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</p:sldIdLst>
  <p:sldSz cx="13436600" cy="7562850"/>
  <p:notesSz cx="13436600" cy="756285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510" y="-9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008221" y="2344483"/>
            <a:ext cx="11426507" cy="1588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016442" y="4235196"/>
            <a:ext cx="9410064" cy="189071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10/13/2015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1" i="0">
                <a:solidFill>
                  <a:srgbClr val="F15F22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10/13/2015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wo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649198" y="1285201"/>
            <a:ext cx="5592000" cy="439200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6908393" y="1285201"/>
            <a:ext cx="6073203" cy="439200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1" i="0">
                <a:solidFill>
                  <a:srgbClr val="F15F22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72147" y="1739455"/>
            <a:ext cx="5847683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923119" y="1739455"/>
            <a:ext cx="5847683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10/13/2015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1" i="0">
                <a:solidFill>
                  <a:srgbClr val="F15F22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10/13/2015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10/13/2015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44500" y="439841"/>
            <a:ext cx="12553950" cy="3302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1" i="0">
                <a:solidFill>
                  <a:srgbClr val="F15F22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672147" y="1739455"/>
            <a:ext cx="12098654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570603" y="7033450"/>
            <a:ext cx="4301743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72147" y="7033450"/>
            <a:ext cx="3091878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10/13/2015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9678924" y="7033450"/>
            <a:ext cx="3091878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9.jp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g"/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g"/><Relationship Id="rId2" Type="http://schemas.openxmlformats.org/officeDocument/2006/relationships/image" Target="../media/image35.jp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g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jpg"/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g"/><Relationship Id="rId2" Type="http://schemas.openxmlformats.org/officeDocument/2006/relationships/image" Target="../media/image41.jp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g"/><Relationship Id="rId2" Type="http://schemas.openxmlformats.org/officeDocument/2006/relationships/image" Target="../media/image43.jp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9.png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4.png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7" Type="http://schemas.openxmlformats.org/officeDocument/2006/relationships/image" Target="../media/image60.jp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9.png"/><Relationship Id="rId5" Type="http://schemas.openxmlformats.org/officeDocument/2006/relationships/image" Target="../media/image58.png"/><Relationship Id="rId4" Type="http://schemas.openxmlformats.org/officeDocument/2006/relationships/image" Target="../media/image57.png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406334" y="1197330"/>
            <a:ext cx="10626140" cy="566967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019300" y="276953"/>
            <a:ext cx="4471670" cy="6623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3400"/>
              </a:lnSpc>
            </a:pPr>
            <a:r>
              <a:rPr sz="3000" spc="60" dirty="0">
                <a:solidFill>
                  <a:srgbClr val="58595B"/>
                </a:solidFill>
                <a:latin typeface="Arial"/>
                <a:cs typeface="Arial"/>
              </a:rPr>
              <a:t>Baqsh’Astan</a:t>
            </a:r>
            <a:r>
              <a:rPr sz="3000" dirty="0">
                <a:solidFill>
                  <a:srgbClr val="58595B"/>
                </a:solidFill>
                <a:latin typeface="Arial"/>
                <a:cs typeface="Arial"/>
              </a:rPr>
              <a:t>a</a:t>
            </a:r>
            <a:endParaRPr sz="3000">
              <a:latin typeface="Arial"/>
              <a:cs typeface="Arial"/>
            </a:endParaRPr>
          </a:p>
          <a:p>
            <a:pPr marL="12700">
              <a:lnSpc>
                <a:spcPts val="2200"/>
              </a:lnSpc>
            </a:pPr>
            <a:r>
              <a:rPr sz="2000" u="heavy" spc="40" dirty="0">
                <a:solidFill>
                  <a:srgbClr val="58595B"/>
                </a:solidFill>
                <a:latin typeface="Arial"/>
                <a:cs typeface="Arial"/>
              </a:rPr>
              <a:t>Interiorit</a:t>
            </a:r>
            <a:r>
              <a:rPr sz="2000" u="heavy" dirty="0">
                <a:solidFill>
                  <a:srgbClr val="58595B"/>
                </a:solidFill>
                <a:latin typeface="Arial"/>
                <a:cs typeface="Arial"/>
              </a:rPr>
              <a:t>y</a:t>
            </a:r>
            <a:r>
              <a:rPr sz="2000" u="heavy" spc="80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2000" u="heavy" spc="40" dirty="0">
                <a:solidFill>
                  <a:srgbClr val="58595B"/>
                </a:solidFill>
                <a:latin typeface="Arial"/>
                <a:cs typeface="Arial"/>
              </a:rPr>
              <a:t>a</a:t>
            </a:r>
            <a:r>
              <a:rPr sz="2000" u="heavy" dirty="0">
                <a:solidFill>
                  <a:srgbClr val="58595B"/>
                </a:solidFill>
                <a:latin typeface="Arial"/>
                <a:cs typeface="Arial"/>
              </a:rPr>
              <a:t>s</a:t>
            </a:r>
            <a:r>
              <a:rPr sz="2000" u="heavy" spc="80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2000" u="heavy" dirty="0">
                <a:solidFill>
                  <a:srgbClr val="58595B"/>
                </a:solidFill>
                <a:latin typeface="Arial"/>
                <a:cs typeface="Arial"/>
              </a:rPr>
              <a:t>a</a:t>
            </a:r>
            <a:r>
              <a:rPr sz="2000" u="heavy" spc="80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2000" u="heavy" spc="40" dirty="0">
                <a:solidFill>
                  <a:srgbClr val="58595B"/>
                </a:solidFill>
                <a:latin typeface="Arial"/>
                <a:cs typeface="Arial"/>
              </a:rPr>
              <a:t>sustainabl</a:t>
            </a:r>
            <a:r>
              <a:rPr sz="2000" u="heavy" dirty="0">
                <a:solidFill>
                  <a:srgbClr val="58595B"/>
                </a:solidFill>
                <a:latin typeface="Arial"/>
                <a:cs typeface="Arial"/>
              </a:rPr>
              <a:t>e</a:t>
            </a:r>
            <a:r>
              <a:rPr sz="2000" u="heavy" spc="80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2000" u="heavy" spc="40" dirty="0">
                <a:solidFill>
                  <a:srgbClr val="58595B"/>
                </a:solidFill>
                <a:latin typeface="Arial"/>
                <a:cs typeface="Arial"/>
              </a:rPr>
              <a:t>strateg</a:t>
            </a:r>
            <a:r>
              <a:rPr sz="2000" u="heavy" dirty="0">
                <a:solidFill>
                  <a:srgbClr val="58595B"/>
                </a:solidFill>
                <a:latin typeface="Arial"/>
                <a:cs typeface="Arial"/>
              </a:rPr>
              <a:t>y</a:t>
            </a:r>
            <a:endParaRPr sz="20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019299" y="7091704"/>
            <a:ext cx="2213610" cy="2032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400" b="1" i="1" spc="-40" dirty="0">
                <a:solidFill>
                  <a:srgbClr val="58595B"/>
                </a:solidFill>
                <a:latin typeface="Calibri"/>
                <a:cs typeface="Calibri"/>
              </a:rPr>
              <a:t>L</a:t>
            </a:r>
            <a:r>
              <a:rPr sz="1400" b="1" i="1" spc="-10" dirty="0">
                <a:solidFill>
                  <a:srgbClr val="58595B"/>
                </a:solidFill>
                <a:latin typeface="Calibri"/>
                <a:cs typeface="Calibri"/>
              </a:rPr>
              <a:t>A</a:t>
            </a:r>
            <a:r>
              <a:rPr sz="1400" b="1" i="1" spc="-125" dirty="0">
                <a:solidFill>
                  <a:srgbClr val="58595B"/>
                </a:solidFill>
                <a:latin typeface="Calibri"/>
                <a:cs typeface="Calibri"/>
              </a:rPr>
              <a:t>M</a:t>
            </a:r>
            <a:r>
              <a:rPr sz="1400" b="1" i="1" spc="30" dirty="0">
                <a:solidFill>
                  <a:srgbClr val="58595B"/>
                </a:solidFill>
                <a:latin typeface="Calibri"/>
                <a:cs typeface="Calibri"/>
              </a:rPr>
              <a:t>B</a:t>
            </a:r>
            <a:r>
              <a:rPr sz="1400" b="1" i="1" spc="-65" dirty="0">
                <a:solidFill>
                  <a:srgbClr val="58595B"/>
                </a:solidFill>
                <a:latin typeface="Calibri"/>
                <a:cs typeface="Calibri"/>
              </a:rPr>
              <a:t>O</a:t>
            </a:r>
            <a:r>
              <a:rPr sz="1400" b="1" i="1" spc="125" dirty="0">
                <a:solidFill>
                  <a:srgbClr val="58595B"/>
                </a:solidFill>
                <a:latin typeface="Calibri"/>
                <a:cs typeface="Calibri"/>
              </a:rPr>
              <a:t>T</a:t>
            </a:r>
            <a:r>
              <a:rPr sz="1400" b="1" i="1" spc="95" dirty="0">
                <a:solidFill>
                  <a:srgbClr val="58595B"/>
                </a:solidFill>
                <a:latin typeface="Calibri"/>
                <a:cs typeface="Calibri"/>
              </a:rPr>
              <a:t>T</a:t>
            </a:r>
            <a:r>
              <a:rPr sz="1400" b="1" i="1" spc="20" dirty="0">
                <a:solidFill>
                  <a:srgbClr val="58595B"/>
                </a:solidFill>
                <a:latin typeface="Calibri"/>
                <a:cs typeface="Calibri"/>
              </a:rPr>
              <a:t>E</a:t>
            </a:r>
            <a:r>
              <a:rPr sz="1400" b="1" i="1" spc="9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400" b="1" i="1" spc="85" dirty="0">
                <a:solidFill>
                  <a:srgbClr val="58595B"/>
                </a:solidFill>
                <a:latin typeface="Calibri"/>
                <a:cs typeface="Calibri"/>
              </a:rPr>
              <a:t>S</a:t>
            </a:r>
            <a:r>
              <a:rPr sz="1400" b="1" i="1" spc="-20" dirty="0">
                <a:solidFill>
                  <a:srgbClr val="58595B"/>
                </a:solidFill>
                <a:latin typeface="Calibri"/>
                <a:cs typeface="Calibri"/>
              </a:rPr>
              <a:t>o</a:t>
            </a:r>
            <a:r>
              <a:rPr sz="1400" b="1" i="1" spc="-10" dirty="0">
                <a:solidFill>
                  <a:srgbClr val="58595B"/>
                </a:solidFill>
                <a:latin typeface="Calibri"/>
                <a:cs typeface="Calibri"/>
              </a:rPr>
              <a:t>p</a:t>
            </a:r>
            <a:r>
              <a:rPr sz="1400" b="1" i="1" spc="25" dirty="0">
                <a:solidFill>
                  <a:srgbClr val="58595B"/>
                </a:solidFill>
                <a:latin typeface="Calibri"/>
                <a:cs typeface="Calibri"/>
              </a:rPr>
              <a:t>h</a:t>
            </a:r>
            <a:r>
              <a:rPr sz="1400" b="1" i="1" spc="35" dirty="0">
                <a:solidFill>
                  <a:srgbClr val="58595B"/>
                </a:solidFill>
                <a:latin typeface="Calibri"/>
                <a:cs typeface="Calibri"/>
              </a:rPr>
              <a:t>i</a:t>
            </a:r>
            <a:r>
              <a:rPr sz="1400" b="1" i="1" spc="-35" dirty="0">
                <a:solidFill>
                  <a:srgbClr val="58595B"/>
                </a:solidFill>
                <a:latin typeface="Calibri"/>
                <a:cs typeface="Calibri"/>
              </a:rPr>
              <a:t>e</a:t>
            </a:r>
            <a:r>
              <a:rPr sz="1400" b="1" i="1" spc="9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400" b="1" i="1" spc="-65" dirty="0">
                <a:solidFill>
                  <a:srgbClr val="58595B"/>
                </a:solidFill>
                <a:latin typeface="Calibri"/>
                <a:cs typeface="Calibri"/>
              </a:rPr>
              <a:t>/</a:t>
            </a:r>
            <a:r>
              <a:rPr sz="1400" b="1" i="1" spc="9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400" b="1" i="1" spc="125" dirty="0">
                <a:solidFill>
                  <a:srgbClr val="58595B"/>
                </a:solidFill>
                <a:latin typeface="Calibri"/>
                <a:cs typeface="Calibri"/>
              </a:rPr>
              <a:t>L</a:t>
            </a:r>
            <a:r>
              <a:rPr sz="1400" b="1" i="1" spc="15" dirty="0">
                <a:solidFill>
                  <a:srgbClr val="58595B"/>
                </a:solidFill>
                <a:latin typeface="Calibri"/>
                <a:cs typeface="Calibri"/>
              </a:rPr>
              <a:t>I</a:t>
            </a:r>
            <a:r>
              <a:rPr sz="1400" b="1" i="1" spc="5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400" b="1" i="1" spc="85" dirty="0">
                <a:solidFill>
                  <a:srgbClr val="58595B"/>
                </a:solidFill>
                <a:latin typeface="Calibri"/>
                <a:cs typeface="Calibri"/>
              </a:rPr>
              <a:t>X</a:t>
            </a:r>
            <a:r>
              <a:rPr sz="1400" b="1" i="1" spc="35" dirty="0">
                <a:solidFill>
                  <a:srgbClr val="58595B"/>
                </a:solidFill>
                <a:latin typeface="Calibri"/>
                <a:cs typeface="Calibri"/>
              </a:rPr>
              <a:t>i</a:t>
            </a:r>
            <a:r>
              <a:rPr sz="1400" b="1" i="1" spc="-10" dirty="0">
                <a:solidFill>
                  <a:srgbClr val="58595B"/>
                </a:solidFill>
                <a:latin typeface="Calibri"/>
                <a:cs typeface="Calibri"/>
              </a:rPr>
              <a:t>a</a:t>
            </a:r>
            <a:r>
              <a:rPr sz="1400" b="1" i="1" spc="15" dirty="0">
                <a:solidFill>
                  <a:srgbClr val="58595B"/>
                </a:solidFill>
                <a:latin typeface="Calibri"/>
                <a:cs typeface="Calibri"/>
              </a:rPr>
              <a:t>n</a:t>
            </a:r>
            <a:r>
              <a:rPr sz="1400" b="1" i="1" spc="-35" dirty="0">
                <a:solidFill>
                  <a:srgbClr val="58595B"/>
                </a:solidFill>
                <a:latin typeface="Calibri"/>
                <a:cs typeface="Calibri"/>
              </a:rPr>
              <a:t>g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9761300" y="7080384"/>
            <a:ext cx="2635885" cy="2108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400" b="1" u="sng" spc="90" dirty="0">
                <a:solidFill>
                  <a:srgbClr val="58595B"/>
                </a:solidFill>
                <a:latin typeface="Calibri"/>
                <a:cs typeface="Calibri"/>
              </a:rPr>
              <a:t>F</a:t>
            </a:r>
            <a:r>
              <a:rPr sz="1400" b="1" u="sng" spc="25" dirty="0">
                <a:solidFill>
                  <a:srgbClr val="58595B"/>
                </a:solidFill>
                <a:latin typeface="Calibri"/>
                <a:cs typeface="Calibri"/>
              </a:rPr>
              <a:t>R</a:t>
            </a:r>
            <a:r>
              <a:rPr sz="1400" b="1" u="sng" spc="20" dirty="0">
                <a:solidFill>
                  <a:srgbClr val="58595B"/>
                </a:solidFill>
                <a:latin typeface="Calibri"/>
                <a:cs typeface="Calibri"/>
              </a:rPr>
              <a:t>AN</a:t>
            </a:r>
            <a:r>
              <a:rPr sz="1400" b="1" u="sng" spc="65" dirty="0">
                <a:solidFill>
                  <a:srgbClr val="58595B"/>
                </a:solidFill>
                <a:latin typeface="Calibri"/>
                <a:cs typeface="Calibri"/>
              </a:rPr>
              <a:t>C</a:t>
            </a:r>
            <a:r>
              <a:rPr sz="1400" b="1" u="sng" spc="45" dirty="0">
                <a:solidFill>
                  <a:srgbClr val="58595B"/>
                </a:solidFill>
                <a:latin typeface="Calibri"/>
                <a:cs typeface="Calibri"/>
              </a:rPr>
              <a:t>E</a:t>
            </a:r>
            <a:r>
              <a:rPr sz="1400" u="sng" spc="60" dirty="0">
                <a:solidFill>
                  <a:srgbClr val="58595B"/>
                </a:solidFill>
                <a:latin typeface="Times New Roman"/>
                <a:cs typeface="Times New Roman"/>
              </a:rPr>
              <a:t> </a:t>
            </a:r>
            <a:r>
              <a:rPr sz="1400" b="1" u="sng" spc="70" dirty="0">
                <a:solidFill>
                  <a:srgbClr val="58595B"/>
                </a:solidFill>
                <a:latin typeface="Calibri"/>
                <a:cs typeface="Calibri"/>
              </a:rPr>
              <a:t>E</a:t>
            </a:r>
            <a:r>
              <a:rPr sz="1400" b="1" u="sng" spc="20" dirty="0">
                <a:solidFill>
                  <a:srgbClr val="58595B"/>
                </a:solidFill>
                <a:latin typeface="Calibri"/>
                <a:cs typeface="Calibri"/>
              </a:rPr>
              <a:t>N</a:t>
            </a:r>
            <a:r>
              <a:rPr sz="1400" b="1" u="sng" spc="100" dirty="0">
                <a:solidFill>
                  <a:srgbClr val="58595B"/>
                </a:solidFill>
                <a:latin typeface="Calibri"/>
                <a:cs typeface="Calibri"/>
              </a:rPr>
              <a:t>S</a:t>
            </a:r>
            <a:r>
              <a:rPr sz="1400" b="1" u="sng" spc="-35" dirty="0">
                <a:solidFill>
                  <a:srgbClr val="58595B"/>
                </a:solidFill>
                <a:latin typeface="Calibri"/>
                <a:cs typeface="Calibri"/>
              </a:rPr>
              <a:t>A</a:t>
            </a:r>
            <a:r>
              <a:rPr sz="1400" b="1" u="sng" spc="100" dirty="0">
                <a:solidFill>
                  <a:srgbClr val="58595B"/>
                </a:solidFill>
                <a:latin typeface="Calibri"/>
                <a:cs typeface="Calibri"/>
              </a:rPr>
              <a:t>-</a:t>
            </a:r>
            <a:r>
              <a:rPr sz="1400" b="1" u="sng" spc="-25" dirty="0">
                <a:solidFill>
                  <a:srgbClr val="58595B"/>
                </a:solidFill>
                <a:latin typeface="Calibri"/>
                <a:cs typeface="Calibri"/>
              </a:rPr>
              <a:t>P</a:t>
            </a:r>
            <a:r>
              <a:rPr sz="1400" b="1" u="sng" spc="20" dirty="0">
                <a:solidFill>
                  <a:srgbClr val="58595B"/>
                </a:solidFill>
                <a:latin typeface="Calibri"/>
                <a:cs typeface="Calibri"/>
              </a:rPr>
              <a:t>A</a:t>
            </a:r>
            <a:r>
              <a:rPr sz="1400" b="1" u="sng" spc="75" dirty="0">
                <a:solidFill>
                  <a:srgbClr val="58595B"/>
                </a:solidFill>
                <a:latin typeface="Calibri"/>
                <a:cs typeface="Calibri"/>
              </a:rPr>
              <a:t>R</a:t>
            </a:r>
            <a:r>
              <a:rPr sz="1400" b="1" u="sng" spc="50" dirty="0">
                <a:solidFill>
                  <a:srgbClr val="58595B"/>
                </a:solidFill>
                <a:latin typeface="Calibri"/>
                <a:cs typeface="Calibri"/>
              </a:rPr>
              <a:t>I</a:t>
            </a:r>
            <a:r>
              <a:rPr sz="1400" b="1" u="sng" spc="75" dirty="0">
                <a:solidFill>
                  <a:srgbClr val="58595B"/>
                </a:solidFill>
                <a:latin typeface="Calibri"/>
                <a:cs typeface="Calibri"/>
              </a:rPr>
              <a:t>S</a:t>
            </a:r>
            <a:r>
              <a:rPr sz="1400" u="sng" spc="60" dirty="0">
                <a:solidFill>
                  <a:srgbClr val="58595B"/>
                </a:solidFill>
                <a:latin typeface="Times New Roman"/>
                <a:cs typeface="Times New Roman"/>
              </a:rPr>
              <a:t> </a:t>
            </a:r>
            <a:r>
              <a:rPr sz="1400" b="1" u="sng" spc="-80" dirty="0">
                <a:solidFill>
                  <a:srgbClr val="58595B"/>
                </a:solidFill>
                <a:latin typeface="Calibri"/>
                <a:cs typeface="Calibri"/>
              </a:rPr>
              <a:t>M</a:t>
            </a:r>
            <a:r>
              <a:rPr sz="1400" b="1" u="sng" spc="20" dirty="0">
                <a:solidFill>
                  <a:srgbClr val="58595B"/>
                </a:solidFill>
                <a:latin typeface="Calibri"/>
                <a:cs typeface="Calibri"/>
              </a:rPr>
              <a:t>A</a:t>
            </a:r>
            <a:r>
              <a:rPr sz="1400" b="1" u="sng" spc="-20" dirty="0">
                <a:solidFill>
                  <a:srgbClr val="58595B"/>
                </a:solidFill>
                <a:latin typeface="Calibri"/>
                <a:cs typeface="Calibri"/>
              </a:rPr>
              <a:t>L</a:t>
            </a:r>
            <a:r>
              <a:rPr sz="1400" b="1" u="sng" spc="-25" dirty="0">
                <a:solidFill>
                  <a:srgbClr val="58595B"/>
                </a:solidFill>
                <a:latin typeface="Calibri"/>
                <a:cs typeface="Calibri"/>
              </a:rPr>
              <a:t>A</a:t>
            </a:r>
            <a:r>
              <a:rPr sz="1400" b="1" u="sng" dirty="0">
                <a:solidFill>
                  <a:srgbClr val="58595B"/>
                </a:solidFill>
                <a:latin typeface="Calibri"/>
                <a:cs typeface="Calibri"/>
              </a:rPr>
              <a:t>Q</a:t>
            </a:r>
            <a:r>
              <a:rPr sz="1400" b="1" u="sng" spc="-15" dirty="0">
                <a:solidFill>
                  <a:srgbClr val="58595B"/>
                </a:solidFill>
                <a:latin typeface="Calibri"/>
                <a:cs typeface="Calibri"/>
              </a:rPr>
              <a:t>U</a:t>
            </a:r>
            <a:r>
              <a:rPr sz="1400" b="1" u="sng" spc="20" dirty="0">
                <a:solidFill>
                  <a:srgbClr val="58595B"/>
                </a:solidFill>
                <a:latin typeface="Calibri"/>
                <a:cs typeface="Calibri"/>
              </a:rPr>
              <a:t>A</a:t>
            </a:r>
            <a:r>
              <a:rPr sz="1400" b="1" u="sng" spc="50" dirty="0">
                <a:solidFill>
                  <a:srgbClr val="58595B"/>
                </a:solidFill>
                <a:latin typeface="Calibri"/>
                <a:cs typeface="Calibri"/>
              </a:rPr>
              <a:t>I</a:t>
            </a:r>
            <a:r>
              <a:rPr sz="1400" b="1" u="sng" spc="75" dirty="0">
                <a:solidFill>
                  <a:srgbClr val="58595B"/>
                </a:solidFill>
                <a:latin typeface="Calibri"/>
                <a:cs typeface="Calibri"/>
              </a:rPr>
              <a:t>S</a:t>
            </a:r>
            <a:endParaRPr sz="1400">
              <a:latin typeface="Calibri"/>
              <a:cs typeface="Calibri"/>
            </a:endParaRPr>
          </a:p>
        </p:txBody>
      </p:sp>
      <p:pic>
        <p:nvPicPr>
          <p:cNvPr id="1026" name="Picture 2" descr="C:\Users\ainash.shagmanova\Desktop\index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5101" y="7009622"/>
            <a:ext cx="1295400" cy="4505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060799" y="651929"/>
            <a:ext cx="5317185" cy="625617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774969" y="1903536"/>
            <a:ext cx="972819" cy="279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000" i="1" spc="-114" dirty="0">
                <a:solidFill>
                  <a:srgbClr val="58595B"/>
                </a:solidFill>
                <a:latin typeface="Calibri"/>
                <a:cs typeface="Calibri"/>
              </a:rPr>
              <a:t>P</a:t>
            </a:r>
            <a:r>
              <a:rPr sz="2000" i="1" spc="-10" dirty="0">
                <a:solidFill>
                  <a:srgbClr val="58595B"/>
                </a:solidFill>
                <a:latin typeface="Calibri"/>
                <a:cs typeface="Calibri"/>
              </a:rPr>
              <a:t>ARKING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774969" y="2443418"/>
            <a:ext cx="1264285" cy="5842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ct val="100000"/>
              </a:lnSpc>
            </a:pPr>
            <a:r>
              <a:rPr sz="2000" b="1" i="1" spc="-25" dirty="0">
                <a:solidFill>
                  <a:srgbClr val="58595B"/>
                </a:solidFill>
                <a:latin typeface="Calibri"/>
                <a:cs typeface="Calibri"/>
              </a:rPr>
              <a:t>BUIDING’S </a:t>
            </a:r>
            <a:r>
              <a:rPr sz="2000" b="1" i="1" spc="-15" dirty="0">
                <a:solidFill>
                  <a:srgbClr val="58595B"/>
                </a:solidFill>
                <a:latin typeface="Calibri"/>
                <a:cs typeface="Calibri"/>
              </a:rPr>
              <a:t>FO</a:t>
            </a:r>
            <a:r>
              <a:rPr sz="2000" b="1" i="1" spc="-95" dirty="0">
                <a:solidFill>
                  <a:srgbClr val="58595B"/>
                </a:solidFill>
                <a:latin typeface="Calibri"/>
                <a:cs typeface="Calibri"/>
              </a:rPr>
              <a:t>O</a:t>
            </a:r>
            <a:r>
              <a:rPr sz="2000" b="1" i="1" spc="40" dirty="0">
                <a:solidFill>
                  <a:srgbClr val="58595B"/>
                </a:solidFill>
                <a:latin typeface="Calibri"/>
                <a:cs typeface="Calibri"/>
              </a:rPr>
              <a:t>TPRINT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1384201" y="1920242"/>
            <a:ext cx="228600" cy="228600"/>
          </a:xfrm>
          <a:custGeom>
            <a:avLst/>
            <a:gdLst/>
            <a:ahLst/>
            <a:cxnLst/>
            <a:rect l="l" t="t" r="r" b="b"/>
            <a:pathLst>
              <a:path w="228600" h="228600">
                <a:moveTo>
                  <a:pt x="119425" y="0"/>
                </a:moveTo>
                <a:lnTo>
                  <a:pt x="75389" y="7605"/>
                </a:lnTo>
                <a:lnTo>
                  <a:pt x="39295" y="28656"/>
                </a:lnTo>
                <a:lnTo>
                  <a:pt x="13641" y="60267"/>
                </a:lnTo>
                <a:lnTo>
                  <a:pt x="929" y="99555"/>
                </a:lnTo>
                <a:lnTo>
                  <a:pt x="0" y="113858"/>
                </a:lnTo>
                <a:lnTo>
                  <a:pt x="925" y="128546"/>
                </a:lnTo>
                <a:lnTo>
                  <a:pt x="13905" y="168764"/>
                </a:lnTo>
                <a:lnTo>
                  <a:pt x="39803" y="200846"/>
                </a:lnTo>
                <a:lnTo>
                  <a:pt x="75551" y="221748"/>
                </a:lnTo>
                <a:lnTo>
                  <a:pt x="114299" y="228486"/>
                </a:lnTo>
                <a:lnTo>
                  <a:pt x="128939" y="227558"/>
                </a:lnTo>
                <a:lnTo>
                  <a:pt x="169059" y="214540"/>
                </a:lnTo>
                <a:lnTo>
                  <a:pt x="201084" y="188572"/>
                </a:lnTo>
                <a:lnTo>
                  <a:pt x="221934" y="152739"/>
                </a:lnTo>
                <a:lnTo>
                  <a:pt x="228104" y="124891"/>
                </a:lnTo>
                <a:lnTo>
                  <a:pt x="227364" y="108709"/>
                </a:lnTo>
                <a:lnTo>
                  <a:pt x="215727" y="65446"/>
                </a:lnTo>
                <a:lnTo>
                  <a:pt x="192062" y="31617"/>
                </a:lnTo>
                <a:lnTo>
                  <a:pt x="159063" y="9157"/>
                </a:lnTo>
                <a:lnTo>
                  <a:pt x="119425" y="0"/>
                </a:lnTo>
                <a:close/>
              </a:path>
            </a:pathLst>
          </a:custGeom>
          <a:solidFill>
            <a:srgbClr val="52525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1384201" y="2460128"/>
            <a:ext cx="228600" cy="228600"/>
          </a:xfrm>
          <a:custGeom>
            <a:avLst/>
            <a:gdLst/>
            <a:ahLst/>
            <a:cxnLst/>
            <a:rect l="l" t="t" r="r" b="b"/>
            <a:pathLst>
              <a:path w="228600" h="228600">
                <a:moveTo>
                  <a:pt x="119425" y="0"/>
                </a:moveTo>
                <a:lnTo>
                  <a:pt x="75389" y="7605"/>
                </a:lnTo>
                <a:lnTo>
                  <a:pt x="39295" y="28656"/>
                </a:lnTo>
                <a:lnTo>
                  <a:pt x="13641" y="60267"/>
                </a:lnTo>
                <a:lnTo>
                  <a:pt x="929" y="99555"/>
                </a:lnTo>
                <a:lnTo>
                  <a:pt x="0" y="113858"/>
                </a:lnTo>
                <a:lnTo>
                  <a:pt x="925" y="128546"/>
                </a:lnTo>
                <a:lnTo>
                  <a:pt x="13905" y="168764"/>
                </a:lnTo>
                <a:lnTo>
                  <a:pt x="39803" y="200846"/>
                </a:lnTo>
                <a:lnTo>
                  <a:pt x="75551" y="221748"/>
                </a:lnTo>
                <a:lnTo>
                  <a:pt x="114299" y="228486"/>
                </a:lnTo>
                <a:lnTo>
                  <a:pt x="128939" y="227558"/>
                </a:lnTo>
                <a:lnTo>
                  <a:pt x="169059" y="214540"/>
                </a:lnTo>
                <a:lnTo>
                  <a:pt x="201084" y="188572"/>
                </a:lnTo>
                <a:lnTo>
                  <a:pt x="221934" y="152739"/>
                </a:lnTo>
                <a:lnTo>
                  <a:pt x="228104" y="124891"/>
                </a:lnTo>
                <a:lnTo>
                  <a:pt x="227364" y="108709"/>
                </a:lnTo>
                <a:lnTo>
                  <a:pt x="215727" y="65446"/>
                </a:lnTo>
                <a:lnTo>
                  <a:pt x="192062" y="31617"/>
                </a:lnTo>
                <a:lnTo>
                  <a:pt x="159063" y="9157"/>
                </a:lnTo>
                <a:lnTo>
                  <a:pt x="119425" y="0"/>
                </a:lnTo>
                <a:close/>
              </a:path>
            </a:pathLst>
          </a:custGeom>
          <a:solidFill>
            <a:srgbClr val="F6C5B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11153137" y="6934592"/>
            <a:ext cx="1841500" cy="2286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b="1" i="1" spc="70" dirty="0">
                <a:solidFill>
                  <a:srgbClr val="58595B"/>
                </a:solidFill>
                <a:latin typeface="Calibri"/>
                <a:cs typeface="Calibri"/>
              </a:rPr>
              <a:t>B</a:t>
            </a:r>
            <a:r>
              <a:rPr sz="1600" b="1" i="1" spc="20" dirty="0">
                <a:solidFill>
                  <a:srgbClr val="58595B"/>
                </a:solidFill>
                <a:latin typeface="Calibri"/>
                <a:cs typeface="Calibri"/>
              </a:rPr>
              <a:t>a</a:t>
            </a:r>
            <a:r>
              <a:rPr sz="1600" b="1" i="1" spc="60" dirty="0">
                <a:solidFill>
                  <a:srgbClr val="58595B"/>
                </a:solidFill>
                <a:latin typeface="Calibri"/>
                <a:cs typeface="Calibri"/>
              </a:rPr>
              <a:t>s</a:t>
            </a:r>
            <a:r>
              <a:rPr sz="1600" b="1" i="1" spc="20" dirty="0">
                <a:solidFill>
                  <a:srgbClr val="58595B"/>
                </a:solidFill>
                <a:latin typeface="Calibri"/>
                <a:cs typeface="Calibri"/>
              </a:rPr>
              <a:t>e</a:t>
            </a:r>
            <a:r>
              <a:rPr sz="1600" b="1" i="1" dirty="0">
                <a:solidFill>
                  <a:srgbClr val="58595B"/>
                </a:solidFill>
                <a:latin typeface="Calibri"/>
                <a:cs typeface="Calibri"/>
              </a:rPr>
              <a:t>m</a:t>
            </a:r>
            <a:r>
              <a:rPr sz="1600" b="1" i="1" spc="20" dirty="0">
                <a:solidFill>
                  <a:srgbClr val="58595B"/>
                </a:solidFill>
                <a:latin typeface="Calibri"/>
                <a:cs typeface="Calibri"/>
              </a:rPr>
              <a:t>e</a:t>
            </a:r>
            <a:r>
              <a:rPr sz="1600" b="1" i="1" spc="50" dirty="0">
                <a:solidFill>
                  <a:srgbClr val="58595B"/>
                </a:solidFill>
                <a:latin typeface="Calibri"/>
                <a:cs typeface="Calibri"/>
              </a:rPr>
              <a:t>n</a:t>
            </a:r>
            <a:r>
              <a:rPr sz="1600" b="1" i="1" spc="-45" dirty="0">
                <a:solidFill>
                  <a:srgbClr val="58595B"/>
                </a:solidFill>
                <a:latin typeface="Calibri"/>
                <a:cs typeface="Calibri"/>
              </a:rPr>
              <a:t>t</a:t>
            </a:r>
            <a:r>
              <a:rPr sz="1600" b="1" i="1" spc="17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600" b="1" i="1" spc="20" dirty="0">
                <a:solidFill>
                  <a:srgbClr val="58595B"/>
                </a:solidFill>
                <a:latin typeface="Calibri"/>
                <a:cs typeface="Calibri"/>
              </a:rPr>
              <a:t>f</a:t>
            </a:r>
            <a:r>
              <a:rPr sz="1600" b="1" i="1" spc="100" dirty="0">
                <a:solidFill>
                  <a:srgbClr val="58595B"/>
                </a:solidFill>
                <a:latin typeface="Calibri"/>
                <a:cs typeface="Calibri"/>
              </a:rPr>
              <a:t>l</a:t>
            </a:r>
            <a:r>
              <a:rPr sz="1600" b="1" i="1" spc="10" dirty="0">
                <a:solidFill>
                  <a:srgbClr val="58595B"/>
                </a:solidFill>
                <a:latin typeface="Calibri"/>
                <a:cs typeface="Calibri"/>
              </a:rPr>
              <a:t>oo</a:t>
            </a:r>
            <a:r>
              <a:rPr sz="1600" b="1" i="1" spc="-15" dirty="0">
                <a:solidFill>
                  <a:srgbClr val="58595B"/>
                </a:solidFill>
                <a:latin typeface="Calibri"/>
                <a:cs typeface="Calibri"/>
              </a:rPr>
              <a:t>r</a:t>
            </a:r>
            <a:r>
              <a:rPr sz="1600" b="1" i="1" spc="17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600" b="1" i="1" spc="20" dirty="0">
                <a:solidFill>
                  <a:srgbClr val="58595B"/>
                </a:solidFill>
                <a:latin typeface="Calibri"/>
                <a:cs typeface="Calibri"/>
              </a:rPr>
              <a:t>p</a:t>
            </a:r>
            <a:r>
              <a:rPr sz="1600" b="1" i="1" spc="100" dirty="0">
                <a:solidFill>
                  <a:srgbClr val="58595B"/>
                </a:solidFill>
                <a:latin typeface="Calibri"/>
                <a:cs typeface="Calibri"/>
              </a:rPr>
              <a:t>l</a:t>
            </a:r>
            <a:r>
              <a:rPr sz="1600" b="1" i="1" spc="20" dirty="0">
                <a:solidFill>
                  <a:srgbClr val="58595B"/>
                </a:solidFill>
                <a:latin typeface="Calibri"/>
                <a:cs typeface="Calibri"/>
              </a:rPr>
              <a:t>a</a:t>
            </a:r>
            <a:r>
              <a:rPr sz="1600" b="1" i="1" spc="-10" dirty="0">
                <a:solidFill>
                  <a:srgbClr val="58595B"/>
                </a:solidFill>
                <a:latin typeface="Calibri"/>
                <a:cs typeface="Calibri"/>
              </a:rPr>
              <a:t>n</a:t>
            </a:r>
            <a:endParaRPr sz="16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060799" y="651929"/>
            <a:ext cx="5317185" cy="625617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11153137" y="6934592"/>
            <a:ext cx="1841500" cy="2286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b="1" i="1" spc="70" dirty="0">
                <a:solidFill>
                  <a:srgbClr val="58595B"/>
                </a:solidFill>
                <a:latin typeface="Calibri"/>
                <a:cs typeface="Calibri"/>
              </a:rPr>
              <a:t>B</a:t>
            </a:r>
            <a:r>
              <a:rPr sz="1600" b="1" i="1" spc="20" dirty="0">
                <a:solidFill>
                  <a:srgbClr val="58595B"/>
                </a:solidFill>
                <a:latin typeface="Calibri"/>
                <a:cs typeface="Calibri"/>
              </a:rPr>
              <a:t>a</a:t>
            </a:r>
            <a:r>
              <a:rPr sz="1600" b="1" i="1" spc="60" dirty="0">
                <a:solidFill>
                  <a:srgbClr val="58595B"/>
                </a:solidFill>
                <a:latin typeface="Calibri"/>
                <a:cs typeface="Calibri"/>
              </a:rPr>
              <a:t>s</a:t>
            </a:r>
            <a:r>
              <a:rPr sz="1600" b="1" i="1" spc="20" dirty="0">
                <a:solidFill>
                  <a:srgbClr val="58595B"/>
                </a:solidFill>
                <a:latin typeface="Calibri"/>
                <a:cs typeface="Calibri"/>
              </a:rPr>
              <a:t>e</a:t>
            </a:r>
            <a:r>
              <a:rPr sz="1600" b="1" i="1" dirty="0">
                <a:solidFill>
                  <a:srgbClr val="58595B"/>
                </a:solidFill>
                <a:latin typeface="Calibri"/>
                <a:cs typeface="Calibri"/>
              </a:rPr>
              <a:t>m</a:t>
            </a:r>
            <a:r>
              <a:rPr sz="1600" b="1" i="1" spc="20" dirty="0">
                <a:solidFill>
                  <a:srgbClr val="58595B"/>
                </a:solidFill>
                <a:latin typeface="Calibri"/>
                <a:cs typeface="Calibri"/>
              </a:rPr>
              <a:t>e</a:t>
            </a:r>
            <a:r>
              <a:rPr sz="1600" b="1" i="1" spc="50" dirty="0">
                <a:solidFill>
                  <a:srgbClr val="58595B"/>
                </a:solidFill>
                <a:latin typeface="Calibri"/>
                <a:cs typeface="Calibri"/>
              </a:rPr>
              <a:t>n</a:t>
            </a:r>
            <a:r>
              <a:rPr sz="1600" b="1" i="1" spc="-45" dirty="0">
                <a:solidFill>
                  <a:srgbClr val="58595B"/>
                </a:solidFill>
                <a:latin typeface="Calibri"/>
                <a:cs typeface="Calibri"/>
              </a:rPr>
              <a:t>t</a:t>
            </a:r>
            <a:r>
              <a:rPr sz="1600" b="1" i="1" spc="17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600" b="1" i="1" spc="20" dirty="0">
                <a:solidFill>
                  <a:srgbClr val="58595B"/>
                </a:solidFill>
                <a:latin typeface="Calibri"/>
                <a:cs typeface="Calibri"/>
              </a:rPr>
              <a:t>f</a:t>
            </a:r>
            <a:r>
              <a:rPr sz="1600" b="1" i="1" spc="100" dirty="0">
                <a:solidFill>
                  <a:srgbClr val="58595B"/>
                </a:solidFill>
                <a:latin typeface="Calibri"/>
                <a:cs typeface="Calibri"/>
              </a:rPr>
              <a:t>l</a:t>
            </a:r>
            <a:r>
              <a:rPr sz="1600" b="1" i="1" spc="10" dirty="0">
                <a:solidFill>
                  <a:srgbClr val="58595B"/>
                </a:solidFill>
                <a:latin typeface="Calibri"/>
                <a:cs typeface="Calibri"/>
              </a:rPr>
              <a:t>oo</a:t>
            </a:r>
            <a:r>
              <a:rPr sz="1600" b="1" i="1" spc="-15" dirty="0">
                <a:solidFill>
                  <a:srgbClr val="58595B"/>
                </a:solidFill>
                <a:latin typeface="Calibri"/>
                <a:cs typeface="Calibri"/>
              </a:rPr>
              <a:t>r</a:t>
            </a:r>
            <a:r>
              <a:rPr sz="1600" b="1" i="1" spc="17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600" b="1" i="1" spc="20" dirty="0">
                <a:solidFill>
                  <a:srgbClr val="58595B"/>
                </a:solidFill>
                <a:latin typeface="Calibri"/>
                <a:cs typeface="Calibri"/>
              </a:rPr>
              <a:t>p</a:t>
            </a:r>
            <a:r>
              <a:rPr sz="1600" b="1" i="1" spc="100" dirty="0">
                <a:solidFill>
                  <a:srgbClr val="58595B"/>
                </a:solidFill>
                <a:latin typeface="Calibri"/>
                <a:cs typeface="Calibri"/>
              </a:rPr>
              <a:t>l</a:t>
            </a:r>
            <a:r>
              <a:rPr sz="1600" b="1" i="1" spc="20" dirty="0">
                <a:solidFill>
                  <a:srgbClr val="58595B"/>
                </a:solidFill>
                <a:latin typeface="Calibri"/>
                <a:cs typeface="Calibri"/>
              </a:rPr>
              <a:t>a</a:t>
            </a:r>
            <a:r>
              <a:rPr sz="1600" b="1" i="1" spc="-10" dirty="0">
                <a:solidFill>
                  <a:srgbClr val="58595B"/>
                </a:solidFill>
                <a:latin typeface="Calibri"/>
                <a:cs typeface="Calibri"/>
              </a:rPr>
              <a:t>n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774969" y="2441369"/>
            <a:ext cx="2007235" cy="11099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ct val="100000"/>
              </a:lnSpc>
            </a:pPr>
            <a:r>
              <a:rPr sz="2000" b="1" i="1" spc="-25" dirty="0">
                <a:solidFill>
                  <a:srgbClr val="58595B"/>
                </a:solidFill>
                <a:latin typeface="Calibri"/>
                <a:cs typeface="Calibri"/>
              </a:rPr>
              <a:t>BUIDING’S </a:t>
            </a:r>
            <a:r>
              <a:rPr sz="2000" b="1" i="1" spc="-15" dirty="0">
                <a:solidFill>
                  <a:srgbClr val="58595B"/>
                </a:solidFill>
                <a:latin typeface="Calibri"/>
                <a:cs typeface="Calibri"/>
              </a:rPr>
              <a:t>FO</a:t>
            </a:r>
            <a:r>
              <a:rPr sz="2000" b="1" i="1" spc="-95" dirty="0">
                <a:solidFill>
                  <a:srgbClr val="58595B"/>
                </a:solidFill>
                <a:latin typeface="Calibri"/>
                <a:cs typeface="Calibri"/>
              </a:rPr>
              <a:t>O</a:t>
            </a:r>
            <a:r>
              <a:rPr sz="2000" b="1" i="1" spc="40" dirty="0">
                <a:solidFill>
                  <a:srgbClr val="58595B"/>
                </a:solidFill>
                <a:latin typeface="Calibri"/>
                <a:cs typeface="Calibri"/>
              </a:rPr>
              <a:t>TPRINT</a:t>
            </a:r>
            <a:endParaRPr sz="20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1735"/>
              </a:spcBef>
            </a:pPr>
            <a:r>
              <a:rPr sz="2000" b="1" i="1" spc="25" dirty="0">
                <a:solidFill>
                  <a:srgbClr val="58595B"/>
                </a:solidFill>
                <a:latin typeface="Calibri"/>
                <a:cs typeface="Calibri"/>
              </a:rPr>
              <a:t>PUBLIC</a:t>
            </a:r>
            <a:r>
              <a:rPr sz="2000" b="1" i="1" spc="-11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2000" b="1" i="1" spc="-5" dirty="0">
                <a:solidFill>
                  <a:srgbClr val="58595B"/>
                </a:solidFill>
                <a:latin typeface="Calibri"/>
                <a:cs typeface="Calibri"/>
              </a:rPr>
              <a:t>AMENITIES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1774969" y="1901486"/>
            <a:ext cx="972819" cy="279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000" i="1" spc="-114" dirty="0">
                <a:solidFill>
                  <a:srgbClr val="58595B"/>
                </a:solidFill>
                <a:latin typeface="Calibri"/>
                <a:cs typeface="Calibri"/>
              </a:rPr>
              <a:t>P</a:t>
            </a:r>
            <a:r>
              <a:rPr sz="2000" i="1" spc="-10" dirty="0">
                <a:solidFill>
                  <a:srgbClr val="58595B"/>
                </a:solidFill>
                <a:latin typeface="Calibri"/>
                <a:cs typeface="Calibri"/>
              </a:rPr>
              <a:t>ARKING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1384201" y="1918190"/>
            <a:ext cx="228600" cy="228600"/>
          </a:xfrm>
          <a:custGeom>
            <a:avLst/>
            <a:gdLst/>
            <a:ahLst/>
            <a:cxnLst/>
            <a:rect l="l" t="t" r="r" b="b"/>
            <a:pathLst>
              <a:path w="228600" h="228600">
                <a:moveTo>
                  <a:pt x="119425" y="0"/>
                </a:moveTo>
                <a:lnTo>
                  <a:pt x="75389" y="7605"/>
                </a:lnTo>
                <a:lnTo>
                  <a:pt x="39295" y="28656"/>
                </a:lnTo>
                <a:lnTo>
                  <a:pt x="13641" y="60267"/>
                </a:lnTo>
                <a:lnTo>
                  <a:pt x="929" y="99555"/>
                </a:lnTo>
                <a:lnTo>
                  <a:pt x="0" y="113858"/>
                </a:lnTo>
                <a:lnTo>
                  <a:pt x="925" y="128546"/>
                </a:lnTo>
                <a:lnTo>
                  <a:pt x="13905" y="168764"/>
                </a:lnTo>
                <a:lnTo>
                  <a:pt x="39803" y="200846"/>
                </a:lnTo>
                <a:lnTo>
                  <a:pt x="75551" y="221748"/>
                </a:lnTo>
                <a:lnTo>
                  <a:pt x="114299" y="228486"/>
                </a:lnTo>
                <a:lnTo>
                  <a:pt x="128939" y="227558"/>
                </a:lnTo>
                <a:lnTo>
                  <a:pt x="169059" y="214540"/>
                </a:lnTo>
                <a:lnTo>
                  <a:pt x="201084" y="188572"/>
                </a:lnTo>
                <a:lnTo>
                  <a:pt x="221934" y="152739"/>
                </a:lnTo>
                <a:lnTo>
                  <a:pt x="228104" y="124891"/>
                </a:lnTo>
                <a:lnTo>
                  <a:pt x="227364" y="108709"/>
                </a:lnTo>
                <a:lnTo>
                  <a:pt x="215727" y="65446"/>
                </a:lnTo>
                <a:lnTo>
                  <a:pt x="192062" y="31617"/>
                </a:lnTo>
                <a:lnTo>
                  <a:pt x="159063" y="9157"/>
                </a:lnTo>
                <a:lnTo>
                  <a:pt x="119425" y="0"/>
                </a:lnTo>
                <a:close/>
              </a:path>
            </a:pathLst>
          </a:custGeom>
          <a:solidFill>
            <a:srgbClr val="52525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384201" y="2458069"/>
            <a:ext cx="228600" cy="228600"/>
          </a:xfrm>
          <a:custGeom>
            <a:avLst/>
            <a:gdLst/>
            <a:ahLst/>
            <a:cxnLst/>
            <a:rect l="l" t="t" r="r" b="b"/>
            <a:pathLst>
              <a:path w="228600" h="228600">
                <a:moveTo>
                  <a:pt x="119425" y="0"/>
                </a:moveTo>
                <a:lnTo>
                  <a:pt x="75389" y="7605"/>
                </a:lnTo>
                <a:lnTo>
                  <a:pt x="39295" y="28656"/>
                </a:lnTo>
                <a:lnTo>
                  <a:pt x="13641" y="60267"/>
                </a:lnTo>
                <a:lnTo>
                  <a:pt x="929" y="99555"/>
                </a:lnTo>
                <a:lnTo>
                  <a:pt x="0" y="113858"/>
                </a:lnTo>
                <a:lnTo>
                  <a:pt x="925" y="128546"/>
                </a:lnTo>
                <a:lnTo>
                  <a:pt x="13905" y="168764"/>
                </a:lnTo>
                <a:lnTo>
                  <a:pt x="39803" y="200846"/>
                </a:lnTo>
                <a:lnTo>
                  <a:pt x="75551" y="221748"/>
                </a:lnTo>
                <a:lnTo>
                  <a:pt x="114299" y="228486"/>
                </a:lnTo>
                <a:lnTo>
                  <a:pt x="128939" y="227558"/>
                </a:lnTo>
                <a:lnTo>
                  <a:pt x="169059" y="214540"/>
                </a:lnTo>
                <a:lnTo>
                  <a:pt x="201084" y="188572"/>
                </a:lnTo>
                <a:lnTo>
                  <a:pt x="221934" y="152739"/>
                </a:lnTo>
                <a:lnTo>
                  <a:pt x="228104" y="124891"/>
                </a:lnTo>
                <a:lnTo>
                  <a:pt x="227364" y="108709"/>
                </a:lnTo>
                <a:lnTo>
                  <a:pt x="215727" y="65446"/>
                </a:lnTo>
                <a:lnTo>
                  <a:pt x="192062" y="31617"/>
                </a:lnTo>
                <a:lnTo>
                  <a:pt x="159063" y="9157"/>
                </a:lnTo>
                <a:lnTo>
                  <a:pt x="119425" y="0"/>
                </a:lnTo>
                <a:close/>
              </a:path>
            </a:pathLst>
          </a:custGeom>
          <a:solidFill>
            <a:srgbClr val="F6C5B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1384201" y="3288121"/>
            <a:ext cx="228600" cy="228600"/>
          </a:xfrm>
          <a:custGeom>
            <a:avLst/>
            <a:gdLst/>
            <a:ahLst/>
            <a:cxnLst/>
            <a:rect l="l" t="t" r="r" b="b"/>
            <a:pathLst>
              <a:path w="228600" h="228600">
                <a:moveTo>
                  <a:pt x="119425" y="0"/>
                </a:moveTo>
                <a:lnTo>
                  <a:pt x="75389" y="7605"/>
                </a:lnTo>
                <a:lnTo>
                  <a:pt x="39295" y="28656"/>
                </a:lnTo>
                <a:lnTo>
                  <a:pt x="13641" y="60267"/>
                </a:lnTo>
                <a:lnTo>
                  <a:pt x="929" y="99555"/>
                </a:lnTo>
                <a:lnTo>
                  <a:pt x="0" y="113858"/>
                </a:lnTo>
                <a:lnTo>
                  <a:pt x="925" y="128546"/>
                </a:lnTo>
                <a:lnTo>
                  <a:pt x="13905" y="168764"/>
                </a:lnTo>
                <a:lnTo>
                  <a:pt x="39803" y="200846"/>
                </a:lnTo>
                <a:lnTo>
                  <a:pt x="75551" y="221748"/>
                </a:lnTo>
                <a:lnTo>
                  <a:pt x="114299" y="228486"/>
                </a:lnTo>
                <a:lnTo>
                  <a:pt x="128939" y="227558"/>
                </a:lnTo>
                <a:lnTo>
                  <a:pt x="169059" y="214540"/>
                </a:lnTo>
                <a:lnTo>
                  <a:pt x="201084" y="188572"/>
                </a:lnTo>
                <a:lnTo>
                  <a:pt x="221934" y="152739"/>
                </a:lnTo>
                <a:lnTo>
                  <a:pt x="228104" y="124891"/>
                </a:lnTo>
                <a:lnTo>
                  <a:pt x="227364" y="108709"/>
                </a:lnTo>
                <a:lnTo>
                  <a:pt x="215727" y="65446"/>
                </a:lnTo>
                <a:lnTo>
                  <a:pt x="192062" y="31617"/>
                </a:lnTo>
                <a:lnTo>
                  <a:pt x="159063" y="9157"/>
                </a:lnTo>
                <a:lnTo>
                  <a:pt x="119425" y="0"/>
                </a:lnTo>
                <a:close/>
              </a:path>
            </a:pathLst>
          </a:custGeom>
          <a:solidFill>
            <a:srgbClr val="A2A7FF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060799" y="651929"/>
            <a:ext cx="5317185" cy="625617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11153137" y="6934592"/>
            <a:ext cx="1841500" cy="2286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b="1" i="1" spc="70" dirty="0">
                <a:solidFill>
                  <a:srgbClr val="58595B"/>
                </a:solidFill>
                <a:latin typeface="Calibri"/>
                <a:cs typeface="Calibri"/>
              </a:rPr>
              <a:t>B</a:t>
            </a:r>
            <a:r>
              <a:rPr sz="1600" b="1" i="1" spc="20" dirty="0">
                <a:solidFill>
                  <a:srgbClr val="58595B"/>
                </a:solidFill>
                <a:latin typeface="Calibri"/>
                <a:cs typeface="Calibri"/>
              </a:rPr>
              <a:t>a</a:t>
            </a:r>
            <a:r>
              <a:rPr sz="1600" b="1" i="1" spc="60" dirty="0">
                <a:solidFill>
                  <a:srgbClr val="58595B"/>
                </a:solidFill>
                <a:latin typeface="Calibri"/>
                <a:cs typeface="Calibri"/>
              </a:rPr>
              <a:t>s</a:t>
            </a:r>
            <a:r>
              <a:rPr sz="1600" b="1" i="1" spc="20" dirty="0">
                <a:solidFill>
                  <a:srgbClr val="58595B"/>
                </a:solidFill>
                <a:latin typeface="Calibri"/>
                <a:cs typeface="Calibri"/>
              </a:rPr>
              <a:t>e</a:t>
            </a:r>
            <a:r>
              <a:rPr sz="1600" b="1" i="1" dirty="0">
                <a:solidFill>
                  <a:srgbClr val="58595B"/>
                </a:solidFill>
                <a:latin typeface="Calibri"/>
                <a:cs typeface="Calibri"/>
              </a:rPr>
              <a:t>m</a:t>
            </a:r>
            <a:r>
              <a:rPr sz="1600" b="1" i="1" spc="20" dirty="0">
                <a:solidFill>
                  <a:srgbClr val="58595B"/>
                </a:solidFill>
                <a:latin typeface="Calibri"/>
                <a:cs typeface="Calibri"/>
              </a:rPr>
              <a:t>e</a:t>
            </a:r>
            <a:r>
              <a:rPr sz="1600" b="1" i="1" spc="50" dirty="0">
                <a:solidFill>
                  <a:srgbClr val="58595B"/>
                </a:solidFill>
                <a:latin typeface="Calibri"/>
                <a:cs typeface="Calibri"/>
              </a:rPr>
              <a:t>n</a:t>
            </a:r>
            <a:r>
              <a:rPr sz="1600" b="1" i="1" spc="-45" dirty="0">
                <a:solidFill>
                  <a:srgbClr val="58595B"/>
                </a:solidFill>
                <a:latin typeface="Calibri"/>
                <a:cs typeface="Calibri"/>
              </a:rPr>
              <a:t>t</a:t>
            </a:r>
            <a:r>
              <a:rPr sz="1600" b="1" i="1" spc="17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600" b="1" i="1" spc="20" dirty="0">
                <a:solidFill>
                  <a:srgbClr val="58595B"/>
                </a:solidFill>
                <a:latin typeface="Calibri"/>
                <a:cs typeface="Calibri"/>
              </a:rPr>
              <a:t>f</a:t>
            </a:r>
            <a:r>
              <a:rPr sz="1600" b="1" i="1" spc="100" dirty="0">
                <a:solidFill>
                  <a:srgbClr val="58595B"/>
                </a:solidFill>
                <a:latin typeface="Calibri"/>
                <a:cs typeface="Calibri"/>
              </a:rPr>
              <a:t>l</a:t>
            </a:r>
            <a:r>
              <a:rPr sz="1600" b="1" i="1" spc="10" dirty="0">
                <a:solidFill>
                  <a:srgbClr val="58595B"/>
                </a:solidFill>
                <a:latin typeface="Calibri"/>
                <a:cs typeface="Calibri"/>
              </a:rPr>
              <a:t>oo</a:t>
            </a:r>
            <a:r>
              <a:rPr sz="1600" b="1" i="1" spc="-15" dirty="0">
                <a:solidFill>
                  <a:srgbClr val="58595B"/>
                </a:solidFill>
                <a:latin typeface="Calibri"/>
                <a:cs typeface="Calibri"/>
              </a:rPr>
              <a:t>r</a:t>
            </a:r>
            <a:r>
              <a:rPr sz="1600" b="1" i="1" spc="17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600" b="1" i="1" spc="20" dirty="0">
                <a:solidFill>
                  <a:srgbClr val="58595B"/>
                </a:solidFill>
                <a:latin typeface="Calibri"/>
                <a:cs typeface="Calibri"/>
              </a:rPr>
              <a:t>p</a:t>
            </a:r>
            <a:r>
              <a:rPr sz="1600" b="1" i="1" spc="100" dirty="0">
                <a:solidFill>
                  <a:srgbClr val="58595B"/>
                </a:solidFill>
                <a:latin typeface="Calibri"/>
                <a:cs typeface="Calibri"/>
              </a:rPr>
              <a:t>l</a:t>
            </a:r>
            <a:r>
              <a:rPr sz="1600" b="1" i="1" spc="20" dirty="0">
                <a:solidFill>
                  <a:srgbClr val="58595B"/>
                </a:solidFill>
                <a:latin typeface="Calibri"/>
                <a:cs typeface="Calibri"/>
              </a:rPr>
              <a:t>a</a:t>
            </a:r>
            <a:r>
              <a:rPr sz="1600" b="1" i="1" spc="-10" dirty="0">
                <a:solidFill>
                  <a:srgbClr val="58595B"/>
                </a:solidFill>
                <a:latin typeface="Calibri"/>
                <a:cs typeface="Calibri"/>
              </a:rPr>
              <a:t>n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774969" y="2441369"/>
            <a:ext cx="2007235" cy="16643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ct val="100000"/>
              </a:lnSpc>
            </a:pPr>
            <a:r>
              <a:rPr sz="2000" b="1" i="1" spc="-25" dirty="0">
                <a:solidFill>
                  <a:srgbClr val="58595B"/>
                </a:solidFill>
                <a:latin typeface="Calibri"/>
                <a:cs typeface="Calibri"/>
              </a:rPr>
              <a:t>BUIDING’S </a:t>
            </a:r>
            <a:r>
              <a:rPr sz="2000" b="1" i="1" spc="-15" dirty="0">
                <a:solidFill>
                  <a:srgbClr val="58595B"/>
                </a:solidFill>
                <a:latin typeface="Calibri"/>
                <a:cs typeface="Calibri"/>
              </a:rPr>
              <a:t>FO</a:t>
            </a:r>
            <a:r>
              <a:rPr sz="2000" b="1" i="1" spc="-95" dirty="0">
                <a:solidFill>
                  <a:srgbClr val="58595B"/>
                </a:solidFill>
                <a:latin typeface="Calibri"/>
                <a:cs typeface="Calibri"/>
              </a:rPr>
              <a:t>O</a:t>
            </a:r>
            <a:r>
              <a:rPr sz="2000" b="1" i="1" spc="40" dirty="0">
                <a:solidFill>
                  <a:srgbClr val="58595B"/>
                </a:solidFill>
                <a:latin typeface="Calibri"/>
                <a:cs typeface="Calibri"/>
              </a:rPr>
              <a:t>TPRINT</a:t>
            </a:r>
            <a:endParaRPr sz="2000">
              <a:latin typeface="Calibri"/>
              <a:cs typeface="Calibri"/>
            </a:endParaRPr>
          </a:p>
          <a:p>
            <a:pPr marL="12700" marR="5080">
              <a:lnSpc>
                <a:spcPts val="4370"/>
              </a:lnSpc>
              <a:spcBef>
                <a:spcPts val="240"/>
              </a:spcBef>
            </a:pPr>
            <a:r>
              <a:rPr sz="2000" b="1" i="1" spc="25" dirty="0">
                <a:solidFill>
                  <a:srgbClr val="58595B"/>
                </a:solidFill>
                <a:latin typeface="Calibri"/>
                <a:cs typeface="Calibri"/>
              </a:rPr>
              <a:t>PUBLIC</a:t>
            </a:r>
            <a:r>
              <a:rPr sz="2000" b="1" i="1" spc="-11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2000" b="1" i="1" spc="-5" dirty="0">
                <a:solidFill>
                  <a:srgbClr val="58595B"/>
                </a:solidFill>
                <a:latin typeface="Calibri"/>
                <a:cs typeface="Calibri"/>
              </a:rPr>
              <a:t>AMENITIES </a:t>
            </a:r>
            <a:r>
              <a:rPr sz="2000" b="1" i="1" spc="-114" dirty="0">
                <a:solidFill>
                  <a:srgbClr val="58595B"/>
                </a:solidFill>
                <a:latin typeface="Calibri"/>
                <a:cs typeface="Calibri"/>
              </a:rPr>
              <a:t>P</a:t>
            </a:r>
            <a:r>
              <a:rPr sz="2000" b="1" i="1" spc="-200" dirty="0">
                <a:solidFill>
                  <a:srgbClr val="58595B"/>
                </a:solidFill>
                <a:latin typeface="Calibri"/>
                <a:cs typeface="Calibri"/>
              </a:rPr>
              <a:t>A</a:t>
            </a:r>
            <a:r>
              <a:rPr sz="2000" b="1" i="1" spc="40" dirty="0">
                <a:solidFill>
                  <a:srgbClr val="58595B"/>
                </a:solidFill>
                <a:latin typeface="Calibri"/>
                <a:cs typeface="Calibri"/>
              </a:rPr>
              <a:t>TIOS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1774969" y="1901486"/>
            <a:ext cx="972819" cy="279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000" i="1" spc="-114" dirty="0">
                <a:solidFill>
                  <a:srgbClr val="58595B"/>
                </a:solidFill>
                <a:latin typeface="Calibri"/>
                <a:cs typeface="Calibri"/>
              </a:rPr>
              <a:t>P</a:t>
            </a:r>
            <a:r>
              <a:rPr sz="2000" i="1" spc="-10" dirty="0">
                <a:solidFill>
                  <a:srgbClr val="58595B"/>
                </a:solidFill>
                <a:latin typeface="Calibri"/>
                <a:cs typeface="Calibri"/>
              </a:rPr>
              <a:t>ARKING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1384201" y="1918190"/>
            <a:ext cx="228600" cy="228600"/>
          </a:xfrm>
          <a:custGeom>
            <a:avLst/>
            <a:gdLst/>
            <a:ahLst/>
            <a:cxnLst/>
            <a:rect l="l" t="t" r="r" b="b"/>
            <a:pathLst>
              <a:path w="228600" h="228600">
                <a:moveTo>
                  <a:pt x="119425" y="0"/>
                </a:moveTo>
                <a:lnTo>
                  <a:pt x="75389" y="7605"/>
                </a:lnTo>
                <a:lnTo>
                  <a:pt x="39295" y="28656"/>
                </a:lnTo>
                <a:lnTo>
                  <a:pt x="13641" y="60267"/>
                </a:lnTo>
                <a:lnTo>
                  <a:pt x="929" y="99555"/>
                </a:lnTo>
                <a:lnTo>
                  <a:pt x="0" y="113858"/>
                </a:lnTo>
                <a:lnTo>
                  <a:pt x="925" y="128546"/>
                </a:lnTo>
                <a:lnTo>
                  <a:pt x="13905" y="168764"/>
                </a:lnTo>
                <a:lnTo>
                  <a:pt x="39803" y="200846"/>
                </a:lnTo>
                <a:lnTo>
                  <a:pt x="75551" y="221748"/>
                </a:lnTo>
                <a:lnTo>
                  <a:pt x="114299" y="228486"/>
                </a:lnTo>
                <a:lnTo>
                  <a:pt x="128939" y="227558"/>
                </a:lnTo>
                <a:lnTo>
                  <a:pt x="169059" y="214540"/>
                </a:lnTo>
                <a:lnTo>
                  <a:pt x="201084" y="188572"/>
                </a:lnTo>
                <a:lnTo>
                  <a:pt x="221934" y="152739"/>
                </a:lnTo>
                <a:lnTo>
                  <a:pt x="228104" y="124891"/>
                </a:lnTo>
                <a:lnTo>
                  <a:pt x="227364" y="108709"/>
                </a:lnTo>
                <a:lnTo>
                  <a:pt x="215727" y="65446"/>
                </a:lnTo>
                <a:lnTo>
                  <a:pt x="192062" y="31617"/>
                </a:lnTo>
                <a:lnTo>
                  <a:pt x="159063" y="9157"/>
                </a:lnTo>
                <a:lnTo>
                  <a:pt x="119425" y="0"/>
                </a:lnTo>
                <a:close/>
              </a:path>
            </a:pathLst>
          </a:custGeom>
          <a:solidFill>
            <a:srgbClr val="52525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384201" y="2458069"/>
            <a:ext cx="228600" cy="228600"/>
          </a:xfrm>
          <a:custGeom>
            <a:avLst/>
            <a:gdLst/>
            <a:ahLst/>
            <a:cxnLst/>
            <a:rect l="l" t="t" r="r" b="b"/>
            <a:pathLst>
              <a:path w="228600" h="228600">
                <a:moveTo>
                  <a:pt x="119425" y="0"/>
                </a:moveTo>
                <a:lnTo>
                  <a:pt x="75389" y="7605"/>
                </a:lnTo>
                <a:lnTo>
                  <a:pt x="39295" y="28656"/>
                </a:lnTo>
                <a:lnTo>
                  <a:pt x="13641" y="60267"/>
                </a:lnTo>
                <a:lnTo>
                  <a:pt x="929" y="99555"/>
                </a:lnTo>
                <a:lnTo>
                  <a:pt x="0" y="113858"/>
                </a:lnTo>
                <a:lnTo>
                  <a:pt x="925" y="128546"/>
                </a:lnTo>
                <a:lnTo>
                  <a:pt x="13905" y="168764"/>
                </a:lnTo>
                <a:lnTo>
                  <a:pt x="39803" y="200846"/>
                </a:lnTo>
                <a:lnTo>
                  <a:pt x="75551" y="221748"/>
                </a:lnTo>
                <a:lnTo>
                  <a:pt x="114299" y="228486"/>
                </a:lnTo>
                <a:lnTo>
                  <a:pt x="128939" y="227558"/>
                </a:lnTo>
                <a:lnTo>
                  <a:pt x="169059" y="214540"/>
                </a:lnTo>
                <a:lnTo>
                  <a:pt x="201084" y="188572"/>
                </a:lnTo>
                <a:lnTo>
                  <a:pt x="221934" y="152739"/>
                </a:lnTo>
                <a:lnTo>
                  <a:pt x="228104" y="124891"/>
                </a:lnTo>
                <a:lnTo>
                  <a:pt x="227364" y="108709"/>
                </a:lnTo>
                <a:lnTo>
                  <a:pt x="215727" y="65446"/>
                </a:lnTo>
                <a:lnTo>
                  <a:pt x="192062" y="31617"/>
                </a:lnTo>
                <a:lnTo>
                  <a:pt x="159063" y="9157"/>
                </a:lnTo>
                <a:lnTo>
                  <a:pt x="119425" y="0"/>
                </a:lnTo>
                <a:close/>
              </a:path>
            </a:pathLst>
          </a:custGeom>
          <a:solidFill>
            <a:srgbClr val="F6C5B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1384201" y="3288121"/>
            <a:ext cx="228600" cy="228600"/>
          </a:xfrm>
          <a:custGeom>
            <a:avLst/>
            <a:gdLst/>
            <a:ahLst/>
            <a:cxnLst/>
            <a:rect l="l" t="t" r="r" b="b"/>
            <a:pathLst>
              <a:path w="228600" h="228600">
                <a:moveTo>
                  <a:pt x="119425" y="0"/>
                </a:moveTo>
                <a:lnTo>
                  <a:pt x="75389" y="7605"/>
                </a:lnTo>
                <a:lnTo>
                  <a:pt x="39295" y="28656"/>
                </a:lnTo>
                <a:lnTo>
                  <a:pt x="13641" y="60267"/>
                </a:lnTo>
                <a:lnTo>
                  <a:pt x="929" y="99555"/>
                </a:lnTo>
                <a:lnTo>
                  <a:pt x="0" y="113858"/>
                </a:lnTo>
                <a:lnTo>
                  <a:pt x="925" y="128546"/>
                </a:lnTo>
                <a:lnTo>
                  <a:pt x="13905" y="168764"/>
                </a:lnTo>
                <a:lnTo>
                  <a:pt x="39803" y="200846"/>
                </a:lnTo>
                <a:lnTo>
                  <a:pt x="75551" y="221748"/>
                </a:lnTo>
                <a:lnTo>
                  <a:pt x="114299" y="228486"/>
                </a:lnTo>
                <a:lnTo>
                  <a:pt x="128939" y="227558"/>
                </a:lnTo>
                <a:lnTo>
                  <a:pt x="169059" y="214540"/>
                </a:lnTo>
                <a:lnTo>
                  <a:pt x="201084" y="188572"/>
                </a:lnTo>
                <a:lnTo>
                  <a:pt x="221934" y="152739"/>
                </a:lnTo>
                <a:lnTo>
                  <a:pt x="228104" y="124891"/>
                </a:lnTo>
                <a:lnTo>
                  <a:pt x="227364" y="108709"/>
                </a:lnTo>
                <a:lnTo>
                  <a:pt x="215727" y="65446"/>
                </a:lnTo>
                <a:lnTo>
                  <a:pt x="192062" y="31617"/>
                </a:lnTo>
                <a:lnTo>
                  <a:pt x="159063" y="9157"/>
                </a:lnTo>
                <a:lnTo>
                  <a:pt x="119425" y="0"/>
                </a:lnTo>
                <a:close/>
              </a:path>
            </a:pathLst>
          </a:custGeom>
          <a:solidFill>
            <a:srgbClr val="A2A7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1384201" y="3842823"/>
            <a:ext cx="228600" cy="228600"/>
          </a:xfrm>
          <a:custGeom>
            <a:avLst/>
            <a:gdLst/>
            <a:ahLst/>
            <a:cxnLst/>
            <a:rect l="l" t="t" r="r" b="b"/>
            <a:pathLst>
              <a:path w="228600" h="228600">
                <a:moveTo>
                  <a:pt x="119425" y="0"/>
                </a:moveTo>
                <a:lnTo>
                  <a:pt x="75389" y="7605"/>
                </a:lnTo>
                <a:lnTo>
                  <a:pt x="39295" y="28656"/>
                </a:lnTo>
                <a:lnTo>
                  <a:pt x="13641" y="60267"/>
                </a:lnTo>
                <a:lnTo>
                  <a:pt x="929" y="99555"/>
                </a:lnTo>
                <a:lnTo>
                  <a:pt x="0" y="113858"/>
                </a:lnTo>
                <a:lnTo>
                  <a:pt x="925" y="128546"/>
                </a:lnTo>
                <a:lnTo>
                  <a:pt x="13905" y="168764"/>
                </a:lnTo>
                <a:lnTo>
                  <a:pt x="39803" y="200846"/>
                </a:lnTo>
                <a:lnTo>
                  <a:pt x="75551" y="221748"/>
                </a:lnTo>
                <a:lnTo>
                  <a:pt x="114299" y="228486"/>
                </a:lnTo>
                <a:lnTo>
                  <a:pt x="128939" y="227558"/>
                </a:lnTo>
                <a:lnTo>
                  <a:pt x="169059" y="214540"/>
                </a:lnTo>
                <a:lnTo>
                  <a:pt x="201084" y="188572"/>
                </a:lnTo>
                <a:lnTo>
                  <a:pt x="221934" y="152739"/>
                </a:lnTo>
                <a:lnTo>
                  <a:pt x="228104" y="124891"/>
                </a:lnTo>
                <a:lnTo>
                  <a:pt x="227364" y="108709"/>
                </a:lnTo>
                <a:lnTo>
                  <a:pt x="215727" y="65446"/>
                </a:lnTo>
                <a:lnTo>
                  <a:pt x="192062" y="31617"/>
                </a:lnTo>
                <a:lnTo>
                  <a:pt x="159063" y="9157"/>
                </a:lnTo>
                <a:lnTo>
                  <a:pt x="119425" y="0"/>
                </a:lnTo>
                <a:close/>
              </a:path>
            </a:pathLst>
          </a:custGeom>
          <a:solidFill>
            <a:srgbClr val="E7F681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1948738" y="6922996"/>
            <a:ext cx="928369" cy="4724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ct val="100000"/>
              </a:lnSpc>
            </a:pPr>
            <a:r>
              <a:rPr sz="1600" b="1" i="1" spc="40" dirty="0">
                <a:solidFill>
                  <a:srgbClr val="58595B"/>
                </a:solidFill>
                <a:latin typeface="Calibri"/>
                <a:cs typeface="Calibri"/>
              </a:rPr>
              <a:t>V</a:t>
            </a:r>
            <a:r>
              <a:rPr sz="1600" b="1" i="1" spc="75" dirty="0">
                <a:solidFill>
                  <a:srgbClr val="58595B"/>
                </a:solidFill>
                <a:latin typeface="Calibri"/>
                <a:cs typeface="Calibri"/>
              </a:rPr>
              <a:t>i</a:t>
            </a:r>
            <a:r>
              <a:rPr sz="1600" b="1" i="1" spc="20" dirty="0">
                <a:solidFill>
                  <a:srgbClr val="58595B"/>
                </a:solidFill>
                <a:latin typeface="Calibri"/>
                <a:cs typeface="Calibri"/>
              </a:rPr>
              <a:t>e</a:t>
            </a:r>
            <a:r>
              <a:rPr sz="1600" b="1" i="1" spc="-110" dirty="0">
                <a:solidFill>
                  <a:srgbClr val="58595B"/>
                </a:solidFill>
                <a:latin typeface="Calibri"/>
                <a:cs typeface="Calibri"/>
              </a:rPr>
              <a:t>w</a:t>
            </a:r>
            <a:r>
              <a:rPr sz="1600" b="1" i="1" spc="15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600" b="1" i="1" spc="20" dirty="0">
                <a:solidFill>
                  <a:srgbClr val="58595B"/>
                </a:solidFill>
                <a:latin typeface="Calibri"/>
                <a:cs typeface="Calibri"/>
              </a:rPr>
              <a:t>f</a:t>
            </a:r>
            <a:r>
              <a:rPr sz="1600" b="1" i="1" spc="45" dirty="0">
                <a:solidFill>
                  <a:srgbClr val="58595B"/>
                </a:solidFill>
                <a:latin typeface="Calibri"/>
                <a:cs typeface="Calibri"/>
              </a:rPr>
              <a:t>r</a:t>
            </a:r>
            <a:r>
              <a:rPr sz="1600" b="1" i="1" spc="10" dirty="0">
                <a:solidFill>
                  <a:srgbClr val="58595B"/>
                </a:solidFill>
                <a:latin typeface="Calibri"/>
                <a:cs typeface="Calibri"/>
              </a:rPr>
              <a:t>o</a:t>
            </a:r>
            <a:r>
              <a:rPr sz="1600" b="1" i="1" spc="-60" dirty="0">
                <a:solidFill>
                  <a:srgbClr val="58595B"/>
                </a:solidFill>
                <a:latin typeface="Calibri"/>
                <a:cs typeface="Calibri"/>
              </a:rPr>
              <a:t>m</a:t>
            </a:r>
            <a:r>
              <a:rPr sz="1600" b="1" i="1" spc="-2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600" b="1" i="1" spc="-40" dirty="0">
                <a:solidFill>
                  <a:srgbClr val="58595B"/>
                </a:solidFill>
                <a:latin typeface="Calibri"/>
                <a:cs typeface="Calibri"/>
              </a:rPr>
              <a:t>a</a:t>
            </a:r>
            <a:r>
              <a:rPr sz="1600" b="1" i="1" spc="17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600" b="1" i="1" spc="20" dirty="0">
                <a:solidFill>
                  <a:srgbClr val="58595B"/>
                </a:solidFill>
                <a:latin typeface="Calibri"/>
                <a:cs typeface="Calibri"/>
              </a:rPr>
              <a:t>pa</a:t>
            </a:r>
            <a:r>
              <a:rPr sz="1600" b="1" i="1" spc="15" dirty="0">
                <a:solidFill>
                  <a:srgbClr val="58595B"/>
                </a:solidFill>
                <a:latin typeface="Calibri"/>
                <a:cs typeface="Calibri"/>
              </a:rPr>
              <a:t>t</a:t>
            </a:r>
            <a:r>
              <a:rPr sz="1600" b="1" i="1" spc="75" dirty="0">
                <a:solidFill>
                  <a:srgbClr val="58595B"/>
                </a:solidFill>
                <a:latin typeface="Calibri"/>
                <a:cs typeface="Calibri"/>
              </a:rPr>
              <a:t>i</a:t>
            </a:r>
            <a:r>
              <a:rPr sz="1600" b="1" i="1" spc="-50" dirty="0">
                <a:solidFill>
                  <a:srgbClr val="58595B"/>
                </a:solidFill>
                <a:latin typeface="Calibri"/>
                <a:cs typeface="Calibri"/>
              </a:rPr>
              <a:t>o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1687474" y="224967"/>
            <a:ext cx="10063835" cy="711008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Ground</a:t>
            </a:r>
            <a:r>
              <a:rPr spc="60" dirty="0"/>
              <a:t> </a:t>
            </a:r>
            <a:r>
              <a:rPr spc="10" dirty="0"/>
              <a:t>floor</a:t>
            </a:r>
            <a:r>
              <a:rPr spc="60" dirty="0"/>
              <a:t> </a:t>
            </a:r>
            <a:r>
              <a:rPr spc="35" dirty="0"/>
              <a:t>plan</a:t>
            </a:r>
          </a:p>
        </p:txBody>
      </p:sp>
      <p:sp>
        <p:nvSpPr>
          <p:cNvPr id="3" name="object 3"/>
          <p:cNvSpPr/>
          <p:nvPr/>
        </p:nvSpPr>
        <p:spPr>
          <a:xfrm>
            <a:off x="3761397" y="457212"/>
            <a:ext cx="5916002" cy="664559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761397" y="457212"/>
            <a:ext cx="5916002" cy="664559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11381330" y="6934592"/>
            <a:ext cx="1613535" cy="2286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b="1" i="1" spc="-25" dirty="0">
                <a:solidFill>
                  <a:srgbClr val="58595B"/>
                </a:solidFill>
                <a:latin typeface="Calibri"/>
                <a:cs typeface="Calibri"/>
              </a:rPr>
              <a:t>G</a:t>
            </a:r>
            <a:r>
              <a:rPr sz="1600" b="1" i="1" spc="45" dirty="0">
                <a:solidFill>
                  <a:srgbClr val="58595B"/>
                </a:solidFill>
                <a:latin typeface="Calibri"/>
                <a:cs typeface="Calibri"/>
              </a:rPr>
              <a:t>r</a:t>
            </a:r>
            <a:r>
              <a:rPr sz="1600" b="1" i="1" spc="10" dirty="0">
                <a:solidFill>
                  <a:srgbClr val="58595B"/>
                </a:solidFill>
                <a:latin typeface="Calibri"/>
                <a:cs typeface="Calibri"/>
              </a:rPr>
              <a:t>o</a:t>
            </a:r>
            <a:r>
              <a:rPr sz="1600" b="1" i="1" spc="35" dirty="0">
                <a:solidFill>
                  <a:srgbClr val="58595B"/>
                </a:solidFill>
                <a:latin typeface="Calibri"/>
                <a:cs typeface="Calibri"/>
              </a:rPr>
              <a:t>u</a:t>
            </a:r>
            <a:r>
              <a:rPr sz="1600" b="1" i="1" spc="50" dirty="0">
                <a:solidFill>
                  <a:srgbClr val="58595B"/>
                </a:solidFill>
                <a:latin typeface="Calibri"/>
                <a:cs typeface="Calibri"/>
              </a:rPr>
              <a:t>n</a:t>
            </a:r>
            <a:r>
              <a:rPr sz="1600" b="1" i="1" spc="-35" dirty="0">
                <a:solidFill>
                  <a:srgbClr val="58595B"/>
                </a:solidFill>
                <a:latin typeface="Calibri"/>
                <a:cs typeface="Calibri"/>
              </a:rPr>
              <a:t>d</a:t>
            </a:r>
            <a:r>
              <a:rPr sz="1600" b="1" i="1" spc="17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600" b="1" i="1" spc="20" dirty="0">
                <a:solidFill>
                  <a:srgbClr val="58595B"/>
                </a:solidFill>
                <a:latin typeface="Calibri"/>
                <a:cs typeface="Calibri"/>
              </a:rPr>
              <a:t>f</a:t>
            </a:r>
            <a:r>
              <a:rPr sz="1600" b="1" i="1" spc="100" dirty="0">
                <a:solidFill>
                  <a:srgbClr val="58595B"/>
                </a:solidFill>
                <a:latin typeface="Calibri"/>
                <a:cs typeface="Calibri"/>
              </a:rPr>
              <a:t>l</a:t>
            </a:r>
            <a:r>
              <a:rPr sz="1600" b="1" i="1" spc="10" dirty="0">
                <a:solidFill>
                  <a:srgbClr val="58595B"/>
                </a:solidFill>
                <a:latin typeface="Calibri"/>
                <a:cs typeface="Calibri"/>
              </a:rPr>
              <a:t>oo</a:t>
            </a:r>
            <a:r>
              <a:rPr sz="1600" b="1" i="1" spc="-15" dirty="0">
                <a:solidFill>
                  <a:srgbClr val="58595B"/>
                </a:solidFill>
                <a:latin typeface="Calibri"/>
                <a:cs typeface="Calibri"/>
              </a:rPr>
              <a:t>r</a:t>
            </a:r>
            <a:r>
              <a:rPr sz="1600" b="1" i="1" spc="17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600" b="1" i="1" spc="20" dirty="0">
                <a:solidFill>
                  <a:srgbClr val="58595B"/>
                </a:solidFill>
                <a:latin typeface="Calibri"/>
                <a:cs typeface="Calibri"/>
              </a:rPr>
              <a:t>p</a:t>
            </a:r>
            <a:r>
              <a:rPr sz="1600" b="1" i="1" spc="100" dirty="0">
                <a:solidFill>
                  <a:srgbClr val="58595B"/>
                </a:solidFill>
                <a:latin typeface="Calibri"/>
                <a:cs typeface="Calibri"/>
              </a:rPr>
              <a:t>l</a:t>
            </a:r>
            <a:r>
              <a:rPr sz="1600" b="1" i="1" spc="20" dirty="0">
                <a:solidFill>
                  <a:srgbClr val="58595B"/>
                </a:solidFill>
                <a:latin typeface="Calibri"/>
                <a:cs typeface="Calibri"/>
              </a:rPr>
              <a:t>a</a:t>
            </a:r>
            <a:r>
              <a:rPr sz="1600" b="1" i="1" spc="-10" dirty="0">
                <a:solidFill>
                  <a:srgbClr val="58595B"/>
                </a:solidFill>
                <a:latin typeface="Calibri"/>
                <a:cs typeface="Calibri"/>
              </a:rPr>
              <a:t>n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1774969" y="1901486"/>
            <a:ext cx="1264285" cy="5842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ct val="100000"/>
              </a:lnSpc>
            </a:pPr>
            <a:r>
              <a:rPr sz="2000" i="1" spc="-10" dirty="0">
                <a:solidFill>
                  <a:srgbClr val="58595B"/>
                </a:solidFill>
                <a:latin typeface="Calibri"/>
                <a:cs typeface="Calibri"/>
              </a:rPr>
              <a:t>BUILDING’S </a:t>
            </a:r>
            <a:r>
              <a:rPr sz="2000" i="1" spc="-15" dirty="0">
                <a:solidFill>
                  <a:srgbClr val="58595B"/>
                </a:solidFill>
                <a:latin typeface="Calibri"/>
                <a:cs typeface="Calibri"/>
              </a:rPr>
              <a:t>FO</a:t>
            </a:r>
            <a:r>
              <a:rPr sz="2000" i="1" spc="-95" dirty="0">
                <a:solidFill>
                  <a:srgbClr val="58595B"/>
                </a:solidFill>
                <a:latin typeface="Calibri"/>
                <a:cs typeface="Calibri"/>
              </a:rPr>
              <a:t>O</a:t>
            </a:r>
            <a:r>
              <a:rPr sz="2000" i="1" spc="40" dirty="0">
                <a:solidFill>
                  <a:srgbClr val="58595B"/>
                </a:solidFill>
                <a:latin typeface="Calibri"/>
                <a:cs typeface="Calibri"/>
              </a:rPr>
              <a:t>TPRINT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1384201" y="1918190"/>
            <a:ext cx="228600" cy="228600"/>
          </a:xfrm>
          <a:custGeom>
            <a:avLst/>
            <a:gdLst/>
            <a:ahLst/>
            <a:cxnLst/>
            <a:rect l="l" t="t" r="r" b="b"/>
            <a:pathLst>
              <a:path w="228600" h="228600">
                <a:moveTo>
                  <a:pt x="119425" y="0"/>
                </a:moveTo>
                <a:lnTo>
                  <a:pt x="75389" y="7605"/>
                </a:lnTo>
                <a:lnTo>
                  <a:pt x="39295" y="28656"/>
                </a:lnTo>
                <a:lnTo>
                  <a:pt x="13641" y="60267"/>
                </a:lnTo>
                <a:lnTo>
                  <a:pt x="929" y="99555"/>
                </a:lnTo>
                <a:lnTo>
                  <a:pt x="0" y="113858"/>
                </a:lnTo>
                <a:lnTo>
                  <a:pt x="925" y="128546"/>
                </a:lnTo>
                <a:lnTo>
                  <a:pt x="13905" y="168764"/>
                </a:lnTo>
                <a:lnTo>
                  <a:pt x="39803" y="200846"/>
                </a:lnTo>
                <a:lnTo>
                  <a:pt x="75551" y="221748"/>
                </a:lnTo>
                <a:lnTo>
                  <a:pt x="114299" y="228486"/>
                </a:lnTo>
                <a:lnTo>
                  <a:pt x="128939" y="227558"/>
                </a:lnTo>
                <a:lnTo>
                  <a:pt x="169059" y="214540"/>
                </a:lnTo>
                <a:lnTo>
                  <a:pt x="201084" y="188572"/>
                </a:lnTo>
                <a:lnTo>
                  <a:pt x="221934" y="152739"/>
                </a:lnTo>
                <a:lnTo>
                  <a:pt x="228104" y="124891"/>
                </a:lnTo>
                <a:lnTo>
                  <a:pt x="227364" y="108709"/>
                </a:lnTo>
                <a:lnTo>
                  <a:pt x="215727" y="65446"/>
                </a:lnTo>
                <a:lnTo>
                  <a:pt x="192062" y="31617"/>
                </a:lnTo>
                <a:lnTo>
                  <a:pt x="159063" y="9157"/>
                </a:lnTo>
                <a:lnTo>
                  <a:pt x="119425" y="0"/>
                </a:lnTo>
                <a:close/>
              </a:path>
            </a:pathLst>
          </a:custGeom>
          <a:solidFill>
            <a:srgbClr val="F6C5BB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761397" y="457212"/>
            <a:ext cx="5916002" cy="664559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11381330" y="6934592"/>
            <a:ext cx="1613535" cy="2286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b="1" i="1" spc="-25" dirty="0">
                <a:solidFill>
                  <a:srgbClr val="58595B"/>
                </a:solidFill>
                <a:latin typeface="Calibri"/>
                <a:cs typeface="Calibri"/>
              </a:rPr>
              <a:t>G</a:t>
            </a:r>
            <a:r>
              <a:rPr sz="1600" b="1" i="1" spc="45" dirty="0">
                <a:solidFill>
                  <a:srgbClr val="58595B"/>
                </a:solidFill>
                <a:latin typeface="Calibri"/>
                <a:cs typeface="Calibri"/>
              </a:rPr>
              <a:t>r</a:t>
            </a:r>
            <a:r>
              <a:rPr sz="1600" b="1" i="1" spc="10" dirty="0">
                <a:solidFill>
                  <a:srgbClr val="58595B"/>
                </a:solidFill>
                <a:latin typeface="Calibri"/>
                <a:cs typeface="Calibri"/>
              </a:rPr>
              <a:t>o</a:t>
            </a:r>
            <a:r>
              <a:rPr sz="1600" b="1" i="1" spc="35" dirty="0">
                <a:solidFill>
                  <a:srgbClr val="58595B"/>
                </a:solidFill>
                <a:latin typeface="Calibri"/>
                <a:cs typeface="Calibri"/>
              </a:rPr>
              <a:t>u</a:t>
            </a:r>
            <a:r>
              <a:rPr sz="1600" b="1" i="1" spc="50" dirty="0">
                <a:solidFill>
                  <a:srgbClr val="58595B"/>
                </a:solidFill>
                <a:latin typeface="Calibri"/>
                <a:cs typeface="Calibri"/>
              </a:rPr>
              <a:t>n</a:t>
            </a:r>
            <a:r>
              <a:rPr sz="1600" b="1" i="1" spc="-35" dirty="0">
                <a:solidFill>
                  <a:srgbClr val="58595B"/>
                </a:solidFill>
                <a:latin typeface="Calibri"/>
                <a:cs typeface="Calibri"/>
              </a:rPr>
              <a:t>d</a:t>
            </a:r>
            <a:r>
              <a:rPr sz="1600" b="1" i="1" spc="17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600" b="1" i="1" spc="20" dirty="0">
                <a:solidFill>
                  <a:srgbClr val="58595B"/>
                </a:solidFill>
                <a:latin typeface="Calibri"/>
                <a:cs typeface="Calibri"/>
              </a:rPr>
              <a:t>f</a:t>
            </a:r>
            <a:r>
              <a:rPr sz="1600" b="1" i="1" spc="100" dirty="0">
                <a:solidFill>
                  <a:srgbClr val="58595B"/>
                </a:solidFill>
                <a:latin typeface="Calibri"/>
                <a:cs typeface="Calibri"/>
              </a:rPr>
              <a:t>l</a:t>
            </a:r>
            <a:r>
              <a:rPr sz="1600" b="1" i="1" spc="10" dirty="0">
                <a:solidFill>
                  <a:srgbClr val="58595B"/>
                </a:solidFill>
                <a:latin typeface="Calibri"/>
                <a:cs typeface="Calibri"/>
              </a:rPr>
              <a:t>oo</a:t>
            </a:r>
            <a:r>
              <a:rPr sz="1600" b="1" i="1" spc="-15" dirty="0">
                <a:solidFill>
                  <a:srgbClr val="58595B"/>
                </a:solidFill>
                <a:latin typeface="Calibri"/>
                <a:cs typeface="Calibri"/>
              </a:rPr>
              <a:t>r</a:t>
            </a:r>
            <a:r>
              <a:rPr sz="1600" b="1" i="1" spc="17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600" b="1" i="1" spc="20" dirty="0">
                <a:solidFill>
                  <a:srgbClr val="58595B"/>
                </a:solidFill>
                <a:latin typeface="Calibri"/>
                <a:cs typeface="Calibri"/>
              </a:rPr>
              <a:t>p</a:t>
            </a:r>
            <a:r>
              <a:rPr sz="1600" b="1" i="1" spc="100" dirty="0">
                <a:solidFill>
                  <a:srgbClr val="58595B"/>
                </a:solidFill>
                <a:latin typeface="Calibri"/>
                <a:cs typeface="Calibri"/>
              </a:rPr>
              <a:t>l</a:t>
            </a:r>
            <a:r>
              <a:rPr sz="1600" b="1" i="1" spc="20" dirty="0">
                <a:solidFill>
                  <a:srgbClr val="58595B"/>
                </a:solidFill>
                <a:latin typeface="Calibri"/>
                <a:cs typeface="Calibri"/>
              </a:rPr>
              <a:t>a</a:t>
            </a:r>
            <a:r>
              <a:rPr sz="1600" b="1" i="1" spc="-10" dirty="0">
                <a:solidFill>
                  <a:srgbClr val="58595B"/>
                </a:solidFill>
                <a:latin typeface="Calibri"/>
                <a:cs typeface="Calibri"/>
              </a:rPr>
              <a:t>n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1774969" y="1901486"/>
            <a:ext cx="1264285" cy="5842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ct val="100000"/>
              </a:lnSpc>
            </a:pPr>
            <a:r>
              <a:rPr sz="2000" i="1" spc="-10" dirty="0">
                <a:solidFill>
                  <a:srgbClr val="58595B"/>
                </a:solidFill>
                <a:latin typeface="Calibri"/>
                <a:cs typeface="Calibri"/>
              </a:rPr>
              <a:t>BUILDING’S </a:t>
            </a:r>
            <a:r>
              <a:rPr sz="2000" i="1" spc="-15" dirty="0">
                <a:solidFill>
                  <a:srgbClr val="58595B"/>
                </a:solidFill>
                <a:latin typeface="Calibri"/>
                <a:cs typeface="Calibri"/>
              </a:rPr>
              <a:t>FO</a:t>
            </a:r>
            <a:r>
              <a:rPr sz="2000" i="1" spc="-95" dirty="0">
                <a:solidFill>
                  <a:srgbClr val="58595B"/>
                </a:solidFill>
                <a:latin typeface="Calibri"/>
                <a:cs typeface="Calibri"/>
              </a:rPr>
              <a:t>O</a:t>
            </a:r>
            <a:r>
              <a:rPr sz="2000" i="1" spc="40" dirty="0">
                <a:solidFill>
                  <a:srgbClr val="58595B"/>
                </a:solidFill>
                <a:latin typeface="Calibri"/>
                <a:cs typeface="Calibri"/>
              </a:rPr>
              <a:t>TPRINT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774969" y="2753764"/>
            <a:ext cx="1193800" cy="5842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ct val="100000"/>
              </a:lnSpc>
            </a:pPr>
            <a:r>
              <a:rPr sz="2000" b="1" i="1" spc="20" dirty="0">
                <a:solidFill>
                  <a:srgbClr val="58595B"/>
                </a:solidFill>
                <a:latin typeface="Calibri"/>
                <a:cs typeface="Calibri"/>
              </a:rPr>
              <a:t>PUBLIC </a:t>
            </a:r>
            <a:r>
              <a:rPr sz="2000" b="1" i="1" spc="-5" dirty="0">
                <a:solidFill>
                  <a:srgbClr val="58595B"/>
                </a:solidFill>
                <a:latin typeface="Calibri"/>
                <a:cs typeface="Calibri"/>
              </a:rPr>
              <a:t>AMENITIES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1384201" y="1918190"/>
            <a:ext cx="228600" cy="228600"/>
          </a:xfrm>
          <a:custGeom>
            <a:avLst/>
            <a:gdLst/>
            <a:ahLst/>
            <a:cxnLst/>
            <a:rect l="l" t="t" r="r" b="b"/>
            <a:pathLst>
              <a:path w="228600" h="228600">
                <a:moveTo>
                  <a:pt x="119425" y="0"/>
                </a:moveTo>
                <a:lnTo>
                  <a:pt x="75389" y="7605"/>
                </a:lnTo>
                <a:lnTo>
                  <a:pt x="39295" y="28656"/>
                </a:lnTo>
                <a:lnTo>
                  <a:pt x="13641" y="60267"/>
                </a:lnTo>
                <a:lnTo>
                  <a:pt x="929" y="99555"/>
                </a:lnTo>
                <a:lnTo>
                  <a:pt x="0" y="113858"/>
                </a:lnTo>
                <a:lnTo>
                  <a:pt x="925" y="128546"/>
                </a:lnTo>
                <a:lnTo>
                  <a:pt x="13905" y="168764"/>
                </a:lnTo>
                <a:lnTo>
                  <a:pt x="39803" y="200846"/>
                </a:lnTo>
                <a:lnTo>
                  <a:pt x="75551" y="221748"/>
                </a:lnTo>
                <a:lnTo>
                  <a:pt x="114299" y="228486"/>
                </a:lnTo>
                <a:lnTo>
                  <a:pt x="128939" y="227558"/>
                </a:lnTo>
                <a:lnTo>
                  <a:pt x="169059" y="214540"/>
                </a:lnTo>
                <a:lnTo>
                  <a:pt x="201084" y="188572"/>
                </a:lnTo>
                <a:lnTo>
                  <a:pt x="221934" y="152739"/>
                </a:lnTo>
                <a:lnTo>
                  <a:pt x="228104" y="124891"/>
                </a:lnTo>
                <a:lnTo>
                  <a:pt x="227364" y="108709"/>
                </a:lnTo>
                <a:lnTo>
                  <a:pt x="215727" y="65446"/>
                </a:lnTo>
                <a:lnTo>
                  <a:pt x="192062" y="31617"/>
                </a:lnTo>
                <a:lnTo>
                  <a:pt x="159063" y="9157"/>
                </a:lnTo>
                <a:lnTo>
                  <a:pt x="119425" y="0"/>
                </a:lnTo>
                <a:close/>
              </a:path>
            </a:pathLst>
          </a:custGeom>
          <a:solidFill>
            <a:srgbClr val="F6C5B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384201" y="2770471"/>
            <a:ext cx="228600" cy="228600"/>
          </a:xfrm>
          <a:custGeom>
            <a:avLst/>
            <a:gdLst/>
            <a:ahLst/>
            <a:cxnLst/>
            <a:rect l="l" t="t" r="r" b="b"/>
            <a:pathLst>
              <a:path w="228600" h="228600">
                <a:moveTo>
                  <a:pt x="119425" y="0"/>
                </a:moveTo>
                <a:lnTo>
                  <a:pt x="75389" y="7605"/>
                </a:lnTo>
                <a:lnTo>
                  <a:pt x="39295" y="28656"/>
                </a:lnTo>
                <a:lnTo>
                  <a:pt x="13641" y="60267"/>
                </a:lnTo>
                <a:lnTo>
                  <a:pt x="929" y="99555"/>
                </a:lnTo>
                <a:lnTo>
                  <a:pt x="0" y="113858"/>
                </a:lnTo>
                <a:lnTo>
                  <a:pt x="925" y="128546"/>
                </a:lnTo>
                <a:lnTo>
                  <a:pt x="13905" y="168764"/>
                </a:lnTo>
                <a:lnTo>
                  <a:pt x="39803" y="200846"/>
                </a:lnTo>
                <a:lnTo>
                  <a:pt x="75551" y="221748"/>
                </a:lnTo>
                <a:lnTo>
                  <a:pt x="114299" y="228486"/>
                </a:lnTo>
                <a:lnTo>
                  <a:pt x="128939" y="227558"/>
                </a:lnTo>
                <a:lnTo>
                  <a:pt x="169059" y="214540"/>
                </a:lnTo>
                <a:lnTo>
                  <a:pt x="201084" y="188572"/>
                </a:lnTo>
                <a:lnTo>
                  <a:pt x="221934" y="152739"/>
                </a:lnTo>
                <a:lnTo>
                  <a:pt x="228104" y="124891"/>
                </a:lnTo>
                <a:lnTo>
                  <a:pt x="227364" y="108709"/>
                </a:lnTo>
                <a:lnTo>
                  <a:pt x="215727" y="65446"/>
                </a:lnTo>
                <a:lnTo>
                  <a:pt x="192062" y="31617"/>
                </a:lnTo>
                <a:lnTo>
                  <a:pt x="159063" y="9157"/>
                </a:lnTo>
                <a:lnTo>
                  <a:pt x="119425" y="0"/>
                </a:lnTo>
                <a:close/>
              </a:path>
            </a:pathLst>
          </a:custGeom>
          <a:solidFill>
            <a:srgbClr val="A2A7FF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761397" y="457212"/>
            <a:ext cx="5916002" cy="664559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4726180" y="4020804"/>
            <a:ext cx="232410" cy="175895"/>
          </a:xfrm>
          <a:custGeom>
            <a:avLst/>
            <a:gdLst/>
            <a:ahLst/>
            <a:cxnLst/>
            <a:rect l="l" t="t" r="r" b="b"/>
            <a:pathLst>
              <a:path w="232410" h="175895">
                <a:moveTo>
                  <a:pt x="231254" y="0"/>
                </a:moveTo>
                <a:lnTo>
                  <a:pt x="0" y="82308"/>
                </a:lnTo>
                <a:lnTo>
                  <a:pt x="232117" y="175564"/>
                </a:lnTo>
                <a:lnTo>
                  <a:pt x="231254" y="0"/>
                </a:lnTo>
                <a:close/>
              </a:path>
            </a:pathLst>
          </a:custGeom>
          <a:solidFill>
            <a:srgbClr val="EA673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4905946" y="4073309"/>
            <a:ext cx="3641090" cy="71120"/>
          </a:xfrm>
          <a:custGeom>
            <a:avLst/>
            <a:gdLst/>
            <a:ahLst/>
            <a:cxnLst/>
            <a:rect l="l" t="t" r="r" b="b"/>
            <a:pathLst>
              <a:path w="3641090" h="71120">
                <a:moveTo>
                  <a:pt x="3640467" y="70561"/>
                </a:moveTo>
                <a:lnTo>
                  <a:pt x="0" y="70561"/>
                </a:lnTo>
                <a:lnTo>
                  <a:pt x="0" y="0"/>
                </a:lnTo>
                <a:lnTo>
                  <a:pt x="3640467" y="0"/>
                </a:lnTo>
                <a:lnTo>
                  <a:pt x="3640467" y="70561"/>
                </a:lnTo>
                <a:close/>
              </a:path>
            </a:pathLst>
          </a:custGeom>
          <a:solidFill>
            <a:srgbClr val="EC663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8508886" y="4020798"/>
            <a:ext cx="232410" cy="175895"/>
          </a:xfrm>
          <a:custGeom>
            <a:avLst/>
            <a:gdLst/>
            <a:ahLst/>
            <a:cxnLst/>
            <a:rect l="l" t="t" r="r" b="b"/>
            <a:pathLst>
              <a:path w="232409" h="175895">
                <a:moveTo>
                  <a:pt x="0" y="0"/>
                </a:moveTo>
                <a:lnTo>
                  <a:pt x="863" y="175564"/>
                </a:lnTo>
                <a:lnTo>
                  <a:pt x="232117" y="93256"/>
                </a:lnTo>
                <a:lnTo>
                  <a:pt x="0" y="0"/>
                </a:lnTo>
                <a:close/>
              </a:path>
            </a:pathLst>
          </a:custGeom>
          <a:solidFill>
            <a:srgbClr val="EA673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5461495" y="3745122"/>
            <a:ext cx="0" cy="328295"/>
          </a:xfrm>
          <a:custGeom>
            <a:avLst/>
            <a:gdLst/>
            <a:ahLst/>
            <a:cxnLst/>
            <a:rect l="l" t="t" r="r" b="b"/>
            <a:pathLst>
              <a:path h="328295">
                <a:moveTo>
                  <a:pt x="0" y="328180"/>
                </a:moveTo>
                <a:lnTo>
                  <a:pt x="0" y="0"/>
                </a:lnTo>
              </a:path>
            </a:pathLst>
          </a:custGeom>
          <a:ln w="17919">
            <a:solidFill>
              <a:srgbClr val="EA6738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5062753" y="3745127"/>
            <a:ext cx="398780" cy="0"/>
          </a:xfrm>
          <a:custGeom>
            <a:avLst/>
            <a:gdLst/>
            <a:ahLst/>
            <a:cxnLst/>
            <a:rect l="l" t="t" r="r" b="b"/>
            <a:pathLst>
              <a:path w="398779">
                <a:moveTo>
                  <a:pt x="398741" y="0"/>
                </a:moveTo>
                <a:lnTo>
                  <a:pt x="0" y="0"/>
                </a:lnTo>
              </a:path>
            </a:pathLst>
          </a:custGeom>
          <a:ln w="17919">
            <a:solidFill>
              <a:srgbClr val="EA6738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5062756" y="2172574"/>
            <a:ext cx="0" cy="1572895"/>
          </a:xfrm>
          <a:custGeom>
            <a:avLst/>
            <a:gdLst/>
            <a:ahLst/>
            <a:cxnLst/>
            <a:rect l="l" t="t" r="r" b="b"/>
            <a:pathLst>
              <a:path h="1572895">
                <a:moveTo>
                  <a:pt x="0" y="1572552"/>
                </a:moveTo>
                <a:lnTo>
                  <a:pt x="0" y="0"/>
                </a:lnTo>
              </a:path>
            </a:pathLst>
          </a:custGeom>
          <a:ln w="17919">
            <a:solidFill>
              <a:srgbClr val="EA6738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4753625" y="2172574"/>
            <a:ext cx="309245" cy="0"/>
          </a:xfrm>
          <a:custGeom>
            <a:avLst/>
            <a:gdLst/>
            <a:ahLst/>
            <a:cxnLst/>
            <a:rect l="l" t="t" r="r" b="b"/>
            <a:pathLst>
              <a:path w="309245">
                <a:moveTo>
                  <a:pt x="309130" y="0"/>
                </a:moveTo>
                <a:lnTo>
                  <a:pt x="0" y="0"/>
                </a:lnTo>
              </a:path>
            </a:pathLst>
          </a:custGeom>
          <a:ln w="17919">
            <a:solidFill>
              <a:srgbClr val="EA6738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4753625" y="2987972"/>
            <a:ext cx="309245" cy="0"/>
          </a:xfrm>
          <a:custGeom>
            <a:avLst/>
            <a:gdLst/>
            <a:ahLst/>
            <a:cxnLst/>
            <a:rect l="l" t="t" r="r" b="b"/>
            <a:pathLst>
              <a:path w="309245">
                <a:moveTo>
                  <a:pt x="309130" y="0"/>
                </a:moveTo>
                <a:lnTo>
                  <a:pt x="0" y="0"/>
                </a:lnTo>
              </a:path>
            </a:pathLst>
          </a:custGeom>
          <a:ln w="17919">
            <a:solidFill>
              <a:srgbClr val="EA6738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6674916" y="1487627"/>
            <a:ext cx="0" cy="1572895"/>
          </a:xfrm>
          <a:custGeom>
            <a:avLst/>
            <a:gdLst/>
            <a:ahLst/>
            <a:cxnLst/>
            <a:rect l="l" t="t" r="r" b="b"/>
            <a:pathLst>
              <a:path h="1572895">
                <a:moveTo>
                  <a:pt x="0" y="0"/>
                </a:moveTo>
                <a:lnTo>
                  <a:pt x="0" y="1572475"/>
                </a:lnTo>
              </a:path>
            </a:pathLst>
          </a:custGeom>
          <a:ln w="33604">
            <a:solidFill>
              <a:srgbClr val="EC663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6658114" y="3044189"/>
            <a:ext cx="237490" cy="0"/>
          </a:xfrm>
          <a:custGeom>
            <a:avLst/>
            <a:gdLst/>
            <a:ahLst/>
            <a:cxnLst/>
            <a:rect l="l" t="t" r="r" b="b"/>
            <a:pathLst>
              <a:path w="237490">
                <a:moveTo>
                  <a:pt x="0" y="0"/>
                </a:moveTo>
                <a:lnTo>
                  <a:pt x="237045" y="0"/>
                </a:lnTo>
              </a:path>
            </a:pathLst>
          </a:custGeom>
          <a:ln w="31800">
            <a:solidFill>
              <a:srgbClr val="EC663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6879482" y="3060103"/>
            <a:ext cx="0" cy="1013460"/>
          </a:xfrm>
          <a:custGeom>
            <a:avLst/>
            <a:gdLst/>
            <a:ahLst/>
            <a:cxnLst/>
            <a:rect l="l" t="t" r="r" b="b"/>
            <a:pathLst>
              <a:path h="1013460">
                <a:moveTo>
                  <a:pt x="0" y="0"/>
                </a:moveTo>
                <a:lnTo>
                  <a:pt x="0" y="1013205"/>
                </a:lnTo>
              </a:path>
            </a:pathLst>
          </a:custGeom>
          <a:ln w="31356">
            <a:solidFill>
              <a:srgbClr val="EC663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6603942" y="4143870"/>
            <a:ext cx="0" cy="1035050"/>
          </a:xfrm>
          <a:custGeom>
            <a:avLst/>
            <a:gdLst/>
            <a:ahLst/>
            <a:cxnLst/>
            <a:rect l="l" t="t" r="r" b="b"/>
            <a:pathLst>
              <a:path h="1035050">
                <a:moveTo>
                  <a:pt x="0" y="0"/>
                </a:moveTo>
                <a:lnTo>
                  <a:pt x="0" y="1034923"/>
                </a:lnTo>
              </a:path>
            </a:pathLst>
          </a:custGeom>
          <a:ln w="30213">
            <a:solidFill>
              <a:srgbClr val="EC663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6588836" y="5194484"/>
            <a:ext cx="217170" cy="0"/>
          </a:xfrm>
          <a:custGeom>
            <a:avLst/>
            <a:gdLst/>
            <a:ahLst/>
            <a:cxnLst/>
            <a:rect l="l" t="t" r="r" b="b"/>
            <a:pathLst>
              <a:path w="217170">
                <a:moveTo>
                  <a:pt x="0" y="0"/>
                </a:moveTo>
                <a:lnTo>
                  <a:pt x="216725" y="0"/>
                </a:lnTo>
              </a:path>
            </a:pathLst>
          </a:custGeom>
          <a:ln w="31356">
            <a:solidFill>
              <a:srgbClr val="EC663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6789870" y="5210149"/>
            <a:ext cx="0" cy="1228090"/>
          </a:xfrm>
          <a:custGeom>
            <a:avLst/>
            <a:gdLst/>
            <a:ahLst/>
            <a:cxnLst/>
            <a:rect l="l" t="t" r="r" b="b"/>
            <a:pathLst>
              <a:path h="1228089">
                <a:moveTo>
                  <a:pt x="0" y="0"/>
                </a:moveTo>
                <a:lnTo>
                  <a:pt x="0" y="1227582"/>
                </a:lnTo>
              </a:path>
            </a:pathLst>
          </a:custGeom>
          <a:ln w="30238">
            <a:solidFill>
              <a:srgbClr val="EC663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6733750" y="6363505"/>
            <a:ext cx="109220" cy="142875"/>
          </a:xfrm>
          <a:custGeom>
            <a:avLst/>
            <a:gdLst/>
            <a:ahLst/>
            <a:cxnLst/>
            <a:rect l="l" t="t" r="r" b="b"/>
            <a:pathLst>
              <a:path w="109220" h="142875">
                <a:moveTo>
                  <a:pt x="0" y="0"/>
                </a:moveTo>
                <a:lnTo>
                  <a:pt x="55410" y="142379"/>
                </a:lnTo>
                <a:lnTo>
                  <a:pt x="109207" y="165"/>
                </a:lnTo>
                <a:lnTo>
                  <a:pt x="0" y="0"/>
                </a:lnTo>
                <a:close/>
              </a:path>
            </a:pathLst>
          </a:custGeom>
          <a:solidFill>
            <a:srgbClr val="EA673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5876655" y="3722719"/>
            <a:ext cx="0" cy="386080"/>
          </a:xfrm>
          <a:custGeom>
            <a:avLst/>
            <a:gdLst/>
            <a:ahLst/>
            <a:cxnLst/>
            <a:rect l="l" t="t" r="r" b="b"/>
            <a:pathLst>
              <a:path h="386079">
                <a:moveTo>
                  <a:pt x="0" y="385864"/>
                </a:moveTo>
                <a:lnTo>
                  <a:pt x="0" y="0"/>
                </a:lnTo>
              </a:path>
            </a:pathLst>
          </a:custGeom>
          <a:ln w="17919">
            <a:solidFill>
              <a:srgbClr val="EA6738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6375449" y="2647475"/>
            <a:ext cx="283210" cy="0"/>
          </a:xfrm>
          <a:custGeom>
            <a:avLst/>
            <a:gdLst/>
            <a:ahLst/>
            <a:cxnLst/>
            <a:rect l="l" t="t" r="r" b="b"/>
            <a:pathLst>
              <a:path w="283209">
                <a:moveTo>
                  <a:pt x="282663" y="0"/>
                </a:moveTo>
                <a:lnTo>
                  <a:pt x="0" y="0"/>
                </a:lnTo>
              </a:path>
            </a:pathLst>
          </a:custGeom>
          <a:ln w="17919">
            <a:solidFill>
              <a:srgbClr val="EA6738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6375451" y="2184521"/>
            <a:ext cx="0" cy="463550"/>
          </a:xfrm>
          <a:custGeom>
            <a:avLst/>
            <a:gdLst/>
            <a:ahLst/>
            <a:cxnLst/>
            <a:rect l="l" t="t" r="r" b="b"/>
            <a:pathLst>
              <a:path h="463550">
                <a:moveTo>
                  <a:pt x="0" y="462953"/>
                </a:moveTo>
                <a:lnTo>
                  <a:pt x="0" y="0"/>
                </a:lnTo>
              </a:path>
            </a:pathLst>
          </a:custGeom>
          <a:ln w="17919">
            <a:solidFill>
              <a:srgbClr val="EA6738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5062756" y="2172574"/>
            <a:ext cx="1313180" cy="0"/>
          </a:xfrm>
          <a:custGeom>
            <a:avLst/>
            <a:gdLst/>
            <a:ahLst/>
            <a:cxnLst/>
            <a:rect l="l" t="t" r="r" b="b"/>
            <a:pathLst>
              <a:path w="1313179">
                <a:moveTo>
                  <a:pt x="0" y="0"/>
                </a:moveTo>
                <a:lnTo>
                  <a:pt x="1312697" y="0"/>
                </a:lnTo>
              </a:path>
            </a:pathLst>
          </a:custGeom>
          <a:ln w="17919">
            <a:solidFill>
              <a:srgbClr val="EA6738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6127545" y="1504017"/>
            <a:ext cx="0" cy="668655"/>
          </a:xfrm>
          <a:custGeom>
            <a:avLst/>
            <a:gdLst/>
            <a:ahLst/>
            <a:cxnLst/>
            <a:rect l="l" t="t" r="r" b="b"/>
            <a:pathLst>
              <a:path h="668655">
                <a:moveTo>
                  <a:pt x="0" y="0"/>
                </a:moveTo>
                <a:lnTo>
                  <a:pt x="0" y="668553"/>
                </a:lnTo>
              </a:path>
            </a:pathLst>
          </a:custGeom>
          <a:ln w="17919">
            <a:solidFill>
              <a:srgbClr val="EA6738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6674912" y="1918690"/>
            <a:ext cx="1191260" cy="0"/>
          </a:xfrm>
          <a:custGeom>
            <a:avLst/>
            <a:gdLst/>
            <a:ahLst/>
            <a:cxnLst/>
            <a:rect l="l" t="t" r="r" b="b"/>
            <a:pathLst>
              <a:path w="1191259">
                <a:moveTo>
                  <a:pt x="0" y="0"/>
                </a:moveTo>
                <a:lnTo>
                  <a:pt x="1190955" y="0"/>
                </a:lnTo>
              </a:path>
            </a:pathLst>
          </a:custGeom>
          <a:ln w="17919">
            <a:solidFill>
              <a:srgbClr val="EA6738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7865867" y="1342240"/>
            <a:ext cx="0" cy="576580"/>
          </a:xfrm>
          <a:custGeom>
            <a:avLst/>
            <a:gdLst/>
            <a:ahLst/>
            <a:cxnLst/>
            <a:rect l="l" t="t" r="r" b="b"/>
            <a:pathLst>
              <a:path h="576580">
                <a:moveTo>
                  <a:pt x="0" y="0"/>
                </a:moveTo>
                <a:lnTo>
                  <a:pt x="0" y="576453"/>
                </a:lnTo>
              </a:path>
            </a:pathLst>
          </a:custGeom>
          <a:ln w="17919">
            <a:solidFill>
              <a:srgbClr val="EA6738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8418434" y="2163613"/>
            <a:ext cx="313690" cy="0"/>
          </a:xfrm>
          <a:custGeom>
            <a:avLst/>
            <a:gdLst/>
            <a:ahLst/>
            <a:cxnLst/>
            <a:rect l="l" t="t" r="r" b="b"/>
            <a:pathLst>
              <a:path w="313690">
                <a:moveTo>
                  <a:pt x="313613" y="0"/>
                </a:moveTo>
                <a:lnTo>
                  <a:pt x="0" y="0"/>
                </a:lnTo>
              </a:path>
            </a:pathLst>
          </a:custGeom>
          <a:ln w="17919">
            <a:solidFill>
              <a:srgbClr val="EA6738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8418434" y="2163613"/>
            <a:ext cx="0" cy="1323340"/>
          </a:xfrm>
          <a:custGeom>
            <a:avLst/>
            <a:gdLst/>
            <a:ahLst/>
            <a:cxnLst/>
            <a:rect l="l" t="t" r="r" b="b"/>
            <a:pathLst>
              <a:path h="1323339">
                <a:moveTo>
                  <a:pt x="0" y="0"/>
                </a:moveTo>
                <a:lnTo>
                  <a:pt x="0" y="1323149"/>
                </a:lnTo>
              </a:path>
            </a:pathLst>
          </a:custGeom>
          <a:ln w="17919">
            <a:solidFill>
              <a:srgbClr val="EA6738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8418434" y="3486767"/>
            <a:ext cx="313690" cy="0"/>
          </a:xfrm>
          <a:custGeom>
            <a:avLst/>
            <a:gdLst/>
            <a:ahLst/>
            <a:cxnLst/>
            <a:rect l="l" t="t" r="r" b="b"/>
            <a:pathLst>
              <a:path w="313690">
                <a:moveTo>
                  <a:pt x="0" y="0"/>
                </a:moveTo>
                <a:lnTo>
                  <a:pt x="313613" y="0"/>
                </a:lnTo>
              </a:path>
            </a:pathLst>
          </a:custGeom>
          <a:ln w="17919">
            <a:solidFill>
              <a:srgbClr val="EA6738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8418434" y="2734092"/>
            <a:ext cx="313690" cy="0"/>
          </a:xfrm>
          <a:custGeom>
            <a:avLst/>
            <a:gdLst/>
            <a:ahLst/>
            <a:cxnLst/>
            <a:rect l="l" t="t" r="r" b="b"/>
            <a:pathLst>
              <a:path w="313690">
                <a:moveTo>
                  <a:pt x="0" y="0"/>
                </a:moveTo>
                <a:lnTo>
                  <a:pt x="313613" y="0"/>
                </a:lnTo>
              </a:path>
            </a:pathLst>
          </a:custGeom>
          <a:ln w="17919">
            <a:solidFill>
              <a:srgbClr val="EA6738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7752367" y="3716750"/>
            <a:ext cx="0" cy="356870"/>
          </a:xfrm>
          <a:custGeom>
            <a:avLst/>
            <a:gdLst/>
            <a:ahLst/>
            <a:cxnLst/>
            <a:rect l="l" t="t" r="r" b="b"/>
            <a:pathLst>
              <a:path h="356870">
                <a:moveTo>
                  <a:pt x="0" y="356552"/>
                </a:moveTo>
                <a:lnTo>
                  <a:pt x="0" y="0"/>
                </a:lnTo>
              </a:path>
            </a:pathLst>
          </a:custGeom>
          <a:ln w="17919">
            <a:solidFill>
              <a:srgbClr val="EA6738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7638869" y="4143865"/>
            <a:ext cx="0" cy="600710"/>
          </a:xfrm>
          <a:custGeom>
            <a:avLst/>
            <a:gdLst/>
            <a:ahLst/>
            <a:cxnLst/>
            <a:rect l="l" t="t" r="r" b="b"/>
            <a:pathLst>
              <a:path h="600710">
                <a:moveTo>
                  <a:pt x="0" y="0"/>
                </a:moveTo>
                <a:lnTo>
                  <a:pt x="0" y="600341"/>
                </a:lnTo>
              </a:path>
            </a:pathLst>
          </a:custGeom>
          <a:ln w="17919">
            <a:solidFill>
              <a:srgbClr val="EA6738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8373624" y="6306285"/>
            <a:ext cx="0" cy="131445"/>
          </a:xfrm>
          <a:custGeom>
            <a:avLst/>
            <a:gdLst/>
            <a:ahLst/>
            <a:cxnLst/>
            <a:rect l="l" t="t" r="r" b="b"/>
            <a:pathLst>
              <a:path h="131445">
                <a:moveTo>
                  <a:pt x="0" y="131444"/>
                </a:moveTo>
                <a:lnTo>
                  <a:pt x="0" y="0"/>
                </a:lnTo>
              </a:path>
            </a:pathLst>
          </a:custGeom>
          <a:ln w="17919">
            <a:solidFill>
              <a:srgbClr val="EA6738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7973396" y="6306286"/>
            <a:ext cx="400685" cy="0"/>
          </a:xfrm>
          <a:custGeom>
            <a:avLst/>
            <a:gdLst/>
            <a:ahLst/>
            <a:cxnLst/>
            <a:rect l="l" t="t" r="r" b="b"/>
            <a:pathLst>
              <a:path w="400684">
                <a:moveTo>
                  <a:pt x="400227" y="0"/>
                </a:moveTo>
                <a:lnTo>
                  <a:pt x="0" y="0"/>
                </a:lnTo>
              </a:path>
            </a:pathLst>
          </a:custGeom>
          <a:ln w="17919">
            <a:solidFill>
              <a:srgbClr val="EA6738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8409457" y="5655169"/>
            <a:ext cx="311150" cy="0"/>
          </a:xfrm>
          <a:custGeom>
            <a:avLst/>
            <a:gdLst/>
            <a:ahLst/>
            <a:cxnLst/>
            <a:rect l="l" t="t" r="r" b="b"/>
            <a:pathLst>
              <a:path w="311150">
                <a:moveTo>
                  <a:pt x="310629" y="0"/>
                </a:moveTo>
                <a:lnTo>
                  <a:pt x="0" y="0"/>
                </a:lnTo>
              </a:path>
            </a:pathLst>
          </a:custGeom>
          <a:ln w="17919">
            <a:solidFill>
              <a:srgbClr val="EA6738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8409461" y="4759133"/>
            <a:ext cx="0" cy="896619"/>
          </a:xfrm>
          <a:custGeom>
            <a:avLst/>
            <a:gdLst/>
            <a:ahLst/>
            <a:cxnLst/>
            <a:rect l="l" t="t" r="r" b="b"/>
            <a:pathLst>
              <a:path h="896620">
                <a:moveTo>
                  <a:pt x="0" y="896035"/>
                </a:moveTo>
                <a:lnTo>
                  <a:pt x="0" y="0"/>
                </a:lnTo>
              </a:path>
            </a:pathLst>
          </a:custGeom>
          <a:ln w="17919">
            <a:solidFill>
              <a:srgbClr val="EA6738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8409461" y="4759128"/>
            <a:ext cx="311150" cy="0"/>
          </a:xfrm>
          <a:custGeom>
            <a:avLst/>
            <a:gdLst/>
            <a:ahLst/>
            <a:cxnLst/>
            <a:rect l="l" t="t" r="r" b="b"/>
            <a:pathLst>
              <a:path w="311150">
                <a:moveTo>
                  <a:pt x="0" y="0"/>
                </a:moveTo>
                <a:lnTo>
                  <a:pt x="310629" y="0"/>
                </a:lnTo>
              </a:path>
            </a:pathLst>
          </a:custGeom>
          <a:ln w="17919">
            <a:solidFill>
              <a:srgbClr val="EA6738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8161556" y="4759128"/>
            <a:ext cx="248285" cy="0"/>
          </a:xfrm>
          <a:custGeom>
            <a:avLst/>
            <a:gdLst/>
            <a:ahLst/>
            <a:cxnLst/>
            <a:rect l="l" t="t" r="r" b="b"/>
            <a:pathLst>
              <a:path w="248284">
                <a:moveTo>
                  <a:pt x="247903" y="0"/>
                </a:moveTo>
                <a:lnTo>
                  <a:pt x="0" y="0"/>
                </a:lnTo>
              </a:path>
            </a:pathLst>
          </a:custGeom>
          <a:ln w="17919">
            <a:solidFill>
              <a:srgbClr val="EA6738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6826456" y="4143865"/>
            <a:ext cx="0" cy="1063625"/>
          </a:xfrm>
          <a:custGeom>
            <a:avLst/>
            <a:gdLst/>
            <a:ahLst/>
            <a:cxnLst/>
            <a:rect l="l" t="t" r="r" b="b"/>
            <a:pathLst>
              <a:path h="1063625">
                <a:moveTo>
                  <a:pt x="0" y="0"/>
                </a:moveTo>
                <a:lnTo>
                  <a:pt x="0" y="1063282"/>
                </a:lnTo>
              </a:path>
            </a:pathLst>
          </a:custGeom>
          <a:ln w="17919">
            <a:solidFill>
              <a:srgbClr val="EA6738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6336617" y="6040461"/>
            <a:ext cx="0" cy="397510"/>
          </a:xfrm>
          <a:custGeom>
            <a:avLst/>
            <a:gdLst/>
            <a:ahLst/>
            <a:cxnLst/>
            <a:rect l="l" t="t" r="r" b="b"/>
            <a:pathLst>
              <a:path h="397510">
                <a:moveTo>
                  <a:pt x="0" y="397268"/>
                </a:moveTo>
                <a:lnTo>
                  <a:pt x="0" y="0"/>
                </a:lnTo>
              </a:path>
            </a:pathLst>
          </a:custGeom>
          <a:ln w="17919">
            <a:solidFill>
              <a:srgbClr val="EA6738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5834841" y="6040457"/>
            <a:ext cx="502284" cy="0"/>
          </a:xfrm>
          <a:custGeom>
            <a:avLst/>
            <a:gdLst/>
            <a:ahLst/>
            <a:cxnLst/>
            <a:rect l="l" t="t" r="r" b="b"/>
            <a:pathLst>
              <a:path w="502285">
                <a:moveTo>
                  <a:pt x="501776" y="0"/>
                </a:moveTo>
                <a:lnTo>
                  <a:pt x="0" y="0"/>
                </a:lnTo>
              </a:path>
            </a:pathLst>
          </a:custGeom>
          <a:ln w="17919">
            <a:solidFill>
              <a:srgbClr val="EA6738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5834836" y="6025525"/>
            <a:ext cx="0" cy="412750"/>
          </a:xfrm>
          <a:custGeom>
            <a:avLst/>
            <a:gdLst/>
            <a:ahLst/>
            <a:cxnLst/>
            <a:rect l="l" t="t" r="r" b="b"/>
            <a:pathLst>
              <a:path h="412750">
                <a:moveTo>
                  <a:pt x="0" y="0"/>
                </a:moveTo>
                <a:lnTo>
                  <a:pt x="0" y="412203"/>
                </a:lnTo>
              </a:path>
            </a:pathLst>
          </a:custGeom>
          <a:ln w="17919">
            <a:solidFill>
              <a:srgbClr val="EA6738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4765559" y="6291348"/>
            <a:ext cx="1069340" cy="0"/>
          </a:xfrm>
          <a:custGeom>
            <a:avLst/>
            <a:gdLst/>
            <a:ahLst/>
            <a:cxnLst/>
            <a:rect l="l" t="t" r="r" b="b"/>
            <a:pathLst>
              <a:path w="1069339">
                <a:moveTo>
                  <a:pt x="1069276" y="0"/>
                </a:moveTo>
                <a:lnTo>
                  <a:pt x="0" y="0"/>
                </a:lnTo>
              </a:path>
            </a:pathLst>
          </a:custGeom>
          <a:ln w="17919">
            <a:solidFill>
              <a:srgbClr val="EA6738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4765560" y="5401288"/>
            <a:ext cx="292735" cy="0"/>
          </a:xfrm>
          <a:custGeom>
            <a:avLst/>
            <a:gdLst/>
            <a:ahLst/>
            <a:cxnLst/>
            <a:rect l="l" t="t" r="r" b="b"/>
            <a:pathLst>
              <a:path w="292735">
                <a:moveTo>
                  <a:pt x="0" y="0"/>
                </a:moveTo>
                <a:lnTo>
                  <a:pt x="292709" y="0"/>
                </a:lnTo>
              </a:path>
            </a:pathLst>
          </a:custGeom>
          <a:ln w="17919">
            <a:solidFill>
              <a:srgbClr val="EA6738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object 43"/>
          <p:cNvSpPr/>
          <p:nvPr/>
        </p:nvSpPr>
        <p:spPr>
          <a:xfrm>
            <a:off x="5058264" y="4612779"/>
            <a:ext cx="0" cy="767715"/>
          </a:xfrm>
          <a:custGeom>
            <a:avLst/>
            <a:gdLst/>
            <a:ahLst/>
            <a:cxnLst/>
            <a:rect l="l" t="t" r="r" b="b"/>
            <a:pathLst>
              <a:path h="767714">
                <a:moveTo>
                  <a:pt x="0" y="767600"/>
                </a:moveTo>
                <a:lnTo>
                  <a:pt x="0" y="0"/>
                </a:lnTo>
              </a:path>
            </a:pathLst>
          </a:custGeom>
          <a:ln w="17919">
            <a:solidFill>
              <a:srgbClr val="EA6738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object 44"/>
          <p:cNvSpPr/>
          <p:nvPr/>
        </p:nvSpPr>
        <p:spPr>
          <a:xfrm>
            <a:off x="4765554" y="4612773"/>
            <a:ext cx="292735" cy="0"/>
          </a:xfrm>
          <a:custGeom>
            <a:avLst/>
            <a:gdLst/>
            <a:ahLst/>
            <a:cxnLst/>
            <a:rect l="l" t="t" r="r" b="b"/>
            <a:pathLst>
              <a:path w="292735">
                <a:moveTo>
                  <a:pt x="292709" y="0"/>
                </a:moveTo>
                <a:lnTo>
                  <a:pt x="0" y="0"/>
                </a:lnTo>
              </a:path>
            </a:pathLst>
          </a:custGeom>
          <a:ln w="17919">
            <a:solidFill>
              <a:srgbClr val="EA6738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" name="object 45"/>
          <p:cNvSpPr/>
          <p:nvPr/>
        </p:nvSpPr>
        <p:spPr>
          <a:xfrm>
            <a:off x="5461495" y="4143865"/>
            <a:ext cx="0" cy="349885"/>
          </a:xfrm>
          <a:custGeom>
            <a:avLst/>
            <a:gdLst/>
            <a:ahLst/>
            <a:cxnLst/>
            <a:rect l="l" t="t" r="r" b="b"/>
            <a:pathLst>
              <a:path h="349885">
                <a:moveTo>
                  <a:pt x="0" y="0"/>
                </a:moveTo>
                <a:lnTo>
                  <a:pt x="0" y="349427"/>
                </a:lnTo>
              </a:path>
            </a:pathLst>
          </a:custGeom>
          <a:ln w="17919">
            <a:solidFill>
              <a:srgbClr val="EA6738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" name="object 46"/>
          <p:cNvSpPr/>
          <p:nvPr/>
        </p:nvSpPr>
        <p:spPr>
          <a:xfrm>
            <a:off x="5876655" y="4143865"/>
            <a:ext cx="0" cy="349885"/>
          </a:xfrm>
          <a:custGeom>
            <a:avLst/>
            <a:gdLst/>
            <a:ahLst/>
            <a:cxnLst/>
            <a:rect l="l" t="t" r="r" b="b"/>
            <a:pathLst>
              <a:path h="349885">
                <a:moveTo>
                  <a:pt x="0" y="0"/>
                </a:moveTo>
                <a:lnTo>
                  <a:pt x="0" y="349427"/>
                </a:lnTo>
              </a:path>
            </a:pathLst>
          </a:custGeom>
          <a:ln w="17919">
            <a:solidFill>
              <a:srgbClr val="EA6738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object 47"/>
          <p:cNvSpPr/>
          <p:nvPr/>
        </p:nvSpPr>
        <p:spPr>
          <a:xfrm>
            <a:off x="5461495" y="4493295"/>
            <a:ext cx="0" cy="168275"/>
          </a:xfrm>
          <a:custGeom>
            <a:avLst/>
            <a:gdLst/>
            <a:ahLst/>
            <a:cxnLst/>
            <a:rect l="l" t="t" r="r" b="b"/>
            <a:pathLst>
              <a:path h="168275">
                <a:moveTo>
                  <a:pt x="0" y="0"/>
                </a:moveTo>
                <a:lnTo>
                  <a:pt x="0" y="168033"/>
                </a:lnTo>
              </a:path>
            </a:pathLst>
          </a:custGeom>
          <a:ln w="17919">
            <a:solidFill>
              <a:srgbClr val="EA6738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5058264" y="5159375"/>
            <a:ext cx="283845" cy="0"/>
          </a:xfrm>
          <a:custGeom>
            <a:avLst/>
            <a:gdLst/>
            <a:ahLst/>
            <a:cxnLst/>
            <a:rect l="l" t="t" r="r" b="b"/>
            <a:pathLst>
              <a:path w="283845">
                <a:moveTo>
                  <a:pt x="0" y="0"/>
                </a:moveTo>
                <a:lnTo>
                  <a:pt x="283756" y="0"/>
                </a:lnTo>
              </a:path>
            </a:pathLst>
          </a:custGeom>
          <a:ln w="17919">
            <a:solidFill>
              <a:srgbClr val="EA6738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" name="object 49"/>
          <p:cNvSpPr/>
          <p:nvPr/>
        </p:nvSpPr>
        <p:spPr>
          <a:xfrm>
            <a:off x="5691479" y="6025525"/>
            <a:ext cx="0" cy="266065"/>
          </a:xfrm>
          <a:custGeom>
            <a:avLst/>
            <a:gdLst/>
            <a:ahLst/>
            <a:cxnLst/>
            <a:rect l="l" t="t" r="r" b="b"/>
            <a:pathLst>
              <a:path h="266064">
                <a:moveTo>
                  <a:pt x="0" y="265823"/>
                </a:moveTo>
                <a:lnTo>
                  <a:pt x="0" y="0"/>
                </a:lnTo>
              </a:path>
            </a:pathLst>
          </a:custGeom>
          <a:ln w="17919">
            <a:solidFill>
              <a:srgbClr val="EA6738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" name="object 50"/>
          <p:cNvSpPr/>
          <p:nvPr/>
        </p:nvSpPr>
        <p:spPr>
          <a:xfrm>
            <a:off x="5691478" y="6040457"/>
            <a:ext cx="143510" cy="0"/>
          </a:xfrm>
          <a:custGeom>
            <a:avLst/>
            <a:gdLst/>
            <a:ahLst/>
            <a:cxnLst/>
            <a:rect l="l" t="t" r="r" b="b"/>
            <a:pathLst>
              <a:path w="143510">
                <a:moveTo>
                  <a:pt x="143357" y="0"/>
                </a:moveTo>
                <a:lnTo>
                  <a:pt x="0" y="0"/>
                </a:lnTo>
              </a:path>
            </a:pathLst>
          </a:custGeom>
          <a:ln w="17919">
            <a:solidFill>
              <a:srgbClr val="EA6738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" name="object 51"/>
          <p:cNvSpPr/>
          <p:nvPr/>
        </p:nvSpPr>
        <p:spPr>
          <a:xfrm>
            <a:off x="5123987" y="6025525"/>
            <a:ext cx="0" cy="266065"/>
          </a:xfrm>
          <a:custGeom>
            <a:avLst/>
            <a:gdLst/>
            <a:ahLst/>
            <a:cxnLst/>
            <a:rect l="l" t="t" r="r" b="b"/>
            <a:pathLst>
              <a:path h="266064">
                <a:moveTo>
                  <a:pt x="0" y="265823"/>
                </a:moveTo>
                <a:lnTo>
                  <a:pt x="0" y="0"/>
                </a:lnTo>
              </a:path>
            </a:pathLst>
          </a:custGeom>
          <a:ln w="17919">
            <a:solidFill>
              <a:srgbClr val="EA6738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" name="object 52"/>
          <p:cNvSpPr/>
          <p:nvPr/>
        </p:nvSpPr>
        <p:spPr>
          <a:xfrm>
            <a:off x="6336617" y="6040457"/>
            <a:ext cx="282575" cy="0"/>
          </a:xfrm>
          <a:custGeom>
            <a:avLst/>
            <a:gdLst/>
            <a:ahLst/>
            <a:cxnLst/>
            <a:rect l="l" t="t" r="r" b="b"/>
            <a:pathLst>
              <a:path w="282575">
                <a:moveTo>
                  <a:pt x="0" y="0"/>
                </a:moveTo>
                <a:lnTo>
                  <a:pt x="282422" y="0"/>
                </a:lnTo>
              </a:path>
            </a:pathLst>
          </a:custGeom>
          <a:ln w="17919">
            <a:solidFill>
              <a:srgbClr val="EA6738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" name="object 53"/>
          <p:cNvSpPr/>
          <p:nvPr/>
        </p:nvSpPr>
        <p:spPr>
          <a:xfrm>
            <a:off x="6619045" y="5601418"/>
            <a:ext cx="0" cy="439420"/>
          </a:xfrm>
          <a:custGeom>
            <a:avLst/>
            <a:gdLst/>
            <a:ahLst/>
            <a:cxnLst/>
            <a:rect l="l" t="t" r="r" b="b"/>
            <a:pathLst>
              <a:path h="439420">
                <a:moveTo>
                  <a:pt x="0" y="439039"/>
                </a:moveTo>
                <a:lnTo>
                  <a:pt x="0" y="0"/>
                </a:lnTo>
              </a:path>
            </a:pathLst>
          </a:custGeom>
          <a:ln w="17919">
            <a:solidFill>
              <a:srgbClr val="EA6738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" name="object 54"/>
          <p:cNvSpPr/>
          <p:nvPr/>
        </p:nvSpPr>
        <p:spPr>
          <a:xfrm>
            <a:off x="6619045" y="5601415"/>
            <a:ext cx="171450" cy="0"/>
          </a:xfrm>
          <a:custGeom>
            <a:avLst/>
            <a:gdLst/>
            <a:ahLst/>
            <a:cxnLst/>
            <a:rect l="l" t="t" r="r" b="b"/>
            <a:pathLst>
              <a:path w="171450">
                <a:moveTo>
                  <a:pt x="0" y="0"/>
                </a:moveTo>
                <a:lnTo>
                  <a:pt x="170827" y="0"/>
                </a:lnTo>
              </a:path>
            </a:pathLst>
          </a:custGeom>
          <a:ln w="17919">
            <a:solidFill>
              <a:srgbClr val="EA6738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" name="object 55"/>
          <p:cNvSpPr/>
          <p:nvPr/>
        </p:nvSpPr>
        <p:spPr>
          <a:xfrm>
            <a:off x="6826456" y="4642655"/>
            <a:ext cx="295910" cy="0"/>
          </a:xfrm>
          <a:custGeom>
            <a:avLst/>
            <a:gdLst/>
            <a:ahLst/>
            <a:cxnLst/>
            <a:rect l="l" t="t" r="r" b="b"/>
            <a:pathLst>
              <a:path w="295909">
                <a:moveTo>
                  <a:pt x="0" y="0"/>
                </a:moveTo>
                <a:lnTo>
                  <a:pt x="295706" y="0"/>
                </a:lnTo>
              </a:path>
            </a:pathLst>
          </a:custGeom>
          <a:ln w="17919">
            <a:solidFill>
              <a:srgbClr val="EA6738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" name="object 56"/>
          <p:cNvSpPr/>
          <p:nvPr/>
        </p:nvSpPr>
        <p:spPr>
          <a:xfrm>
            <a:off x="6789880" y="5207148"/>
            <a:ext cx="36830" cy="0"/>
          </a:xfrm>
          <a:custGeom>
            <a:avLst/>
            <a:gdLst/>
            <a:ahLst/>
            <a:cxnLst/>
            <a:rect l="l" t="t" r="r" b="b"/>
            <a:pathLst>
              <a:path w="36829">
                <a:moveTo>
                  <a:pt x="36575" y="0"/>
                </a:moveTo>
                <a:lnTo>
                  <a:pt x="0" y="0"/>
                </a:lnTo>
              </a:path>
            </a:pathLst>
          </a:custGeom>
          <a:ln w="17919">
            <a:solidFill>
              <a:srgbClr val="EA6738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" name="object 57"/>
          <p:cNvSpPr/>
          <p:nvPr/>
        </p:nvSpPr>
        <p:spPr>
          <a:xfrm>
            <a:off x="7985363" y="6267475"/>
            <a:ext cx="0" cy="39370"/>
          </a:xfrm>
          <a:custGeom>
            <a:avLst/>
            <a:gdLst/>
            <a:ahLst/>
            <a:cxnLst/>
            <a:rect l="l" t="t" r="r" b="b"/>
            <a:pathLst>
              <a:path h="39370">
                <a:moveTo>
                  <a:pt x="0" y="38811"/>
                </a:moveTo>
                <a:lnTo>
                  <a:pt x="0" y="0"/>
                </a:lnTo>
              </a:path>
            </a:pathLst>
          </a:custGeom>
          <a:ln w="17919">
            <a:solidFill>
              <a:srgbClr val="EA6738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" name="object 58"/>
          <p:cNvSpPr/>
          <p:nvPr/>
        </p:nvSpPr>
        <p:spPr>
          <a:xfrm>
            <a:off x="8236254" y="6019571"/>
            <a:ext cx="0" cy="287020"/>
          </a:xfrm>
          <a:custGeom>
            <a:avLst/>
            <a:gdLst/>
            <a:ahLst/>
            <a:cxnLst/>
            <a:rect l="l" t="t" r="r" b="b"/>
            <a:pathLst>
              <a:path h="287020">
                <a:moveTo>
                  <a:pt x="0" y="286715"/>
                </a:moveTo>
                <a:lnTo>
                  <a:pt x="0" y="0"/>
                </a:lnTo>
              </a:path>
            </a:pathLst>
          </a:custGeom>
          <a:ln w="17919">
            <a:solidFill>
              <a:srgbClr val="EA6738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" name="object 59"/>
          <p:cNvSpPr/>
          <p:nvPr/>
        </p:nvSpPr>
        <p:spPr>
          <a:xfrm>
            <a:off x="6620308" y="1379122"/>
            <a:ext cx="109220" cy="142875"/>
          </a:xfrm>
          <a:custGeom>
            <a:avLst/>
            <a:gdLst/>
            <a:ahLst/>
            <a:cxnLst/>
            <a:rect l="l" t="t" r="r" b="b"/>
            <a:pathLst>
              <a:path w="109220" h="142875">
                <a:moveTo>
                  <a:pt x="53797" y="0"/>
                </a:moveTo>
                <a:lnTo>
                  <a:pt x="0" y="142214"/>
                </a:lnTo>
                <a:lnTo>
                  <a:pt x="109207" y="142379"/>
                </a:lnTo>
                <a:lnTo>
                  <a:pt x="53797" y="0"/>
                </a:lnTo>
                <a:close/>
              </a:path>
            </a:pathLst>
          </a:custGeom>
          <a:solidFill>
            <a:srgbClr val="EA673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" name="object 60"/>
          <p:cNvSpPr txBox="1"/>
          <p:nvPr/>
        </p:nvSpPr>
        <p:spPr>
          <a:xfrm>
            <a:off x="11381330" y="6934592"/>
            <a:ext cx="1613535" cy="2286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b="1" i="1" spc="-25" dirty="0">
                <a:solidFill>
                  <a:srgbClr val="58595B"/>
                </a:solidFill>
                <a:latin typeface="Calibri"/>
                <a:cs typeface="Calibri"/>
              </a:rPr>
              <a:t>G</a:t>
            </a:r>
            <a:r>
              <a:rPr sz="1600" b="1" i="1" spc="45" dirty="0">
                <a:solidFill>
                  <a:srgbClr val="58595B"/>
                </a:solidFill>
                <a:latin typeface="Calibri"/>
                <a:cs typeface="Calibri"/>
              </a:rPr>
              <a:t>r</a:t>
            </a:r>
            <a:r>
              <a:rPr sz="1600" b="1" i="1" spc="10" dirty="0">
                <a:solidFill>
                  <a:srgbClr val="58595B"/>
                </a:solidFill>
                <a:latin typeface="Calibri"/>
                <a:cs typeface="Calibri"/>
              </a:rPr>
              <a:t>o</a:t>
            </a:r>
            <a:r>
              <a:rPr sz="1600" b="1" i="1" spc="35" dirty="0">
                <a:solidFill>
                  <a:srgbClr val="58595B"/>
                </a:solidFill>
                <a:latin typeface="Calibri"/>
                <a:cs typeface="Calibri"/>
              </a:rPr>
              <a:t>u</a:t>
            </a:r>
            <a:r>
              <a:rPr sz="1600" b="1" i="1" spc="50" dirty="0">
                <a:solidFill>
                  <a:srgbClr val="58595B"/>
                </a:solidFill>
                <a:latin typeface="Calibri"/>
                <a:cs typeface="Calibri"/>
              </a:rPr>
              <a:t>n</a:t>
            </a:r>
            <a:r>
              <a:rPr sz="1600" b="1" i="1" spc="-35" dirty="0">
                <a:solidFill>
                  <a:srgbClr val="58595B"/>
                </a:solidFill>
                <a:latin typeface="Calibri"/>
                <a:cs typeface="Calibri"/>
              </a:rPr>
              <a:t>d</a:t>
            </a:r>
            <a:r>
              <a:rPr sz="1600" b="1" i="1" spc="17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600" b="1" i="1" spc="20" dirty="0">
                <a:solidFill>
                  <a:srgbClr val="58595B"/>
                </a:solidFill>
                <a:latin typeface="Calibri"/>
                <a:cs typeface="Calibri"/>
              </a:rPr>
              <a:t>f</a:t>
            </a:r>
            <a:r>
              <a:rPr sz="1600" b="1" i="1" spc="100" dirty="0">
                <a:solidFill>
                  <a:srgbClr val="58595B"/>
                </a:solidFill>
                <a:latin typeface="Calibri"/>
                <a:cs typeface="Calibri"/>
              </a:rPr>
              <a:t>l</a:t>
            </a:r>
            <a:r>
              <a:rPr sz="1600" b="1" i="1" spc="10" dirty="0">
                <a:solidFill>
                  <a:srgbClr val="58595B"/>
                </a:solidFill>
                <a:latin typeface="Calibri"/>
                <a:cs typeface="Calibri"/>
              </a:rPr>
              <a:t>oo</a:t>
            </a:r>
            <a:r>
              <a:rPr sz="1600" b="1" i="1" spc="-15" dirty="0">
                <a:solidFill>
                  <a:srgbClr val="58595B"/>
                </a:solidFill>
                <a:latin typeface="Calibri"/>
                <a:cs typeface="Calibri"/>
              </a:rPr>
              <a:t>r</a:t>
            </a:r>
            <a:r>
              <a:rPr sz="1600" b="1" i="1" spc="17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600" b="1" i="1" spc="20" dirty="0">
                <a:solidFill>
                  <a:srgbClr val="58595B"/>
                </a:solidFill>
                <a:latin typeface="Calibri"/>
                <a:cs typeface="Calibri"/>
              </a:rPr>
              <a:t>p</a:t>
            </a:r>
            <a:r>
              <a:rPr sz="1600" b="1" i="1" spc="100" dirty="0">
                <a:solidFill>
                  <a:srgbClr val="58595B"/>
                </a:solidFill>
                <a:latin typeface="Calibri"/>
                <a:cs typeface="Calibri"/>
              </a:rPr>
              <a:t>l</a:t>
            </a:r>
            <a:r>
              <a:rPr sz="1600" b="1" i="1" spc="20" dirty="0">
                <a:solidFill>
                  <a:srgbClr val="58595B"/>
                </a:solidFill>
                <a:latin typeface="Calibri"/>
                <a:cs typeface="Calibri"/>
              </a:rPr>
              <a:t>a</a:t>
            </a:r>
            <a:r>
              <a:rPr sz="1600" b="1" i="1" spc="-10" dirty="0">
                <a:solidFill>
                  <a:srgbClr val="58595B"/>
                </a:solidFill>
                <a:latin typeface="Calibri"/>
                <a:cs typeface="Calibri"/>
              </a:rPr>
              <a:t>n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61" name="object 61"/>
          <p:cNvSpPr/>
          <p:nvPr/>
        </p:nvSpPr>
        <p:spPr>
          <a:xfrm>
            <a:off x="1384198" y="3714565"/>
            <a:ext cx="228600" cy="0"/>
          </a:xfrm>
          <a:custGeom>
            <a:avLst/>
            <a:gdLst/>
            <a:ahLst/>
            <a:cxnLst/>
            <a:rect l="l" t="t" r="r" b="b"/>
            <a:pathLst>
              <a:path w="228600">
                <a:moveTo>
                  <a:pt x="0" y="0"/>
                </a:moveTo>
                <a:lnTo>
                  <a:pt x="228600" y="0"/>
                </a:lnTo>
              </a:path>
            </a:pathLst>
          </a:custGeom>
          <a:ln w="43421">
            <a:solidFill>
              <a:srgbClr val="EB673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" name="object 62"/>
          <p:cNvSpPr txBox="1"/>
          <p:nvPr/>
        </p:nvSpPr>
        <p:spPr>
          <a:xfrm>
            <a:off x="1774969" y="2753764"/>
            <a:ext cx="1420495" cy="11271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ct val="100000"/>
              </a:lnSpc>
            </a:pPr>
            <a:r>
              <a:rPr sz="2000" b="1" i="1" spc="20" dirty="0">
                <a:solidFill>
                  <a:srgbClr val="58595B"/>
                </a:solidFill>
                <a:latin typeface="Calibri"/>
                <a:cs typeface="Calibri"/>
              </a:rPr>
              <a:t>PUBLIC </a:t>
            </a:r>
            <a:r>
              <a:rPr sz="2000" b="1" i="1" spc="-5" dirty="0">
                <a:solidFill>
                  <a:srgbClr val="58595B"/>
                </a:solidFill>
                <a:latin typeface="Calibri"/>
                <a:cs typeface="Calibri"/>
              </a:rPr>
              <a:t>AMENITIES</a:t>
            </a:r>
            <a:endParaRPr sz="20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34"/>
              </a:spcBef>
            </a:pPr>
            <a:endParaRPr sz="16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2000" b="1" i="1" spc="25" dirty="0">
                <a:solidFill>
                  <a:srgbClr val="58595B"/>
                </a:solidFill>
                <a:latin typeface="Calibri"/>
                <a:cs typeface="Calibri"/>
              </a:rPr>
              <a:t>CI</a:t>
            </a:r>
            <a:r>
              <a:rPr sz="2000" b="1" i="1" spc="-25" dirty="0">
                <a:solidFill>
                  <a:srgbClr val="58595B"/>
                </a:solidFill>
                <a:latin typeface="Calibri"/>
                <a:cs typeface="Calibri"/>
              </a:rPr>
              <a:t>R</a:t>
            </a:r>
            <a:r>
              <a:rPr sz="2000" b="1" i="1" spc="-35" dirty="0">
                <a:solidFill>
                  <a:srgbClr val="58595B"/>
                </a:solidFill>
                <a:latin typeface="Calibri"/>
                <a:cs typeface="Calibri"/>
              </a:rPr>
              <a:t>CU</a:t>
            </a:r>
            <a:r>
              <a:rPr sz="2000" b="1" i="1" spc="-95" dirty="0">
                <a:solidFill>
                  <a:srgbClr val="58595B"/>
                </a:solidFill>
                <a:latin typeface="Calibri"/>
                <a:cs typeface="Calibri"/>
              </a:rPr>
              <a:t>L</a:t>
            </a:r>
            <a:r>
              <a:rPr sz="2000" b="1" i="1" spc="-200" dirty="0">
                <a:solidFill>
                  <a:srgbClr val="58595B"/>
                </a:solidFill>
                <a:latin typeface="Calibri"/>
                <a:cs typeface="Calibri"/>
              </a:rPr>
              <a:t>A</a:t>
            </a:r>
            <a:r>
              <a:rPr sz="2000" b="1" i="1" spc="5" dirty="0">
                <a:solidFill>
                  <a:srgbClr val="58595B"/>
                </a:solidFill>
                <a:latin typeface="Calibri"/>
                <a:cs typeface="Calibri"/>
              </a:rPr>
              <a:t>TION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63" name="object 63"/>
          <p:cNvSpPr txBox="1">
            <a:spLocks noGrp="1"/>
          </p:cNvSpPr>
          <p:nvPr>
            <p:ph type="title"/>
          </p:nvPr>
        </p:nvSpPr>
        <p:spPr>
          <a:xfrm>
            <a:off x="1774969" y="1901486"/>
            <a:ext cx="1264285" cy="5842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ct val="100000"/>
              </a:lnSpc>
            </a:pPr>
            <a:r>
              <a:rPr sz="2000" i="1" spc="-10" dirty="0">
                <a:solidFill>
                  <a:srgbClr val="58595B"/>
                </a:solidFill>
                <a:latin typeface="Calibri"/>
                <a:cs typeface="Calibri"/>
              </a:rPr>
              <a:t>BUILDING’S </a:t>
            </a:r>
            <a:r>
              <a:rPr sz="2000" i="1" spc="-15" dirty="0">
                <a:solidFill>
                  <a:srgbClr val="58595B"/>
                </a:solidFill>
                <a:latin typeface="Calibri"/>
                <a:cs typeface="Calibri"/>
              </a:rPr>
              <a:t>FO</a:t>
            </a:r>
            <a:r>
              <a:rPr sz="2000" i="1" spc="-95" dirty="0">
                <a:solidFill>
                  <a:srgbClr val="58595B"/>
                </a:solidFill>
                <a:latin typeface="Calibri"/>
                <a:cs typeface="Calibri"/>
              </a:rPr>
              <a:t>O</a:t>
            </a:r>
            <a:r>
              <a:rPr sz="2000" i="1" spc="40" dirty="0">
                <a:solidFill>
                  <a:srgbClr val="58595B"/>
                </a:solidFill>
                <a:latin typeface="Calibri"/>
                <a:cs typeface="Calibri"/>
              </a:rPr>
              <a:t>TPRINT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64" name="object 64"/>
          <p:cNvSpPr/>
          <p:nvPr/>
        </p:nvSpPr>
        <p:spPr>
          <a:xfrm>
            <a:off x="1384201" y="1918190"/>
            <a:ext cx="228600" cy="228600"/>
          </a:xfrm>
          <a:custGeom>
            <a:avLst/>
            <a:gdLst/>
            <a:ahLst/>
            <a:cxnLst/>
            <a:rect l="l" t="t" r="r" b="b"/>
            <a:pathLst>
              <a:path w="228600" h="228600">
                <a:moveTo>
                  <a:pt x="119425" y="0"/>
                </a:moveTo>
                <a:lnTo>
                  <a:pt x="75389" y="7605"/>
                </a:lnTo>
                <a:lnTo>
                  <a:pt x="39295" y="28656"/>
                </a:lnTo>
                <a:lnTo>
                  <a:pt x="13641" y="60267"/>
                </a:lnTo>
                <a:lnTo>
                  <a:pt x="929" y="99555"/>
                </a:lnTo>
                <a:lnTo>
                  <a:pt x="0" y="113858"/>
                </a:lnTo>
                <a:lnTo>
                  <a:pt x="925" y="128546"/>
                </a:lnTo>
                <a:lnTo>
                  <a:pt x="13905" y="168764"/>
                </a:lnTo>
                <a:lnTo>
                  <a:pt x="39803" y="200846"/>
                </a:lnTo>
                <a:lnTo>
                  <a:pt x="75551" y="221748"/>
                </a:lnTo>
                <a:lnTo>
                  <a:pt x="114299" y="228486"/>
                </a:lnTo>
                <a:lnTo>
                  <a:pt x="128939" y="227558"/>
                </a:lnTo>
                <a:lnTo>
                  <a:pt x="169059" y="214540"/>
                </a:lnTo>
                <a:lnTo>
                  <a:pt x="201084" y="188572"/>
                </a:lnTo>
                <a:lnTo>
                  <a:pt x="221934" y="152739"/>
                </a:lnTo>
                <a:lnTo>
                  <a:pt x="228104" y="124891"/>
                </a:lnTo>
                <a:lnTo>
                  <a:pt x="227364" y="108709"/>
                </a:lnTo>
                <a:lnTo>
                  <a:pt x="215727" y="65446"/>
                </a:lnTo>
                <a:lnTo>
                  <a:pt x="192062" y="31617"/>
                </a:lnTo>
                <a:lnTo>
                  <a:pt x="159063" y="9157"/>
                </a:lnTo>
                <a:lnTo>
                  <a:pt x="119425" y="0"/>
                </a:lnTo>
                <a:close/>
              </a:path>
            </a:pathLst>
          </a:custGeom>
          <a:solidFill>
            <a:srgbClr val="F6C5B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" name="object 65"/>
          <p:cNvSpPr/>
          <p:nvPr/>
        </p:nvSpPr>
        <p:spPr>
          <a:xfrm>
            <a:off x="1384201" y="2770471"/>
            <a:ext cx="228600" cy="228600"/>
          </a:xfrm>
          <a:custGeom>
            <a:avLst/>
            <a:gdLst/>
            <a:ahLst/>
            <a:cxnLst/>
            <a:rect l="l" t="t" r="r" b="b"/>
            <a:pathLst>
              <a:path w="228600" h="228600">
                <a:moveTo>
                  <a:pt x="119425" y="0"/>
                </a:moveTo>
                <a:lnTo>
                  <a:pt x="75389" y="7605"/>
                </a:lnTo>
                <a:lnTo>
                  <a:pt x="39295" y="28656"/>
                </a:lnTo>
                <a:lnTo>
                  <a:pt x="13641" y="60267"/>
                </a:lnTo>
                <a:lnTo>
                  <a:pt x="929" y="99555"/>
                </a:lnTo>
                <a:lnTo>
                  <a:pt x="0" y="113858"/>
                </a:lnTo>
                <a:lnTo>
                  <a:pt x="925" y="128546"/>
                </a:lnTo>
                <a:lnTo>
                  <a:pt x="13905" y="168764"/>
                </a:lnTo>
                <a:lnTo>
                  <a:pt x="39803" y="200846"/>
                </a:lnTo>
                <a:lnTo>
                  <a:pt x="75551" y="221748"/>
                </a:lnTo>
                <a:lnTo>
                  <a:pt x="114299" y="228486"/>
                </a:lnTo>
                <a:lnTo>
                  <a:pt x="128939" y="227558"/>
                </a:lnTo>
                <a:lnTo>
                  <a:pt x="169059" y="214540"/>
                </a:lnTo>
                <a:lnTo>
                  <a:pt x="201084" y="188572"/>
                </a:lnTo>
                <a:lnTo>
                  <a:pt x="221934" y="152739"/>
                </a:lnTo>
                <a:lnTo>
                  <a:pt x="228104" y="124891"/>
                </a:lnTo>
                <a:lnTo>
                  <a:pt x="227364" y="108709"/>
                </a:lnTo>
                <a:lnTo>
                  <a:pt x="215727" y="65446"/>
                </a:lnTo>
                <a:lnTo>
                  <a:pt x="192062" y="31617"/>
                </a:lnTo>
                <a:lnTo>
                  <a:pt x="159063" y="9157"/>
                </a:lnTo>
                <a:lnTo>
                  <a:pt x="119425" y="0"/>
                </a:lnTo>
                <a:close/>
              </a:path>
            </a:pathLst>
          </a:custGeom>
          <a:solidFill>
            <a:srgbClr val="A2A7FF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150336" y="210942"/>
            <a:ext cx="7138127" cy="713812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10517300" y="7180857"/>
            <a:ext cx="1548130" cy="2286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b="1" i="1" spc="40" dirty="0">
                <a:solidFill>
                  <a:srgbClr val="58595B"/>
                </a:solidFill>
                <a:latin typeface="Calibri"/>
                <a:cs typeface="Calibri"/>
              </a:rPr>
              <a:t>V</a:t>
            </a:r>
            <a:r>
              <a:rPr sz="1600" b="1" i="1" spc="75" dirty="0">
                <a:solidFill>
                  <a:srgbClr val="58595B"/>
                </a:solidFill>
                <a:latin typeface="Calibri"/>
                <a:cs typeface="Calibri"/>
              </a:rPr>
              <a:t>i</a:t>
            </a:r>
            <a:r>
              <a:rPr sz="1600" b="1" i="1" spc="20" dirty="0">
                <a:solidFill>
                  <a:srgbClr val="58595B"/>
                </a:solidFill>
                <a:latin typeface="Calibri"/>
                <a:cs typeface="Calibri"/>
              </a:rPr>
              <a:t>e</a:t>
            </a:r>
            <a:r>
              <a:rPr sz="1600" b="1" i="1" spc="-110" dirty="0">
                <a:solidFill>
                  <a:srgbClr val="58595B"/>
                </a:solidFill>
                <a:latin typeface="Calibri"/>
                <a:cs typeface="Calibri"/>
              </a:rPr>
              <a:t>w</a:t>
            </a:r>
            <a:r>
              <a:rPr sz="1600" b="1" i="1" spc="15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600" b="1" i="1" spc="20" dirty="0">
                <a:solidFill>
                  <a:srgbClr val="58595B"/>
                </a:solidFill>
                <a:latin typeface="Calibri"/>
                <a:cs typeface="Calibri"/>
              </a:rPr>
              <a:t>f</a:t>
            </a:r>
            <a:r>
              <a:rPr sz="1600" b="1" i="1" spc="45" dirty="0">
                <a:solidFill>
                  <a:srgbClr val="58595B"/>
                </a:solidFill>
                <a:latin typeface="Calibri"/>
                <a:cs typeface="Calibri"/>
              </a:rPr>
              <a:t>r</a:t>
            </a:r>
            <a:r>
              <a:rPr sz="1600" b="1" i="1" spc="10" dirty="0">
                <a:solidFill>
                  <a:srgbClr val="58595B"/>
                </a:solidFill>
                <a:latin typeface="Calibri"/>
                <a:cs typeface="Calibri"/>
              </a:rPr>
              <a:t>o</a:t>
            </a:r>
            <a:r>
              <a:rPr sz="1600" b="1" i="1" spc="-60" dirty="0">
                <a:solidFill>
                  <a:srgbClr val="58595B"/>
                </a:solidFill>
                <a:latin typeface="Calibri"/>
                <a:cs typeface="Calibri"/>
              </a:rPr>
              <a:t>m</a:t>
            </a:r>
            <a:r>
              <a:rPr sz="1600" b="1" i="1" spc="17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600" b="1" i="1" spc="-40" dirty="0">
                <a:solidFill>
                  <a:srgbClr val="58595B"/>
                </a:solidFill>
                <a:latin typeface="Calibri"/>
                <a:cs typeface="Calibri"/>
              </a:rPr>
              <a:t>a</a:t>
            </a:r>
            <a:r>
              <a:rPr sz="1600" b="1" i="1" spc="17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600" b="1" i="1" spc="100" dirty="0">
                <a:solidFill>
                  <a:srgbClr val="58595B"/>
                </a:solidFill>
                <a:latin typeface="Calibri"/>
                <a:cs typeface="Calibri"/>
              </a:rPr>
              <a:t>l</a:t>
            </a:r>
            <a:r>
              <a:rPr sz="1600" b="1" i="1" spc="20" dirty="0">
                <a:solidFill>
                  <a:srgbClr val="58595B"/>
                </a:solidFill>
                <a:latin typeface="Calibri"/>
                <a:cs typeface="Calibri"/>
              </a:rPr>
              <a:t>a</a:t>
            </a:r>
            <a:r>
              <a:rPr sz="1600" b="1" i="1" spc="50" dirty="0">
                <a:solidFill>
                  <a:srgbClr val="58595B"/>
                </a:solidFill>
                <a:latin typeface="Calibri"/>
                <a:cs typeface="Calibri"/>
              </a:rPr>
              <a:t>n</a:t>
            </a:r>
            <a:r>
              <a:rPr sz="1600" b="1" i="1" spc="-40" dirty="0">
                <a:solidFill>
                  <a:srgbClr val="58595B"/>
                </a:solidFill>
                <a:latin typeface="Calibri"/>
                <a:cs typeface="Calibri"/>
              </a:rPr>
              <a:t>e</a:t>
            </a:r>
            <a:endParaRPr sz="16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20" dirty="0"/>
              <a:t>C</a:t>
            </a:r>
            <a:r>
              <a:rPr spc="-5" dirty="0"/>
              <a:t>ommon</a:t>
            </a:r>
            <a:r>
              <a:rPr spc="60" dirty="0"/>
              <a:t> </a:t>
            </a:r>
            <a:r>
              <a:rPr spc="10" dirty="0"/>
              <a:t>floor</a:t>
            </a:r>
            <a:r>
              <a:rPr spc="60" dirty="0"/>
              <a:t> </a:t>
            </a:r>
            <a:r>
              <a:rPr spc="35" dirty="0"/>
              <a:t>plan</a:t>
            </a:r>
          </a:p>
        </p:txBody>
      </p:sp>
      <p:sp>
        <p:nvSpPr>
          <p:cNvPr id="3" name="object 3"/>
          <p:cNvSpPr/>
          <p:nvPr/>
        </p:nvSpPr>
        <p:spPr>
          <a:xfrm>
            <a:off x="3761397" y="457212"/>
            <a:ext cx="5916002" cy="664559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9590" y="29597"/>
            <a:ext cx="13380085" cy="7501255"/>
          </a:xfrm>
          <a:custGeom>
            <a:avLst/>
            <a:gdLst/>
            <a:ahLst/>
            <a:cxnLst/>
            <a:rect l="l" t="t" r="r" b="b"/>
            <a:pathLst>
              <a:path w="13380085" h="7501255">
                <a:moveTo>
                  <a:pt x="0" y="84708"/>
                </a:moveTo>
                <a:lnTo>
                  <a:pt x="0" y="7416114"/>
                </a:lnTo>
                <a:lnTo>
                  <a:pt x="0" y="7500823"/>
                </a:lnTo>
                <a:lnTo>
                  <a:pt x="84709" y="7500823"/>
                </a:lnTo>
                <a:lnTo>
                  <a:pt x="13294906" y="7500823"/>
                </a:lnTo>
                <a:lnTo>
                  <a:pt x="13379615" y="7500823"/>
                </a:lnTo>
                <a:lnTo>
                  <a:pt x="13379615" y="7416114"/>
                </a:lnTo>
                <a:lnTo>
                  <a:pt x="13379615" y="84708"/>
                </a:lnTo>
                <a:lnTo>
                  <a:pt x="13379615" y="0"/>
                </a:lnTo>
                <a:lnTo>
                  <a:pt x="13294906" y="0"/>
                </a:lnTo>
                <a:lnTo>
                  <a:pt x="84709" y="0"/>
                </a:lnTo>
                <a:lnTo>
                  <a:pt x="0" y="0"/>
                </a:lnTo>
                <a:lnTo>
                  <a:pt x="0" y="84708"/>
                </a:lnTo>
                <a:close/>
              </a:path>
            </a:pathLst>
          </a:custGeom>
          <a:ln w="84582">
            <a:solidFill>
              <a:srgbClr val="625D5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199009" y="199009"/>
            <a:ext cx="13040994" cy="7162165"/>
          </a:xfrm>
          <a:custGeom>
            <a:avLst/>
            <a:gdLst/>
            <a:ahLst/>
            <a:cxnLst/>
            <a:rect l="l" t="t" r="r" b="b"/>
            <a:pathLst>
              <a:path w="13040994" h="7162165">
                <a:moveTo>
                  <a:pt x="0" y="7161987"/>
                </a:moveTo>
                <a:lnTo>
                  <a:pt x="13040779" y="7161987"/>
                </a:lnTo>
                <a:lnTo>
                  <a:pt x="13040779" y="0"/>
                </a:lnTo>
                <a:lnTo>
                  <a:pt x="0" y="0"/>
                </a:lnTo>
                <a:lnTo>
                  <a:pt x="0" y="7161987"/>
                </a:lnTo>
                <a:close/>
              </a:path>
            </a:pathLst>
          </a:custGeom>
          <a:ln w="84581">
            <a:solidFill>
              <a:srgbClr val="625D5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4140530" y="3347799"/>
            <a:ext cx="4655820" cy="7118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5200" u="heavy" spc="290" dirty="0"/>
              <a:t>D</a:t>
            </a:r>
            <a:r>
              <a:rPr sz="5200" u="heavy" spc="229" dirty="0"/>
              <a:t>e</a:t>
            </a:r>
            <a:r>
              <a:rPr sz="5200" u="heavy" spc="320" dirty="0"/>
              <a:t>si</a:t>
            </a:r>
            <a:r>
              <a:rPr sz="5200" u="heavy" spc="525" dirty="0"/>
              <a:t>g</a:t>
            </a:r>
            <a:r>
              <a:rPr sz="5200" u="heavy" spc="40" dirty="0"/>
              <a:t>n</a:t>
            </a:r>
            <a:r>
              <a:rPr sz="5200" b="0" u="heavy" spc="430" dirty="0">
                <a:latin typeface="Times New Roman"/>
                <a:cs typeface="Times New Roman"/>
              </a:rPr>
              <a:t> </a:t>
            </a:r>
            <a:r>
              <a:rPr sz="5200" u="heavy" spc="190" dirty="0"/>
              <a:t>c</a:t>
            </a:r>
            <a:r>
              <a:rPr sz="5200" u="heavy" spc="195" dirty="0"/>
              <a:t>o</a:t>
            </a:r>
            <a:r>
              <a:rPr sz="5200" u="heavy" spc="245" dirty="0"/>
              <a:t>n</a:t>
            </a:r>
            <a:r>
              <a:rPr sz="5200" u="heavy" spc="190" dirty="0"/>
              <a:t>c</a:t>
            </a:r>
            <a:r>
              <a:rPr sz="5200" u="heavy" spc="229" dirty="0"/>
              <a:t>e</a:t>
            </a:r>
            <a:r>
              <a:rPr sz="5200" u="heavy" spc="220" dirty="0"/>
              <a:t>p</a:t>
            </a:r>
            <a:r>
              <a:rPr sz="5200" u="heavy" spc="10" dirty="0"/>
              <a:t>t</a:t>
            </a:r>
            <a:endParaRPr sz="5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761397" y="457212"/>
            <a:ext cx="5916002" cy="664559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11261642" y="6934592"/>
            <a:ext cx="1732914" cy="2286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b="1" i="1" spc="35" dirty="0">
                <a:solidFill>
                  <a:srgbClr val="58595B"/>
                </a:solidFill>
                <a:latin typeface="Calibri"/>
                <a:cs typeface="Calibri"/>
              </a:rPr>
              <a:t>C</a:t>
            </a:r>
            <a:r>
              <a:rPr sz="1600" b="1" i="1" spc="10" dirty="0">
                <a:solidFill>
                  <a:srgbClr val="58595B"/>
                </a:solidFill>
                <a:latin typeface="Calibri"/>
                <a:cs typeface="Calibri"/>
              </a:rPr>
              <a:t>o</a:t>
            </a:r>
            <a:r>
              <a:rPr sz="1600" b="1" i="1" dirty="0">
                <a:solidFill>
                  <a:srgbClr val="58595B"/>
                </a:solidFill>
                <a:latin typeface="Calibri"/>
                <a:cs typeface="Calibri"/>
              </a:rPr>
              <a:t>mm</a:t>
            </a:r>
            <a:r>
              <a:rPr sz="1600" b="1" i="1" spc="10" dirty="0">
                <a:solidFill>
                  <a:srgbClr val="58595B"/>
                </a:solidFill>
                <a:latin typeface="Calibri"/>
                <a:cs typeface="Calibri"/>
              </a:rPr>
              <a:t>o</a:t>
            </a:r>
            <a:r>
              <a:rPr sz="1600" b="1" i="1" spc="-10" dirty="0">
                <a:solidFill>
                  <a:srgbClr val="58595B"/>
                </a:solidFill>
                <a:latin typeface="Calibri"/>
                <a:cs typeface="Calibri"/>
              </a:rPr>
              <a:t>n</a:t>
            </a:r>
            <a:r>
              <a:rPr sz="1600" b="1" i="1" spc="17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600" b="1" i="1" spc="20" dirty="0">
                <a:solidFill>
                  <a:srgbClr val="58595B"/>
                </a:solidFill>
                <a:latin typeface="Calibri"/>
                <a:cs typeface="Calibri"/>
              </a:rPr>
              <a:t>f</a:t>
            </a:r>
            <a:r>
              <a:rPr sz="1600" b="1" i="1" spc="100" dirty="0">
                <a:solidFill>
                  <a:srgbClr val="58595B"/>
                </a:solidFill>
                <a:latin typeface="Calibri"/>
                <a:cs typeface="Calibri"/>
              </a:rPr>
              <a:t>l</a:t>
            </a:r>
            <a:r>
              <a:rPr sz="1600" b="1" i="1" spc="10" dirty="0">
                <a:solidFill>
                  <a:srgbClr val="58595B"/>
                </a:solidFill>
                <a:latin typeface="Calibri"/>
                <a:cs typeface="Calibri"/>
              </a:rPr>
              <a:t>oo</a:t>
            </a:r>
            <a:r>
              <a:rPr sz="1600" b="1" i="1" spc="-15" dirty="0">
                <a:solidFill>
                  <a:srgbClr val="58595B"/>
                </a:solidFill>
                <a:latin typeface="Calibri"/>
                <a:cs typeface="Calibri"/>
              </a:rPr>
              <a:t>r</a:t>
            </a:r>
            <a:r>
              <a:rPr sz="1600" b="1" i="1" spc="17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600" b="1" i="1" spc="20" dirty="0">
                <a:solidFill>
                  <a:srgbClr val="58595B"/>
                </a:solidFill>
                <a:latin typeface="Calibri"/>
                <a:cs typeface="Calibri"/>
              </a:rPr>
              <a:t>p</a:t>
            </a:r>
            <a:r>
              <a:rPr sz="1600" b="1" i="1" spc="100" dirty="0">
                <a:solidFill>
                  <a:srgbClr val="58595B"/>
                </a:solidFill>
                <a:latin typeface="Calibri"/>
                <a:cs typeface="Calibri"/>
              </a:rPr>
              <a:t>l</a:t>
            </a:r>
            <a:r>
              <a:rPr sz="1600" b="1" i="1" spc="20" dirty="0">
                <a:solidFill>
                  <a:srgbClr val="58595B"/>
                </a:solidFill>
                <a:latin typeface="Calibri"/>
                <a:cs typeface="Calibri"/>
              </a:rPr>
              <a:t>a</a:t>
            </a:r>
            <a:r>
              <a:rPr sz="1600" b="1" i="1" spc="-10" dirty="0">
                <a:solidFill>
                  <a:srgbClr val="58595B"/>
                </a:solidFill>
                <a:latin typeface="Calibri"/>
                <a:cs typeface="Calibri"/>
              </a:rPr>
              <a:t>n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1774969" y="1901486"/>
            <a:ext cx="761365" cy="279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000" i="1" spc="-35" dirty="0">
                <a:solidFill>
                  <a:srgbClr val="58595B"/>
                </a:solidFill>
                <a:latin typeface="Calibri"/>
                <a:cs typeface="Calibri"/>
              </a:rPr>
              <a:t>T</a:t>
            </a:r>
            <a:r>
              <a:rPr sz="2000" i="1" spc="50" dirty="0">
                <a:solidFill>
                  <a:srgbClr val="58595B"/>
                </a:solidFill>
                <a:latin typeface="Calibri"/>
                <a:cs typeface="Calibri"/>
              </a:rPr>
              <a:t>YPE</a:t>
            </a:r>
            <a:r>
              <a:rPr sz="2000" i="1" spc="-3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2000" i="1" spc="-50" dirty="0">
                <a:solidFill>
                  <a:srgbClr val="58595B"/>
                </a:solidFill>
                <a:latin typeface="Calibri"/>
                <a:cs typeface="Calibri"/>
              </a:rPr>
              <a:t>A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774969" y="2521418"/>
            <a:ext cx="768350" cy="8997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000" b="1" i="1" spc="-35" dirty="0">
                <a:solidFill>
                  <a:srgbClr val="58595B"/>
                </a:solidFill>
                <a:latin typeface="Calibri"/>
                <a:cs typeface="Calibri"/>
              </a:rPr>
              <a:t>T</a:t>
            </a:r>
            <a:r>
              <a:rPr sz="2000" b="1" i="1" spc="50" dirty="0">
                <a:solidFill>
                  <a:srgbClr val="58595B"/>
                </a:solidFill>
                <a:latin typeface="Calibri"/>
                <a:cs typeface="Calibri"/>
              </a:rPr>
              <a:t>YPE </a:t>
            </a:r>
            <a:r>
              <a:rPr sz="2000" b="1" i="1" spc="10" dirty="0">
                <a:solidFill>
                  <a:srgbClr val="58595B"/>
                </a:solidFill>
                <a:latin typeface="Calibri"/>
                <a:cs typeface="Calibri"/>
              </a:rPr>
              <a:t>B</a:t>
            </a:r>
            <a:endParaRPr sz="20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9"/>
              </a:spcBef>
            </a:pPr>
            <a:endParaRPr sz="21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2000" b="1" i="1" spc="-35" dirty="0">
                <a:solidFill>
                  <a:srgbClr val="58595B"/>
                </a:solidFill>
                <a:latin typeface="Calibri"/>
                <a:cs typeface="Calibri"/>
              </a:rPr>
              <a:t>T</a:t>
            </a:r>
            <a:r>
              <a:rPr sz="2000" b="1" i="1" spc="50" dirty="0">
                <a:solidFill>
                  <a:srgbClr val="58595B"/>
                </a:solidFill>
                <a:latin typeface="Calibri"/>
                <a:cs typeface="Calibri"/>
              </a:rPr>
              <a:t>YPE</a:t>
            </a:r>
            <a:r>
              <a:rPr sz="2000" b="1" i="1" spc="25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2000" b="1" i="1" spc="35" dirty="0">
                <a:solidFill>
                  <a:srgbClr val="58595B"/>
                </a:solidFill>
                <a:latin typeface="Calibri"/>
                <a:cs typeface="Calibri"/>
              </a:rPr>
              <a:t>C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1384201" y="1918190"/>
            <a:ext cx="228600" cy="228600"/>
          </a:xfrm>
          <a:custGeom>
            <a:avLst/>
            <a:gdLst/>
            <a:ahLst/>
            <a:cxnLst/>
            <a:rect l="l" t="t" r="r" b="b"/>
            <a:pathLst>
              <a:path w="228600" h="228600">
                <a:moveTo>
                  <a:pt x="119425" y="0"/>
                </a:moveTo>
                <a:lnTo>
                  <a:pt x="75389" y="7605"/>
                </a:lnTo>
                <a:lnTo>
                  <a:pt x="39295" y="28656"/>
                </a:lnTo>
                <a:lnTo>
                  <a:pt x="13641" y="60267"/>
                </a:lnTo>
                <a:lnTo>
                  <a:pt x="929" y="99555"/>
                </a:lnTo>
                <a:lnTo>
                  <a:pt x="0" y="113858"/>
                </a:lnTo>
                <a:lnTo>
                  <a:pt x="925" y="128546"/>
                </a:lnTo>
                <a:lnTo>
                  <a:pt x="13905" y="168764"/>
                </a:lnTo>
                <a:lnTo>
                  <a:pt x="39803" y="200846"/>
                </a:lnTo>
                <a:lnTo>
                  <a:pt x="75551" y="221748"/>
                </a:lnTo>
                <a:lnTo>
                  <a:pt x="114299" y="228486"/>
                </a:lnTo>
                <a:lnTo>
                  <a:pt x="128939" y="227558"/>
                </a:lnTo>
                <a:lnTo>
                  <a:pt x="169059" y="214540"/>
                </a:lnTo>
                <a:lnTo>
                  <a:pt x="201084" y="188572"/>
                </a:lnTo>
                <a:lnTo>
                  <a:pt x="221934" y="152739"/>
                </a:lnTo>
                <a:lnTo>
                  <a:pt x="228104" y="124891"/>
                </a:lnTo>
                <a:lnTo>
                  <a:pt x="227364" y="108709"/>
                </a:lnTo>
                <a:lnTo>
                  <a:pt x="215727" y="65446"/>
                </a:lnTo>
                <a:lnTo>
                  <a:pt x="192062" y="31617"/>
                </a:lnTo>
                <a:lnTo>
                  <a:pt x="159063" y="9157"/>
                </a:lnTo>
                <a:lnTo>
                  <a:pt x="119425" y="0"/>
                </a:lnTo>
                <a:close/>
              </a:path>
            </a:pathLst>
          </a:custGeom>
          <a:solidFill>
            <a:srgbClr val="7DE8E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384201" y="2538126"/>
            <a:ext cx="228600" cy="228600"/>
          </a:xfrm>
          <a:custGeom>
            <a:avLst/>
            <a:gdLst/>
            <a:ahLst/>
            <a:cxnLst/>
            <a:rect l="l" t="t" r="r" b="b"/>
            <a:pathLst>
              <a:path w="228600" h="228600">
                <a:moveTo>
                  <a:pt x="119425" y="0"/>
                </a:moveTo>
                <a:lnTo>
                  <a:pt x="75389" y="7605"/>
                </a:lnTo>
                <a:lnTo>
                  <a:pt x="39295" y="28656"/>
                </a:lnTo>
                <a:lnTo>
                  <a:pt x="13641" y="60267"/>
                </a:lnTo>
                <a:lnTo>
                  <a:pt x="929" y="99555"/>
                </a:lnTo>
                <a:lnTo>
                  <a:pt x="0" y="113858"/>
                </a:lnTo>
                <a:lnTo>
                  <a:pt x="925" y="128546"/>
                </a:lnTo>
                <a:lnTo>
                  <a:pt x="13905" y="168764"/>
                </a:lnTo>
                <a:lnTo>
                  <a:pt x="39803" y="200846"/>
                </a:lnTo>
                <a:lnTo>
                  <a:pt x="75551" y="221748"/>
                </a:lnTo>
                <a:lnTo>
                  <a:pt x="114299" y="228486"/>
                </a:lnTo>
                <a:lnTo>
                  <a:pt x="128939" y="227558"/>
                </a:lnTo>
                <a:lnTo>
                  <a:pt x="169059" y="214540"/>
                </a:lnTo>
                <a:lnTo>
                  <a:pt x="201084" y="188572"/>
                </a:lnTo>
                <a:lnTo>
                  <a:pt x="221934" y="152739"/>
                </a:lnTo>
                <a:lnTo>
                  <a:pt x="228104" y="124891"/>
                </a:lnTo>
                <a:lnTo>
                  <a:pt x="227364" y="108709"/>
                </a:lnTo>
                <a:lnTo>
                  <a:pt x="215727" y="65446"/>
                </a:lnTo>
                <a:lnTo>
                  <a:pt x="192062" y="31617"/>
                </a:lnTo>
                <a:lnTo>
                  <a:pt x="159063" y="9157"/>
                </a:lnTo>
                <a:lnTo>
                  <a:pt x="119425" y="0"/>
                </a:lnTo>
                <a:close/>
              </a:path>
            </a:pathLst>
          </a:custGeom>
          <a:solidFill>
            <a:srgbClr val="FFF63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1384201" y="3158058"/>
            <a:ext cx="228600" cy="228600"/>
          </a:xfrm>
          <a:custGeom>
            <a:avLst/>
            <a:gdLst/>
            <a:ahLst/>
            <a:cxnLst/>
            <a:rect l="l" t="t" r="r" b="b"/>
            <a:pathLst>
              <a:path w="228600" h="228600">
                <a:moveTo>
                  <a:pt x="119425" y="0"/>
                </a:moveTo>
                <a:lnTo>
                  <a:pt x="75389" y="7605"/>
                </a:lnTo>
                <a:lnTo>
                  <a:pt x="39295" y="28656"/>
                </a:lnTo>
                <a:lnTo>
                  <a:pt x="13641" y="60267"/>
                </a:lnTo>
                <a:lnTo>
                  <a:pt x="929" y="99555"/>
                </a:lnTo>
                <a:lnTo>
                  <a:pt x="0" y="113858"/>
                </a:lnTo>
                <a:lnTo>
                  <a:pt x="925" y="128546"/>
                </a:lnTo>
                <a:lnTo>
                  <a:pt x="13905" y="168764"/>
                </a:lnTo>
                <a:lnTo>
                  <a:pt x="39803" y="200846"/>
                </a:lnTo>
                <a:lnTo>
                  <a:pt x="75551" y="221748"/>
                </a:lnTo>
                <a:lnTo>
                  <a:pt x="114299" y="228486"/>
                </a:lnTo>
                <a:lnTo>
                  <a:pt x="128939" y="227558"/>
                </a:lnTo>
                <a:lnTo>
                  <a:pt x="169059" y="214540"/>
                </a:lnTo>
                <a:lnTo>
                  <a:pt x="201084" y="188572"/>
                </a:lnTo>
                <a:lnTo>
                  <a:pt x="221934" y="152739"/>
                </a:lnTo>
                <a:lnTo>
                  <a:pt x="228104" y="124891"/>
                </a:lnTo>
                <a:lnTo>
                  <a:pt x="227364" y="108709"/>
                </a:lnTo>
                <a:lnTo>
                  <a:pt x="215727" y="65446"/>
                </a:lnTo>
                <a:lnTo>
                  <a:pt x="192062" y="31617"/>
                </a:lnTo>
                <a:lnTo>
                  <a:pt x="159063" y="9157"/>
                </a:lnTo>
                <a:lnTo>
                  <a:pt x="119425" y="0"/>
                </a:lnTo>
                <a:close/>
              </a:path>
            </a:pathLst>
          </a:custGeom>
          <a:solidFill>
            <a:srgbClr val="FFC5C4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149015" y="210934"/>
            <a:ext cx="7140778" cy="713813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10508738" y="7180857"/>
            <a:ext cx="1929130" cy="2286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b="1" i="1" spc="40" dirty="0">
                <a:solidFill>
                  <a:srgbClr val="58595B"/>
                </a:solidFill>
                <a:latin typeface="Calibri"/>
                <a:cs typeface="Calibri"/>
              </a:rPr>
              <a:t>V</a:t>
            </a:r>
            <a:r>
              <a:rPr sz="1600" b="1" i="1" spc="75" dirty="0">
                <a:solidFill>
                  <a:srgbClr val="58595B"/>
                </a:solidFill>
                <a:latin typeface="Calibri"/>
                <a:cs typeface="Calibri"/>
              </a:rPr>
              <a:t>i</a:t>
            </a:r>
            <a:r>
              <a:rPr sz="1600" b="1" i="1" spc="20" dirty="0">
                <a:solidFill>
                  <a:srgbClr val="58595B"/>
                </a:solidFill>
                <a:latin typeface="Calibri"/>
                <a:cs typeface="Calibri"/>
              </a:rPr>
              <a:t>e</a:t>
            </a:r>
            <a:r>
              <a:rPr sz="1600" b="1" i="1" spc="-110" dirty="0">
                <a:solidFill>
                  <a:srgbClr val="58595B"/>
                </a:solidFill>
                <a:latin typeface="Calibri"/>
                <a:cs typeface="Calibri"/>
              </a:rPr>
              <a:t>w</a:t>
            </a:r>
            <a:r>
              <a:rPr sz="1600" b="1" i="1" spc="15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600" b="1" i="1" spc="20" dirty="0">
                <a:solidFill>
                  <a:srgbClr val="58595B"/>
                </a:solidFill>
                <a:latin typeface="Calibri"/>
                <a:cs typeface="Calibri"/>
              </a:rPr>
              <a:t>f</a:t>
            </a:r>
            <a:r>
              <a:rPr sz="1600" b="1" i="1" spc="45" dirty="0">
                <a:solidFill>
                  <a:srgbClr val="58595B"/>
                </a:solidFill>
                <a:latin typeface="Calibri"/>
                <a:cs typeface="Calibri"/>
              </a:rPr>
              <a:t>r</a:t>
            </a:r>
            <a:r>
              <a:rPr sz="1600" b="1" i="1" spc="10" dirty="0">
                <a:solidFill>
                  <a:srgbClr val="58595B"/>
                </a:solidFill>
                <a:latin typeface="Calibri"/>
                <a:cs typeface="Calibri"/>
              </a:rPr>
              <a:t>o</a:t>
            </a:r>
            <a:r>
              <a:rPr sz="1600" b="1" i="1" spc="-60" dirty="0">
                <a:solidFill>
                  <a:srgbClr val="58595B"/>
                </a:solidFill>
                <a:latin typeface="Calibri"/>
                <a:cs typeface="Calibri"/>
              </a:rPr>
              <a:t>m</a:t>
            </a:r>
            <a:r>
              <a:rPr sz="1600" b="1" i="1" spc="17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600" b="1" i="1" spc="-40" dirty="0">
                <a:solidFill>
                  <a:srgbClr val="58595B"/>
                </a:solidFill>
                <a:latin typeface="Calibri"/>
                <a:cs typeface="Calibri"/>
              </a:rPr>
              <a:t>a</a:t>
            </a:r>
            <a:r>
              <a:rPr sz="1600" b="1" i="1" spc="17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600" b="1" i="1" spc="25" dirty="0">
                <a:solidFill>
                  <a:srgbClr val="58595B"/>
                </a:solidFill>
                <a:latin typeface="Calibri"/>
                <a:cs typeface="Calibri"/>
              </a:rPr>
              <a:t>d</a:t>
            </a:r>
            <a:r>
              <a:rPr sz="1600" b="1" i="1" spc="-50" dirty="0">
                <a:solidFill>
                  <a:srgbClr val="58595B"/>
                </a:solidFill>
                <a:latin typeface="Calibri"/>
                <a:cs typeface="Calibri"/>
              </a:rPr>
              <a:t>w</a:t>
            </a:r>
            <a:r>
              <a:rPr sz="1600" b="1" i="1" spc="20" dirty="0">
                <a:solidFill>
                  <a:srgbClr val="58595B"/>
                </a:solidFill>
                <a:latin typeface="Calibri"/>
                <a:cs typeface="Calibri"/>
              </a:rPr>
              <a:t>e</a:t>
            </a:r>
            <a:r>
              <a:rPr sz="1600" b="1" i="1" spc="100" dirty="0">
                <a:solidFill>
                  <a:srgbClr val="58595B"/>
                </a:solidFill>
                <a:latin typeface="Calibri"/>
                <a:cs typeface="Calibri"/>
              </a:rPr>
              <a:t>ll</a:t>
            </a:r>
            <a:r>
              <a:rPr sz="1600" b="1" i="1" spc="75" dirty="0">
                <a:solidFill>
                  <a:srgbClr val="58595B"/>
                </a:solidFill>
                <a:latin typeface="Calibri"/>
                <a:cs typeface="Calibri"/>
              </a:rPr>
              <a:t>i</a:t>
            </a:r>
            <a:r>
              <a:rPr sz="1600" b="1" i="1" spc="50" dirty="0">
                <a:solidFill>
                  <a:srgbClr val="58595B"/>
                </a:solidFill>
                <a:latin typeface="Calibri"/>
                <a:cs typeface="Calibri"/>
              </a:rPr>
              <a:t>n</a:t>
            </a:r>
            <a:r>
              <a:rPr sz="1600" b="1" i="1" spc="-40" dirty="0">
                <a:solidFill>
                  <a:srgbClr val="58595B"/>
                </a:solidFill>
                <a:latin typeface="Calibri"/>
                <a:cs typeface="Calibri"/>
              </a:rPr>
              <a:t>g</a:t>
            </a:r>
            <a:endParaRPr sz="16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56895" y="4399000"/>
            <a:ext cx="12724993" cy="208415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356895" y="1251013"/>
            <a:ext cx="9688576" cy="208415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10884775" y="880503"/>
            <a:ext cx="1834095" cy="24575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12319496" y="790207"/>
            <a:ext cx="0" cy="272415"/>
          </a:xfrm>
          <a:custGeom>
            <a:avLst/>
            <a:gdLst/>
            <a:ahLst/>
            <a:cxnLst/>
            <a:rect l="l" t="t" r="r" b="b"/>
            <a:pathLst>
              <a:path h="272415">
                <a:moveTo>
                  <a:pt x="0" y="271868"/>
                </a:moveTo>
                <a:lnTo>
                  <a:pt x="0" y="0"/>
                </a:lnTo>
              </a:path>
            </a:pathLst>
          </a:custGeom>
          <a:ln w="6350">
            <a:solidFill>
              <a:srgbClr val="F15F2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12306796" y="3223120"/>
            <a:ext cx="0" cy="272415"/>
          </a:xfrm>
          <a:custGeom>
            <a:avLst/>
            <a:gdLst/>
            <a:ahLst/>
            <a:cxnLst/>
            <a:rect l="l" t="t" r="r" b="b"/>
            <a:pathLst>
              <a:path h="272414">
                <a:moveTo>
                  <a:pt x="0" y="271868"/>
                </a:moveTo>
                <a:lnTo>
                  <a:pt x="0" y="0"/>
                </a:lnTo>
              </a:path>
            </a:pathLst>
          </a:custGeom>
          <a:ln w="6350">
            <a:solidFill>
              <a:srgbClr val="F15F2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12697029" y="2674042"/>
            <a:ext cx="304800" cy="152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206375" algn="l"/>
              </a:tabLst>
            </a:pPr>
            <a:r>
              <a:rPr sz="1000" u="sng" dirty="0">
                <a:solidFill>
                  <a:srgbClr val="F15F2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F15F22"/>
                </a:solidFill>
                <a:latin typeface="Arial"/>
                <a:cs typeface="Arial"/>
              </a:rPr>
              <a:t>	</a:t>
            </a:r>
            <a:r>
              <a:rPr sz="1000" u="sng" dirty="0">
                <a:solidFill>
                  <a:srgbClr val="F15F22"/>
                </a:solidFill>
                <a:latin typeface="Arial"/>
                <a:cs typeface="Arial"/>
              </a:rPr>
              <a:t>A</a:t>
            </a:r>
            <a:endParaRPr sz="10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2166423" y="3379375"/>
            <a:ext cx="110489" cy="152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000" dirty="0">
                <a:solidFill>
                  <a:srgbClr val="F15F22"/>
                </a:solidFill>
                <a:latin typeface="Arial"/>
                <a:cs typeface="Arial"/>
              </a:rPr>
              <a:t>B</a:t>
            </a:r>
            <a:endParaRPr sz="10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0644365" y="2674042"/>
            <a:ext cx="145415" cy="152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000" u="sng" dirty="0">
                <a:solidFill>
                  <a:srgbClr val="F15F22"/>
                </a:solidFill>
                <a:latin typeface="Arial"/>
                <a:cs typeface="Arial"/>
              </a:rPr>
              <a:t>A </a:t>
            </a:r>
            <a:endParaRPr sz="100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2184495" y="767055"/>
            <a:ext cx="110489" cy="152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000" dirty="0">
                <a:solidFill>
                  <a:srgbClr val="F15F22"/>
                </a:solidFill>
                <a:latin typeface="Arial"/>
                <a:cs typeface="Arial"/>
              </a:rPr>
              <a:t>B</a:t>
            </a:r>
            <a:endParaRPr sz="100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344196" y="3497994"/>
            <a:ext cx="1253490" cy="2286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b="1" i="1" spc="-40" dirty="0">
                <a:solidFill>
                  <a:srgbClr val="58595B"/>
                </a:solidFill>
                <a:latin typeface="Calibri"/>
                <a:cs typeface="Calibri"/>
              </a:rPr>
              <a:t>A</a:t>
            </a:r>
            <a:r>
              <a:rPr sz="1600" b="1" i="1" spc="-45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600" b="1" i="1" spc="-20" dirty="0">
                <a:solidFill>
                  <a:srgbClr val="58595B"/>
                </a:solidFill>
                <a:latin typeface="Calibri"/>
                <a:cs typeface="Calibri"/>
              </a:rPr>
              <a:t>C</a:t>
            </a:r>
            <a:r>
              <a:rPr sz="1600" b="1" i="1" spc="-15" dirty="0">
                <a:solidFill>
                  <a:srgbClr val="58595B"/>
                </a:solidFill>
                <a:latin typeface="Calibri"/>
                <a:cs typeface="Calibri"/>
              </a:rPr>
              <a:t>ross</a:t>
            </a:r>
            <a:r>
              <a:rPr sz="1600" b="1" i="1" spc="4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600" b="1" i="1" spc="-20" dirty="0">
                <a:solidFill>
                  <a:srgbClr val="58595B"/>
                </a:solidFill>
                <a:latin typeface="Calibri"/>
                <a:cs typeface="Calibri"/>
              </a:rPr>
              <a:t>section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344196" y="6601592"/>
            <a:ext cx="1871345" cy="2286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b="1" i="1" spc="10" dirty="0">
                <a:solidFill>
                  <a:srgbClr val="58595B"/>
                </a:solidFill>
                <a:latin typeface="Calibri"/>
                <a:cs typeface="Calibri"/>
              </a:rPr>
              <a:t>B</a:t>
            </a:r>
            <a:r>
              <a:rPr sz="1600" b="1" i="1" spc="4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600" b="1" i="1" spc="75" dirty="0">
                <a:solidFill>
                  <a:srgbClr val="58595B"/>
                </a:solidFill>
                <a:latin typeface="Calibri"/>
                <a:cs typeface="Calibri"/>
              </a:rPr>
              <a:t>L</a:t>
            </a:r>
            <a:r>
              <a:rPr sz="1600" b="1" i="1" spc="-20" dirty="0">
                <a:solidFill>
                  <a:srgbClr val="58595B"/>
                </a:solidFill>
                <a:latin typeface="Calibri"/>
                <a:cs typeface="Calibri"/>
              </a:rPr>
              <a:t>ongitudinal</a:t>
            </a:r>
            <a:r>
              <a:rPr sz="1600" b="1" i="1" spc="4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600" b="1" i="1" spc="-20" dirty="0">
                <a:solidFill>
                  <a:srgbClr val="58595B"/>
                </a:solidFill>
                <a:latin typeface="Calibri"/>
                <a:cs typeface="Calibri"/>
              </a:rPr>
              <a:t>section</a:t>
            </a:r>
            <a:endParaRPr sz="16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2292" y="42297"/>
            <a:ext cx="13380085" cy="7501255"/>
          </a:xfrm>
          <a:custGeom>
            <a:avLst/>
            <a:gdLst/>
            <a:ahLst/>
            <a:cxnLst/>
            <a:rect l="l" t="t" r="r" b="b"/>
            <a:pathLst>
              <a:path w="13380085" h="7501255">
                <a:moveTo>
                  <a:pt x="0" y="84708"/>
                </a:moveTo>
                <a:lnTo>
                  <a:pt x="0" y="7416114"/>
                </a:lnTo>
                <a:lnTo>
                  <a:pt x="0" y="7500823"/>
                </a:lnTo>
                <a:lnTo>
                  <a:pt x="84709" y="7500823"/>
                </a:lnTo>
                <a:lnTo>
                  <a:pt x="13294906" y="7500823"/>
                </a:lnTo>
                <a:lnTo>
                  <a:pt x="13379615" y="7500823"/>
                </a:lnTo>
                <a:lnTo>
                  <a:pt x="13379615" y="7416114"/>
                </a:lnTo>
                <a:lnTo>
                  <a:pt x="13379615" y="84708"/>
                </a:lnTo>
                <a:lnTo>
                  <a:pt x="13379615" y="0"/>
                </a:lnTo>
                <a:lnTo>
                  <a:pt x="13294906" y="0"/>
                </a:lnTo>
                <a:lnTo>
                  <a:pt x="84709" y="0"/>
                </a:lnTo>
                <a:lnTo>
                  <a:pt x="0" y="0"/>
                </a:lnTo>
                <a:lnTo>
                  <a:pt x="0" y="84708"/>
                </a:lnTo>
                <a:close/>
              </a:path>
            </a:pathLst>
          </a:custGeom>
          <a:ln w="84582">
            <a:solidFill>
              <a:srgbClr val="625D5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211709" y="211709"/>
            <a:ext cx="13040994" cy="7162165"/>
          </a:xfrm>
          <a:custGeom>
            <a:avLst/>
            <a:gdLst/>
            <a:ahLst/>
            <a:cxnLst/>
            <a:rect l="l" t="t" r="r" b="b"/>
            <a:pathLst>
              <a:path w="13040994" h="7162165">
                <a:moveTo>
                  <a:pt x="0" y="7161987"/>
                </a:moveTo>
                <a:lnTo>
                  <a:pt x="13040779" y="7161987"/>
                </a:lnTo>
                <a:lnTo>
                  <a:pt x="13040779" y="0"/>
                </a:lnTo>
                <a:lnTo>
                  <a:pt x="0" y="0"/>
                </a:lnTo>
                <a:lnTo>
                  <a:pt x="0" y="7161987"/>
                </a:lnTo>
                <a:close/>
              </a:path>
            </a:pathLst>
          </a:custGeom>
          <a:ln w="84581">
            <a:solidFill>
              <a:srgbClr val="625D5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3616914" y="3016645"/>
            <a:ext cx="6195695" cy="12858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6120"/>
              </a:lnSpc>
            </a:pPr>
            <a:r>
              <a:rPr sz="5200" u="heavy" spc="195" dirty="0"/>
              <a:t>A</a:t>
            </a:r>
            <a:r>
              <a:rPr sz="5200" u="heavy" spc="180" dirty="0"/>
              <a:t>r</a:t>
            </a:r>
            <a:r>
              <a:rPr sz="5200" u="heavy" spc="280" dirty="0"/>
              <a:t>c</a:t>
            </a:r>
            <a:r>
              <a:rPr sz="5200" u="heavy" spc="245" dirty="0"/>
              <a:t>h</a:t>
            </a:r>
            <a:r>
              <a:rPr sz="5200" u="heavy" spc="320" dirty="0"/>
              <a:t>i</a:t>
            </a:r>
            <a:r>
              <a:rPr sz="5200" u="heavy" spc="190" dirty="0"/>
              <a:t>t</a:t>
            </a:r>
            <a:r>
              <a:rPr sz="5200" u="heavy" spc="204" dirty="0"/>
              <a:t>e</a:t>
            </a:r>
            <a:r>
              <a:rPr sz="5200" u="heavy" spc="280" dirty="0"/>
              <a:t>c</a:t>
            </a:r>
            <a:r>
              <a:rPr sz="5200" u="heavy" spc="215" dirty="0"/>
              <a:t>t</a:t>
            </a:r>
            <a:r>
              <a:rPr sz="5200" u="heavy" spc="210" dirty="0"/>
              <a:t>u</a:t>
            </a:r>
            <a:r>
              <a:rPr sz="5200" u="heavy" spc="180" dirty="0"/>
              <a:t>r</a:t>
            </a:r>
            <a:r>
              <a:rPr sz="5200" u="heavy" spc="215" dirty="0"/>
              <a:t>a</a:t>
            </a:r>
            <a:r>
              <a:rPr sz="5200" u="heavy" spc="245" dirty="0"/>
              <a:t>l</a:t>
            </a:r>
            <a:r>
              <a:rPr sz="5200" b="0" u="heavy" spc="430" dirty="0">
                <a:latin typeface="Times New Roman"/>
                <a:cs typeface="Times New Roman"/>
              </a:rPr>
              <a:t> </a:t>
            </a:r>
            <a:r>
              <a:rPr sz="5200" u="heavy" spc="215" dirty="0"/>
              <a:t>d</a:t>
            </a:r>
            <a:r>
              <a:rPr sz="5200" u="heavy" spc="229" dirty="0"/>
              <a:t>e</a:t>
            </a:r>
            <a:r>
              <a:rPr sz="5200" u="heavy" spc="320" dirty="0"/>
              <a:t>si</a:t>
            </a:r>
            <a:r>
              <a:rPr sz="5200" u="heavy" spc="525" dirty="0"/>
              <a:t>g</a:t>
            </a:r>
            <a:r>
              <a:rPr sz="5200" u="heavy" spc="40" dirty="0"/>
              <a:t>n</a:t>
            </a:r>
            <a:endParaRPr sz="5200">
              <a:latin typeface="Times New Roman"/>
              <a:cs typeface="Times New Roman"/>
            </a:endParaRPr>
          </a:p>
          <a:p>
            <a:pPr marR="92075" algn="ctr">
              <a:lnSpc>
                <a:spcPts val="4680"/>
              </a:lnSpc>
            </a:pPr>
            <a:r>
              <a:rPr sz="4000" i="1" spc="365" dirty="0">
                <a:latin typeface="Calibri"/>
                <a:cs typeface="Calibri"/>
              </a:rPr>
              <a:t>T</a:t>
            </a:r>
            <a:r>
              <a:rPr sz="4000" i="1" spc="160" dirty="0">
                <a:latin typeface="Calibri"/>
                <a:cs typeface="Calibri"/>
              </a:rPr>
              <a:t>h</a:t>
            </a:r>
            <a:r>
              <a:rPr sz="4000" i="1" spc="-100" dirty="0">
                <a:latin typeface="Calibri"/>
                <a:cs typeface="Calibri"/>
              </a:rPr>
              <a:t>e</a:t>
            </a:r>
            <a:r>
              <a:rPr sz="4000" i="1" spc="425" dirty="0">
                <a:latin typeface="Calibri"/>
                <a:cs typeface="Calibri"/>
              </a:rPr>
              <a:t> </a:t>
            </a:r>
            <a:r>
              <a:rPr sz="4000" i="1" spc="95" dirty="0">
                <a:latin typeface="Calibri"/>
                <a:cs typeface="Calibri"/>
              </a:rPr>
              <a:t>b</a:t>
            </a:r>
            <a:r>
              <a:rPr sz="4000" i="1" spc="100" dirty="0">
                <a:latin typeface="Calibri"/>
                <a:cs typeface="Calibri"/>
              </a:rPr>
              <a:t>u</a:t>
            </a:r>
            <a:r>
              <a:rPr sz="4000" i="1" spc="200" dirty="0">
                <a:latin typeface="Calibri"/>
                <a:cs typeface="Calibri"/>
              </a:rPr>
              <a:t>i</a:t>
            </a:r>
            <a:r>
              <a:rPr sz="4000" i="1" spc="260" dirty="0">
                <a:latin typeface="Calibri"/>
                <a:cs typeface="Calibri"/>
              </a:rPr>
              <a:t>l</a:t>
            </a:r>
            <a:r>
              <a:rPr sz="4000" i="1" spc="75" dirty="0">
                <a:latin typeface="Calibri"/>
                <a:cs typeface="Calibri"/>
              </a:rPr>
              <a:t>d</a:t>
            </a:r>
            <a:r>
              <a:rPr sz="4000" i="1" spc="200" dirty="0">
                <a:latin typeface="Calibri"/>
                <a:cs typeface="Calibri"/>
              </a:rPr>
              <a:t>i</a:t>
            </a:r>
            <a:r>
              <a:rPr sz="4000" i="1" spc="135" dirty="0">
                <a:latin typeface="Calibri"/>
                <a:cs typeface="Calibri"/>
              </a:rPr>
              <a:t>n</a:t>
            </a:r>
            <a:r>
              <a:rPr sz="4000" i="1" spc="-95" dirty="0">
                <a:latin typeface="Calibri"/>
                <a:cs typeface="Calibri"/>
              </a:rPr>
              <a:t>g</a:t>
            </a:r>
            <a:endParaRPr sz="40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560584" y="350469"/>
            <a:ext cx="7824685" cy="696960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4197437" y="617551"/>
            <a:ext cx="882015" cy="492125"/>
          </a:xfrm>
          <a:custGeom>
            <a:avLst/>
            <a:gdLst/>
            <a:ahLst/>
            <a:cxnLst/>
            <a:rect l="l" t="t" r="r" b="b"/>
            <a:pathLst>
              <a:path w="882014" h="492125">
                <a:moveTo>
                  <a:pt x="0" y="0"/>
                </a:moveTo>
                <a:lnTo>
                  <a:pt x="882002" y="491998"/>
                </a:lnTo>
              </a:path>
            </a:pathLst>
          </a:custGeom>
          <a:ln w="12700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4194343" y="612007"/>
            <a:ext cx="0" cy="181610"/>
          </a:xfrm>
          <a:custGeom>
            <a:avLst/>
            <a:gdLst/>
            <a:ahLst/>
            <a:cxnLst/>
            <a:rect l="l" t="t" r="r" b="b"/>
            <a:pathLst>
              <a:path h="181609">
                <a:moveTo>
                  <a:pt x="0" y="0"/>
                </a:moveTo>
                <a:lnTo>
                  <a:pt x="0" y="181089"/>
                </a:lnTo>
              </a:path>
            </a:pathLst>
          </a:custGeom>
          <a:ln w="12700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4097830" y="908894"/>
            <a:ext cx="170180" cy="254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b="1" i="1" spc="-45" dirty="0">
                <a:solidFill>
                  <a:srgbClr val="58595B"/>
                </a:solidFill>
                <a:latin typeface="Calibri"/>
                <a:cs typeface="Calibri"/>
              </a:rPr>
              <a:t>N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11388372" y="4792878"/>
            <a:ext cx="882015" cy="492125"/>
          </a:xfrm>
          <a:custGeom>
            <a:avLst/>
            <a:gdLst/>
            <a:ahLst/>
            <a:cxnLst/>
            <a:rect l="l" t="t" r="r" b="b"/>
            <a:pathLst>
              <a:path w="882015" h="492125">
                <a:moveTo>
                  <a:pt x="0" y="0"/>
                </a:moveTo>
                <a:lnTo>
                  <a:pt x="882002" y="491998"/>
                </a:lnTo>
              </a:path>
            </a:pathLst>
          </a:custGeom>
          <a:ln w="12700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2273465" y="5290426"/>
            <a:ext cx="0" cy="186055"/>
          </a:xfrm>
          <a:custGeom>
            <a:avLst/>
            <a:gdLst/>
            <a:ahLst/>
            <a:cxnLst/>
            <a:rect l="l" t="t" r="r" b="b"/>
            <a:pathLst>
              <a:path h="186054">
                <a:moveTo>
                  <a:pt x="0" y="0"/>
                </a:moveTo>
                <a:lnTo>
                  <a:pt x="0" y="185496"/>
                </a:lnTo>
              </a:path>
            </a:pathLst>
          </a:custGeom>
          <a:ln w="12700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12200158" y="5593134"/>
            <a:ext cx="142240" cy="254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b="1" i="1" spc="80" dirty="0">
                <a:solidFill>
                  <a:srgbClr val="58595B"/>
                </a:solidFill>
                <a:latin typeface="Calibri"/>
                <a:cs typeface="Calibri"/>
              </a:rPr>
              <a:t>S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444498" y="452541"/>
            <a:ext cx="2490470" cy="304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b="1" spc="-20" dirty="0">
                <a:solidFill>
                  <a:srgbClr val="F15F22"/>
                </a:solidFill>
                <a:latin typeface="Calibri"/>
                <a:cs typeface="Calibri"/>
              </a:rPr>
              <a:t>C</a:t>
            </a:r>
            <a:r>
              <a:rPr sz="2400" b="1" spc="15" dirty="0">
                <a:solidFill>
                  <a:srgbClr val="F15F22"/>
                </a:solidFill>
                <a:latin typeface="Calibri"/>
                <a:cs typeface="Calibri"/>
              </a:rPr>
              <a:t>omposition</a:t>
            </a:r>
            <a:r>
              <a:rPr sz="2400" b="1" spc="60" dirty="0">
                <a:solidFill>
                  <a:srgbClr val="F15F22"/>
                </a:solidFill>
                <a:latin typeface="Calibri"/>
                <a:cs typeface="Calibri"/>
              </a:rPr>
              <a:t> </a:t>
            </a:r>
            <a:r>
              <a:rPr sz="2400" b="1" spc="-35" dirty="0">
                <a:solidFill>
                  <a:srgbClr val="F15F22"/>
                </a:solidFill>
                <a:latin typeface="Calibri"/>
                <a:cs typeface="Calibri"/>
              </a:rPr>
              <a:t>o</a:t>
            </a:r>
            <a:r>
              <a:rPr sz="2400" b="1" spc="10" dirty="0">
                <a:solidFill>
                  <a:srgbClr val="F15F22"/>
                </a:solidFill>
                <a:latin typeface="Calibri"/>
                <a:cs typeface="Calibri"/>
              </a:rPr>
              <a:t>f</a:t>
            </a:r>
            <a:r>
              <a:rPr sz="2400" b="1" spc="60" dirty="0">
                <a:solidFill>
                  <a:srgbClr val="F15F22"/>
                </a:solidFill>
                <a:latin typeface="Calibri"/>
                <a:cs typeface="Calibri"/>
              </a:rPr>
              <a:t> </a:t>
            </a:r>
            <a:r>
              <a:rPr sz="2400" b="1" spc="10" dirty="0">
                <a:solidFill>
                  <a:srgbClr val="F15F22"/>
                </a:solidFill>
                <a:latin typeface="Calibri"/>
                <a:cs typeface="Calibri"/>
              </a:rPr>
              <a:t>the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10" name="object 10"/>
          <p:cNvSpPr txBox="1">
            <a:spLocks noGrp="1"/>
          </p:cNvSpPr>
          <p:nvPr>
            <p:ph type="title"/>
          </p:nvPr>
        </p:nvSpPr>
        <p:spPr>
          <a:xfrm>
            <a:off x="444498" y="818301"/>
            <a:ext cx="1806575" cy="304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45" dirty="0"/>
              <a:t>building</a:t>
            </a:r>
            <a:r>
              <a:rPr spc="60" dirty="0"/>
              <a:t> shell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444498" y="1403176"/>
            <a:ext cx="3039745" cy="169926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699135">
              <a:lnSpc>
                <a:spcPct val="100000"/>
              </a:lnSpc>
            </a:pPr>
            <a:r>
              <a:rPr sz="1400" b="1" i="1" spc="-20" dirty="0">
                <a:solidFill>
                  <a:srgbClr val="F15F22"/>
                </a:solidFill>
                <a:latin typeface="Calibri"/>
                <a:cs typeface="Calibri"/>
              </a:rPr>
              <a:t>Dif</a:t>
            </a:r>
            <a:r>
              <a:rPr sz="1400" b="1" i="1" spc="-5" dirty="0">
                <a:solidFill>
                  <a:srgbClr val="F15F22"/>
                </a:solidFill>
                <a:latin typeface="Calibri"/>
                <a:cs typeface="Calibri"/>
              </a:rPr>
              <a:t>f</a:t>
            </a:r>
            <a:r>
              <a:rPr sz="1400" b="1" i="1" spc="-30" dirty="0">
                <a:solidFill>
                  <a:srgbClr val="F15F22"/>
                </a:solidFill>
                <a:latin typeface="Calibri"/>
                <a:cs typeface="Calibri"/>
              </a:rPr>
              <a:t>erent</a:t>
            </a:r>
            <a:r>
              <a:rPr sz="1400" b="1" i="1" spc="35" dirty="0">
                <a:solidFill>
                  <a:srgbClr val="F15F22"/>
                </a:solidFill>
                <a:latin typeface="Calibri"/>
                <a:cs typeface="Calibri"/>
              </a:rPr>
              <a:t> </a:t>
            </a:r>
            <a:r>
              <a:rPr sz="1400" b="1" i="1" spc="-10" dirty="0">
                <a:solidFill>
                  <a:srgbClr val="F15F22"/>
                </a:solidFill>
                <a:latin typeface="Calibri"/>
                <a:cs typeface="Calibri"/>
              </a:rPr>
              <a:t>la</a:t>
            </a:r>
            <a:r>
              <a:rPr sz="1400" b="1" i="1" spc="-40" dirty="0">
                <a:solidFill>
                  <a:srgbClr val="F15F22"/>
                </a:solidFill>
                <a:latin typeface="Calibri"/>
                <a:cs typeface="Calibri"/>
              </a:rPr>
              <a:t>y</a:t>
            </a:r>
            <a:r>
              <a:rPr sz="1400" b="1" i="1" spc="-15" dirty="0">
                <a:solidFill>
                  <a:srgbClr val="F15F22"/>
                </a:solidFill>
                <a:latin typeface="Calibri"/>
                <a:cs typeface="Calibri"/>
              </a:rPr>
              <a:t>ers</a:t>
            </a:r>
            <a:r>
              <a:rPr sz="1400" b="1" i="1" spc="35" dirty="0">
                <a:solidFill>
                  <a:srgbClr val="F15F22"/>
                </a:solidFill>
                <a:latin typeface="Calibri"/>
                <a:cs typeface="Calibri"/>
              </a:rPr>
              <a:t> </a:t>
            </a:r>
            <a:r>
              <a:rPr sz="1400" b="1" i="1" spc="-20" dirty="0">
                <a:solidFill>
                  <a:srgbClr val="F15F22"/>
                </a:solidFill>
                <a:latin typeface="Calibri"/>
                <a:cs typeface="Calibri"/>
              </a:rPr>
              <a:t>a</a:t>
            </a:r>
            <a:r>
              <a:rPr sz="1400" b="1" i="1" spc="-60" dirty="0">
                <a:solidFill>
                  <a:srgbClr val="F15F22"/>
                </a:solidFill>
                <a:latin typeface="Calibri"/>
                <a:cs typeface="Calibri"/>
              </a:rPr>
              <a:t>c</a:t>
            </a:r>
            <a:r>
              <a:rPr sz="1400" b="1" i="1" spc="-40" dirty="0">
                <a:solidFill>
                  <a:srgbClr val="F15F22"/>
                </a:solidFill>
                <a:latin typeface="Calibri"/>
                <a:cs typeface="Calibri"/>
              </a:rPr>
              <a:t>c</a:t>
            </a:r>
            <a:r>
              <a:rPr sz="1400" b="1" i="1" spc="-20" dirty="0">
                <a:solidFill>
                  <a:srgbClr val="F15F22"/>
                </a:solidFill>
                <a:latin typeface="Calibri"/>
                <a:cs typeface="Calibri"/>
              </a:rPr>
              <a:t>ording</a:t>
            </a:r>
            <a:r>
              <a:rPr sz="1400" b="1" i="1" spc="35" dirty="0">
                <a:solidFill>
                  <a:srgbClr val="F15F22"/>
                </a:solidFill>
                <a:latin typeface="Calibri"/>
                <a:cs typeface="Calibri"/>
              </a:rPr>
              <a:t> </a:t>
            </a:r>
            <a:r>
              <a:rPr sz="1400" b="1" i="1" spc="-45" dirty="0">
                <a:solidFill>
                  <a:srgbClr val="F15F22"/>
                </a:solidFill>
                <a:latin typeface="Calibri"/>
                <a:cs typeface="Calibri"/>
              </a:rPr>
              <a:t>to</a:t>
            </a:r>
            <a:r>
              <a:rPr sz="1400" b="1" i="1" spc="35" dirty="0">
                <a:solidFill>
                  <a:srgbClr val="F15F22"/>
                </a:solidFill>
                <a:latin typeface="Calibri"/>
                <a:cs typeface="Calibri"/>
              </a:rPr>
              <a:t> </a:t>
            </a:r>
            <a:r>
              <a:rPr sz="1400" b="1" i="1" spc="-25" dirty="0">
                <a:solidFill>
                  <a:srgbClr val="F15F22"/>
                </a:solidFill>
                <a:latin typeface="Calibri"/>
                <a:cs typeface="Calibri"/>
              </a:rPr>
              <a:t>the</a:t>
            </a:r>
            <a:r>
              <a:rPr sz="1400" b="1" i="1" spc="-15" dirty="0">
                <a:solidFill>
                  <a:srgbClr val="F15F22"/>
                </a:solidFill>
                <a:latin typeface="Calibri"/>
                <a:cs typeface="Calibri"/>
              </a:rPr>
              <a:t> </a:t>
            </a:r>
            <a:r>
              <a:rPr sz="1400" b="1" i="1" spc="-25" dirty="0">
                <a:solidFill>
                  <a:srgbClr val="F15F22"/>
                </a:solidFill>
                <a:latin typeface="Calibri"/>
                <a:cs typeface="Calibri"/>
              </a:rPr>
              <a:t>orientation</a:t>
            </a:r>
            <a:endParaRPr sz="1400">
              <a:latin typeface="Calibri"/>
              <a:cs typeface="Calibri"/>
            </a:endParaRPr>
          </a:p>
          <a:p>
            <a:pPr>
              <a:lnSpc>
                <a:spcPct val="100000"/>
              </a:lnSpc>
            </a:pPr>
            <a:endParaRPr sz="1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6"/>
              </a:spcBef>
            </a:pPr>
            <a:endParaRPr sz="1200">
              <a:latin typeface="Times New Roman"/>
              <a:cs typeface="Times New Roman"/>
            </a:endParaRPr>
          </a:p>
          <a:p>
            <a:pPr marL="1267460" marR="5080" indent="83820">
              <a:lnSpc>
                <a:spcPct val="100000"/>
              </a:lnSpc>
            </a:pPr>
            <a:r>
              <a:rPr sz="1200" b="1" i="1" spc="-30" dirty="0">
                <a:solidFill>
                  <a:srgbClr val="58595B"/>
                </a:solidFill>
                <a:latin typeface="Calibri"/>
                <a:cs typeface="Calibri"/>
              </a:rPr>
              <a:t>Opaque</a:t>
            </a:r>
            <a:r>
              <a:rPr sz="1200" b="1" i="1" spc="3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200" b="1" i="1" spc="-25" dirty="0">
                <a:solidFill>
                  <a:srgbClr val="58595B"/>
                </a:solidFill>
                <a:latin typeface="Calibri"/>
                <a:cs typeface="Calibri"/>
              </a:rPr>
              <a:t>and</a:t>
            </a:r>
            <a:r>
              <a:rPr sz="1200" b="1" i="1" spc="3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200" b="1" i="1" spc="-5" dirty="0">
                <a:solidFill>
                  <a:srgbClr val="58595B"/>
                </a:solidFill>
                <a:latin typeface="Calibri"/>
                <a:cs typeface="Calibri"/>
              </a:rPr>
              <a:t>high</a:t>
            </a:r>
            <a:r>
              <a:rPr sz="1200" b="1" i="1" spc="3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200" b="1" i="1" spc="-15" dirty="0">
                <a:solidFill>
                  <a:srgbClr val="58595B"/>
                </a:solidFill>
                <a:latin typeface="Calibri"/>
                <a:cs typeface="Calibri"/>
              </a:rPr>
              <a:t>insulated</a:t>
            </a:r>
            <a:r>
              <a:rPr sz="1200" b="1" i="1" spc="-1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200" b="1" i="1" spc="-15" dirty="0">
                <a:solidFill>
                  <a:srgbClr val="58595B"/>
                </a:solidFill>
                <a:latin typeface="Calibri"/>
                <a:cs typeface="Calibri"/>
              </a:rPr>
              <a:t>wall</a:t>
            </a:r>
            <a:r>
              <a:rPr sz="1200" b="1" i="1" spc="15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200" b="1" i="1" spc="-25" dirty="0">
                <a:solidFill>
                  <a:srgbClr val="58595B"/>
                </a:solidFill>
                <a:latin typeface="Calibri"/>
                <a:cs typeface="Calibri"/>
              </a:rPr>
              <a:t>with</a:t>
            </a:r>
            <a:r>
              <a:rPr sz="1200" b="1" i="1" spc="3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200" b="1" i="1" spc="-5" dirty="0">
                <a:solidFill>
                  <a:srgbClr val="58595B"/>
                </a:solidFill>
                <a:latin typeface="Calibri"/>
                <a:cs typeface="Calibri"/>
              </a:rPr>
              <a:t>triple-glazing</a:t>
            </a:r>
            <a:r>
              <a:rPr sz="1200" b="1" i="1" spc="15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200" b="1" i="1" spc="-25" dirty="0">
                <a:solidFill>
                  <a:srgbClr val="58595B"/>
                </a:solidFill>
                <a:latin typeface="Calibri"/>
                <a:cs typeface="Calibri"/>
              </a:rPr>
              <a:t>wi</a:t>
            </a:r>
            <a:r>
              <a:rPr sz="1200" b="1" i="1" spc="-35" dirty="0">
                <a:solidFill>
                  <a:srgbClr val="58595B"/>
                </a:solidFill>
                <a:latin typeface="Calibri"/>
                <a:cs typeface="Calibri"/>
              </a:rPr>
              <a:t>n</a:t>
            </a:r>
            <a:r>
              <a:rPr sz="1200" b="1" i="1" spc="40" dirty="0">
                <a:solidFill>
                  <a:srgbClr val="58595B"/>
                </a:solidFill>
                <a:latin typeface="Calibri"/>
                <a:cs typeface="Calibri"/>
              </a:rPr>
              <a:t>-</a:t>
            </a:r>
            <a:endParaRPr sz="1200">
              <a:latin typeface="Calibri"/>
              <a:cs typeface="Calibri"/>
            </a:endParaRPr>
          </a:p>
          <a:p>
            <a:pPr marL="1659255" indent="1051560">
              <a:lnSpc>
                <a:spcPct val="100000"/>
              </a:lnSpc>
            </a:pPr>
            <a:r>
              <a:rPr sz="1200" b="1" i="1" spc="-35" dirty="0">
                <a:solidFill>
                  <a:srgbClr val="58595B"/>
                </a:solidFill>
                <a:latin typeface="Calibri"/>
                <a:cs typeface="Calibri"/>
              </a:rPr>
              <a:t>d</a:t>
            </a:r>
            <a:r>
              <a:rPr sz="1200" b="1" i="1" spc="-45" dirty="0">
                <a:solidFill>
                  <a:srgbClr val="58595B"/>
                </a:solidFill>
                <a:latin typeface="Calibri"/>
                <a:cs typeface="Calibri"/>
              </a:rPr>
              <a:t>o</a:t>
            </a:r>
            <a:r>
              <a:rPr sz="1200" b="1" i="1" spc="-40" dirty="0">
                <a:solidFill>
                  <a:srgbClr val="58595B"/>
                </a:solidFill>
                <a:latin typeface="Calibri"/>
                <a:cs typeface="Calibri"/>
              </a:rPr>
              <a:t>ws</a:t>
            </a:r>
            <a:endParaRPr sz="12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2"/>
              </a:spcBef>
            </a:pPr>
            <a:endParaRPr sz="1250">
              <a:latin typeface="Times New Roman"/>
              <a:cs typeface="Times New Roman"/>
            </a:endParaRPr>
          </a:p>
          <a:p>
            <a:pPr marL="1659255">
              <a:lnSpc>
                <a:spcPct val="100000"/>
              </a:lnSpc>
            </a:pPr>
            <a:r>
              <a:rPr sz="1200" b="1" i="1" spc="-10" dirty="0">
                <a:solidFill>
                  <a:srgbClr val="58595B"/>
                </a:solidFill>
                <a:latin typeface="Calibri"/>
                <a:cs typeface="Calibri"/>
              </a:rPr>
              <a:t>Glazing</a:t>
            </a:r>
            <a:r>
              <a:rPr sz="1200" b="1" i="1" spc="3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200" b="1" i="1" spc="-30" dirty="0">
                <a:solidFill>
                  <a:srgbClr val="58595B"/>
                </a:solidFill>
                <a:latin typeface="Calibri"/>
                <a:cs typeface="Calibri"/>
              </a:rPr>
              <a:t>area</a:t>
            </a:r>
            <a:r>
              <a:rPr sz="1200" b="1" i="1" spc="3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200" b="1" i="1" spc="45" dirty="0">
                <a:solidFill>
                  <a:srgbClr val="58595B"/>
                </a:solidFill>
                <a:latin typeface="Calibri"/>
                <a:cs typeface="Calibri"/>
              </a:rPr>
              <a:t>:</a:t>
            </a:r>
            <a:r>
              <a:rPr sz="1200" b="1" i="1" spc="3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200" b="1" i="1" spc="45" dirty="0">
                <a:solidFill>
                  <a:srgbClr val="58595B"/>
                </a:solidFill>
                <a:latin typeface="Calibri"/>
                <a:cs typeface="Calibri"/>
              </a:rPr>
              <a:t>99</a:t>
            </a:r>
            <a:r>
              <a:rPr sz="1200" b="1" i="1" spc="3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200" b="1" i="1" spc="-25" dirty="0">
                <a:solidFill>
                  <a:srgbClr val="58595B"/>
                </a:solidFill>
                <a:latin typeface="Calibri"/>
                <a:cs typeface="Calibri"/>
              </a:rPr>
              <a:t>sqm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3610864" y="2287908"/>
            <a:ext cx="829944" cy="0"/>
          </a:xfrm>
          <a:custGeom>
            <a:avLst/>
            <a:gdLst/>
            <a:ahLst/>
            <a:cxnLst/>
            <a:rect l="l" t="t" r="r" b="b"/>
            <a:pathLst>
              <a:path w="829945">
                <a:moveTo>
                  <a:pt x="0" y="0"/>
                </a:moveTo>
                <a:lnTo>
                  <a:pt x="829627" y="0"/>
                </a:lnTo>
              </a:path>
            </a:pathLst>
          </a:custGeom>
          <a:ln w="25400">
            <a:solidFill>
              <a:srgbClr val="F15F22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3560583" y="2287908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25400">
            <a:solidFill>
              <a:srgbClr val="F15F2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4465636" y="2287908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25400">
            <a:solidFill>
              <a:srgbClr val="F15F2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 txBox="1"/>
          <p:nvPr/>
        </p:nvSpPr>
        <p:spPr>
          <a:xfrm>
            <a:off x="11344915" y="4274497"/>
            <a:ext cx="1714500" cy="177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200" b="1" i="1" spc="5" dirty="0">
                <a:solidFill>
                  <a:srgbClr val="58595B"/>
                </a:solidFill>
                <a:latin typeface="Calibri"/>
                <a:cs typeface="Calibri"/>
              </a:rPr>
              <a:t>Sliding</a:t>
            </a:r>
            <a:r>
              <a:rPr sz="1200" b="1" i="1" spc="15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200" b="1" i="1" spc="-40" dirty="0">
                <a:solidFill>
                  <a:srgbClr val="58595B"/>
                </a:solidFill>
                <a:latin typeface="Calibri"/>
                <a:cs typeface="Calibri"/>
              </a:rPr>
              <a:t>wooden</a:t>
            </a:r>
            <a:r>
              <a:rPr sz="1200" b="1" i="1" spc="3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200" b="1" i="1" spc="-10" dirty="0">
                <a:solidFill>
                  <a:srgbClr val="58595B"/>
                </a:solidFill>
                <a:latin typeface="Calibri"/>
                <a:cs typeface="Calibri"/>
              </a:rPr>
              <a:t>sun</a:t>
            </a:r>
            <a:r>
              <a:rPr sz="1200" b="1" i="1" spc="3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200" b="1" i="1" spc="-15" dirty="0">
                <a:solidFill>
                  <a:srgbClr val="58595B"/>
                </a:solidFill>
                <a:latin typeface="Calibri"/>
                <a:cs typeface="Calibri"/>
              </a:rPr>
              <a:t>lou</a:t>
            </a:r>
            <a:r>
              <a:rPr sz="1200" b="1" i="1" spc="-40" dirty="0">
                <a:solidFill>
                  <a:srgbClr val="58595B"/>
                </a:solidFill>
                <a:latin typeface="Calibri"/>
                <a:cs typeface="Calibri"/>
              </a:rPr>
              <a:t>v</a:t>
            </a:r>
            <a:r>
              <a:rPr sz="1200" b="1" i="1" spc="-15" dirty="0">
                <a:solidFill>
                  <a:srgbClr val="58595B"/>
                </a:solidFill>
                <a:latin typeface="Calibri"/>
                <a:cs typeface="Calibri"/>
              </a:rPr>
              <a:t>ers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11338565" y="2650840"/>
            <a:ext cx="1703070" cy="10763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9050">
              <a:lnSpc>
                <a:spcPct val="100000"/>
              </a:lnSpc>
            </a:pPr>
            <a:r>
              <a:rPr sz="1200" b="1" i="1" spc="5" dirty="0">
                <a:solidFill>
                  <a:srgbClr val="58595B"/>
                </a:solidFill>
                <a:latin typeface="Calibri"/>
                <a:cs typeface="Calibri"/>
              </a:rPr>
              <a:t>Built-in</a:t>
            </a:r>
            <a:r>
              <a:rPr sz="1200" b="1" i="1" spc="3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200" b="1" i="1" spc="-10" dirty="0">
                <a:solidFill>
                  <a:srgbClr val="58595B"/>
                </a:solidFill>
                <a:latin typeface="Calibri"/>
                <a:cs typeface="Calibri"/>
              </a:rPr>
              <a:t>furnishing</a:t>
            </a:r>
            <a:endParaRPr sz="12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sz="1100">
              <a:latin typeface="Times New Roman"/>
              <a:cs typeface="Times New Roman"/>
            </a:endParaRPr>
          </a:p>
          <a:p>
            <a:pPr marL="12700" marR="5080">
              <a:lnSpc>
                <a:spcPct val="200000"/>
              </a:lnSpc>
            </a:pPr>
            <a:r>
              <a:rPr sz="1200" b="1" i="1" spc="-70" dirty="0">
                <a:solidFill>
                  <a:srgbClr val="58595B"/>
                </a:solidFill>
                <a:latin typeface="Calibri"/>
                <a:cs typeface="Calibri"/>
              </a:rPr>
              <a:t>T</a:t>
            </a:r>
            <a:r>
              <a:rPr sz="1200" b="1" i="1" spc="-5" dirty="0">
                <a:solidFill>
                  <a:srgbClr val="58595B"/>
                </a:solidFill>
                <a:latin typeface="Calibri"/>
                <a:cs typeface="Calibri"/>
              </a:rPr>
              <a:t>riple</a:t>
            </a:r>
            <a:r>
              <a:rPr sz="1200" b="1" i="1" spc="3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200" b="1" i="1" spc="-5" dirty="0">
                <a:solidFill>
                  <a:srgbClr val="58595B"/>
                </a:solidFill>
                <a:latin typeface="Calibri"/>
                <a:cs typeface="Calibri"/>
              </a:rPr>
              <a:t>glazing</a:t>
            </a:r>
            <a:r>
              <a:rPr sz="1200" b="1" i="1" spc="3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200" b="1" i="1" spc="-25" dirty="0">
                <a:solidFill>
                  <a:srgbClr val="58595B"/>
                </a:solidFill>
                <a:latin typeface="Calibri"/>
                <a:cs typeface="Calibri"/>
              </a:rPr>
              <a:t>bay</a:t>
            </a:r>
            <a:r>
              <a:rPr sz="1200" b="1" i="1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200" b="1" i="1" spc="-30" dirty="0">
                <a:solidFill>
                  <a:srgbClr val="58595B"/>
                </a:solidFill>
                <a:latin typeface="Calibri"/>
                <a:cs typeface="Calibri"/>
              </a:rPr>
              <a:t>wind</a:t>
            </a:r>
            <a:r>
              <a:rPr sz="1200" b="1" i="1" spc="-40" dirty="0">
                <a:solidFill>
                  <a:srgbClr val="58595B"/>
                </a:solidFill>
                <a:latin typeface="Calibri"/>
                <a:cs typeface="Calibri"/>
              </a:rPr>
              <a:t>ows</a:t>
            </a:r>
            <a:r>
              <a:rPr sz="1200" b="1" i="1" spc="-2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200" b="1" i="1" spc="-10" dirty="0">
                <a:solidFill>
                  <a:srgbClr val="58595B"/>
                </a:solidFill>
                <a:latin typeface="Calibri"/>
                <a:cs typeface="Calibri"/>
              </a:rPr>
              <a:t>Glazing</a:t>
            </a:r>
            <a:r>
              <a:rPr sz="1200" b="1" i="1" spc="3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200" b="1" i="1" spc="-30" dirty="0">
                <a:solidFill>
                  <a:srgbClr val="58595B"/>
                </a:solidFill>
                <a:latin typeface="Calibri"/>
                <a:cs typeface="Calibri"/>
              </a:rPr>
              <a:t>area</a:t>
            </a:r>
            <a:r>
              <a:rPr sz="1200" b="1" i="1" spc="3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200" b="1" i="1" spc="45" dirty="0">
                <a:solidFill>
                  <a:srgbClr val="58595B"/>
                </a:solidFill>
                <a:latin typeface="Calibri"/>
                <a:cs typeface="Calibri"/>
              </a:rPr>
              <a:t>:</a:t>
            </a:r>
            <a:r>
              <a:rPr sz="1200" b="1" i="1" spc="3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200" b="1" i="1" spc="45" dirty="0">
                <a:solidFill>
                  <a:srgbClr val="58595B"/>
                </a:solidFill>
                <a:latin typeface="Calibri"/>
                <a:cs typeface="Calibri"/>
              </a:rPr>
              <a:t>295</a:t>
            </a:r>
            <a:r>
              <a:rPr sz="1200" b="1" i="1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200" b="1" i="1" spc="6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200" b="1" i="1" spc="-25" dirty="0">
                <a:solidFill>
                  <a:srgbClr val="58595B"/>
                </a:solidFill>
                <a:latin typeface="Calibri"/>
                <a:cs typeface="Calibri"/>
              </a:rPr>
              <a:t>sqm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444500" y="6699143"/>
            <a:ext cx="2553970" cy="47053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200" b="1" i="1" spc="-65" dirty="0">
                <a:solidFill>
                  <a:srgbClr val="58595B"/>
                </a:solidFill>
                <a:latin typeface="Calibri"/>
                <a:cs typeface="Calibri"/>
              </a:rPr>
              <a:t>T</a:t>
            </a:r>
            <a:r>
              <a:rPr sz="1200" b="1" i="1" spc="-20" dirty="0">
                <a:solidFill>
                  <a:srgbClr val="58595B"/>
                </a:solidFill>
                <a:latin typeface="Calibri"/>
                <a:cs typeface="Calibri"/>
              </a:rPr>
              <a:t>otal</a:t>
            </a:r>
            <a:r>
              <a:rPr sz="1200" b="1" i="1" spc="3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200" b="1" i="1" spc="-5" dirty="0">
                <a:solidFill>
                  <a:srgbClr val="58595B"/>
                </a:solidFill>
                <a:latin typeface="Calibri"/>
                <a:cs typeface="Calibri"/>
              </a:rPr>
              <a:t>glazing</a:t>
            </a:r>
            <a:r>
              <a:rPr sz="1200" b="1" i="1" spc="3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200" b="1" i="1" spc="-30" dirty="0">
                <a:solidFill>
                  <a:srgbClr val="58595B"/>
                </a:solidFill>
                <a:latin typeface="Calibri"/>
                <a:cs typeface="Calibri"/>
              </a:rPr>
              <a:t>area</a:t>
            </a:r>
            <a:r>
              <a:rPr sz="1200" b="1" i="1" spc="3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200" b="1" i="1" spc="45" dirty="0">
                <a:solidFill>
                  <a:srgbClr val="58595B"/>
                </a:solidFill>
                <a:latin typeface="Calibri"/>
                <a:cs typeface="Calibri"/>
              </a:rPr>
              <a:t>:</a:t>
            </a:r>
            <a:r>
              <a:rPr sz="1200" b="1" i="1" spc="3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200" b="1" i="1" spc="45" dirty="0">
                <a:solidFill>
                  <a:srgbClr val="58595B"/>
                </a:solidFill>
                <a:latin typeface="Calibri"/>
                <a:cs typeface="Calibri"/>
              </a:rPr>
              <a:t>460</a:t>
            </a:r>
            <a:r>
              <a:rPr sz="1200" b="1" i="1" spc="3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200" b="1" i="1" spc="-25" dirty="0">
                <a:solidFill>
                  <a:srgbClr val="58595B"/>
                </a:solidFill>
                <a:latin typeface="Calibri"/>
                <a:cs typeface="Calibri"/>
              </a:rPr>
              <a:t>sqm</a:t>
            </a:r>
            <a:endParaRPr sz="12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1800" b="1" spc="35" dirty="0">
                <a:solidFill>
                  <a:srgbClr val="F15F22"/>
                </a:solidFill>
                <a:latin typeface="Calibri"/>
                <a:cs typeface="Calibri"/>
              </a:rPr>
              <a:t>Daylight</a:t>
            </a:r>
            <a:r>
              <a:rPr sz="1800" b="1" spc="45" dirty="0">
                <a:solidFill>
                  <a:srgbClr val="F15F22"/>
                </a:solidFill>
                <a:latin typeface="Calibri"/>
                <a:cs typeface="Calibri"/>
              </a:rPr>
              <a:t> </a:t>
            </a:r>
            <a:r>
              <a:rPr sz="1800" b="1" dirty="0">
                <a:solidFill>
                  <a:srgbClr val="F15F22"/>
                </a:solidFill>
                <a:latin typeface="Calibri"/>
                <a:cs typeface="Calibri"/>
              </a:rPr>
              <a:t>au</a:t>
            </a:r>
            <a:r>
              <a:rPr sz="1800" b="1" spc="-10" dirty="0">
                <a:solidFill>
                  <a:srgbClr val="F15F22"/>
                </a:solidFill>
                <a:latin typeface="Calibri"/>
                <a:cs typeface="Calibri"/>
              </a:rPr>
              <a:t>t</a:t>
            </a:r>
            <a:r>
              <a:rPr sz="1800" b="1" dirty="0">
                <a:solidFill>
                  <a:srgbClr val="F15F22"/>
                </a:solidFill>
                <a:latin typeface="Calibri"/>
                <a:cs typeface="Calibri"/>
              </a:rPr>
              <a:t>onomy</a:t>
            </a:r>
            <a:r>
              <a:rPr sz="1800" b="1" spc="-20" dirty="0">
                <a:solidFill>
                  <a:srgbClr val="F15F22"/>
                </a:solidFill>
                <a:latin typeface="Calibri"/>
                <a:cs typeface="Calibri"/>
              </a:rPr>
              <a:t> </a:t>
            </a:r>
            <a:r>
              <a:rPr sz="1800" b="1" spc="-15" dirty="0">
                <a:solidFill>
                  <a:srgbClr val="F15F22"/>
                </a:solidFill>
                <a:latin typeface="Calibri"/>
                <a:cs typeface="Calibri"/>
              </a:rPr>
              <a:t>:</a:t>
            </a:r>
            <a:r>
              <a:rPr sz="1800" b="1" spc="45" dirty="0">
                <a:solidFill>
                  <a:srgbClr val="F15F22"/>
                </a:solidFill>
                <a:latin typeface="Calibri"/>
                <a:cs typeface="Calibri"/>
              </a:rPr>
              <a:t> </a:t>
            </a:r>
            <a:r>
              <a:rPr sz="1800" b="1" spc="105" dirty="0">
                <a:solidFill>
                  <a:srgbClr val="F15F22"/>
                </a:solidFill>
                <a:latin typeface="Calibri"/>
                <a:cs typeface="Calibri"/>
              </a:rPr>
              <a:t>67</a:t>
            </a:r>
            <a:r>
              <a:rPr sz="1800" b="1" spc="-50" dirty="0">
                <a:solidFill>
                  <a:srgbClr val="F15F22"/>
                </a:solidFill>
                <a:latin typeface="Calibri"/>
                <a:cs typeface="Calibri"/>
              </a:rPr>
              <a:t> </a:t>
            </a:r>
            <a:r>
              <a:rPr sz="1800" b="1" spc="195" dirty="0">
                <a:solidFill>
                  <a:srgbClr val="F15F22"/>
                </a:solidFill>
                <a:latin typeface="Calibri"/>
                <a:cs typeface="Calibri"/>
              </a:rPr>
              <a:t>%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8" name="object 18"/>
          <p:cNvSpPr/>
          <p:nvPr/>
        </p:nvSpPr>
        <p:spPr>
          <a:xfrm>
            <a:off x="3598338" y="4275230"/>
            <a:ext cx="1589405" cy="0"/>
          </a:xfrm>
          <a:custGeom>
            <a:avLst/>
            <a:gdLst/>
            <a:ahLst/>
            <a:cxnLst/>
            <a:rect l="l" t="t" r="r" b="b"/>
            <a:pathLst>
              <a:path w="1589404">
                <a:moveTo>
                  <a:pt x="0" y="0"/>
                </a:moveTo>
                <a:lnTo>
                  <a:pt x="1589316" y="0"/>
                </a:lnTo>
              </a:path>
            </a:pathLst>
          </a:custGeom>
          <a:ln w="25400">
            <a:solidFill>
              <a:srgbClr val="F15F22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3547883" y="4275230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25400">
            <a:solidFill>
              <a:srgbClr val="F15F2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5212878" y="4275230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25400">
            <a:solidFill>
              <a:srgbClr val="F15F2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 txBox="1"/>
          <p:nvPr/>
        </p:nvSpPr>
        <p:spPr>
          <a:xfrm>
            <a:off x="1553985" y="4178506"/>
            <a:ext cx="1930400" cy="12846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indent="259079" algn="r">
              <a:lnSpc>
                <a:spcPct val="100000"/>
              </a:lnSpc>
            </a:pPr>
            <a:r>
              <a:rPr sz="1200" b="1" i="1" spc="-30" dirty="0">
                <a:solidFill>
                  <a:srgbClr val="58595B"/>
                </a:solidFill>
                <a:latin typeface="Calibri"/>
                <a:cs typeface="Calibri"/>
              </a:rPr>
              <a:t>Opaque</a:t>
            </a:r>
            <a:r>
              <a:rPr sz="1200" b="1" i="1" spc="3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200" b="1" i="1" spc="-35" dirty="0">
                <a:solidFill>
                  <a:srgbClr val="58595B"/>
                </a:solidFill>
                <a:latin typeface="Calibri"/>
                <a:cs typeface="Calibri"/>
              </a:rPr>
              <a:t>c</a:t>
            </a:r>
            <a:r>
              <a:rPr sz="1200" b="1" i="1" spc="-20" dirty="0">
                <a:solidFill>
                  <a:srgbClr val="58595B"/>
                </a:solidFill>
                <a:latin typeface="Calibri"/>
                <a:cs typeface="Calibri"/>
              </a:rPr>
              <a:t>oncr</a:t>
            </a:r>
            <a:r>
              <a:rPr sz="1200" b="1" i="1" spc="-10" dirty="0">
                <a:solidFill>
                  <a:srgbClr val="58595B"/>
                </a:solidFill>
                <a:latin typeface="Calibri"/>
                <a:cs typeface="Calibri"/>
              </a:rPr>
              <a:t>e</a:t>
            </a:r>
            <a:r>
              <a:rPr sz="1200" b="1" i="1" spc="-35" dirty="0">
                <a:solidFill>
                  <a:srgbClr val="58595B"/>
                </a:solidFill>
                <a:latin typeface="Calibri"/>
                <a:cs typeface="Calibri"/>
              </a:rPr>
              <a:t>te</a:t>
            </a:r>
            <a:r>
              <a:rPr sz="1200" b="1" i="1" spc="15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200" b="1" i="1" spc="-15" dirty="0">
                <a:solidFill>
                  <a:srgbClr val="58595B"/>
                </a:solidFill>
                <a:latin typeface="Calibri"/>
                <a:cs typeface="Calibri"/>
              </a:rPr>
              <a:t>wall</a:t>
            </a:r>
            <a:r>
              <a:rPr sz="1200" b="1" i="1" spc="15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200" b="1" i="1" spc="-25" dirty="0">
                <a:solidFill>
                  <a:srgbClr val="58595B"/>
                </a:solidFill>
                <a:latin typeface="Calibri"/>
                <a:cs typeface="Calibri"/>
              </a:rPr>
              <a:t>with</a:t>
            </a:r>
            <a:r>
              <a:rPr sz="1200" b="1" i="1" spc="-15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200" b="1" i="1" spc="-55" dirty="0">
                <a:solidFill>
                  <a:srgbClr val="58595B"/>
                </a:solidFill>
                <a:latin typeface="Calibri"/>
                <a:cs typeface="Calibri"/>
              </a:rPr>
              <a:t>v</a:t>
            </a:r>
            <a:r>
              <a:rPr sz="1200" b="1" i="1" spc="-15" dirty="0">
                <a:solidFill>
                  <a:srgbClr val="58595B"/>
                </a:solidFill>
                <a:latin typeface="Calibri"/>
                <a:cs typeface="Calibri"/>
              </a:rPr>
              <a:t>erti</a:t>
            </a:r>
            <a:r>
              <a:rPr sz="1200" b="1" i="1" spc="-50" dirty="0">
                <a:solidFill>
                  <a:srgbClr val="58595B"/>
                </a:solidFill>
                <a:latin typeface="Calibri"/>
                <a:cs typeface="Calibri"/>
              </a:rPr>
              <a:t>c</a:t>
            </a:r>
            <a:r>
              <a:rPr sz="1200" b="1" i="1" dirty="0">
                <a:solidFill>
                  <a:srgbClr val="58595B"/>
                </a:solidFill>
                <a:latin typeface="Calibri"/>
                <a:cs typeface="Calibri"/>
              </a:rPr>
              <a:t>al</a:t>
            </a:r>
            <a:r>
              <a:rPr sz="1200" b="1" i="1" spc="3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200" b="1" i="1" spc="-5" dirty="0">
                <a:solidFill>
                  <a:srgbClr val="58595B"/>
                </a:solidFill>
                <a:latin typeface="Calibri"/>
                <a:cs typeface="Calibri"/>
              </a:rPr>
              <a:t>triple-glazing</a:t>
            </a:r>
            <a:r>
              <a:rPr sz="1200" b="1" i="1" spc="15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200" b="1" i="1" spc="-30" dirty="0">
                <a:solidFill>
                  <a:srgbClr val="58595B"/>
                </a:solidFill>
                <a:latin typeface="Calibri"/>
                <a:cs typeface="Calibri"/>
              </a:rPr>
              <a:t>wind</a:t>
            </a:r>
            <a:r>
              <a:rPr sz="1200" b="1" i="1" spc="-40" dirty="0">
                <a:solidFill>
                  <a:srgbClr val="58595B"/>
                </a:solidFill>
                <a:latin typeface="Calibri"/>
                <a:cs typeface="Calibri"/>
              </a:rPr>
              <a:t>ows</a:t>
            </a:r>
            <a:endParaRPr sz="12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2"/>
              </a:spcBef>
            </a:pPr>
            <a:endParaRPr sz="1250">
              <a:latin typeface="Times New Roman"/>
              <a:cs typeface="Times New Roman"/>
            </a:endParaRPr>
          </a:p>
          <a:p>
            <a:pPr marR="5080" algn="r">
              <a:lnSpc>
                <a:spcPct val="100000"/>
              </a:lnSpc>
            </a:pPr>
            <a:r>
              <a:rPr sz="1200" b="1" i="1" spc="-10" dirty="0">
                <a:solidFill>
                  <a:srgbClr val="58595B"/>
                </a:solidFill>
                <a:latin typeface="Calibri"/>
                <a:cs typeface="Calibri"/>
              </a:rPr>
              <a:t>Glazing</a:t>
            </a:r>
            <a:r>
              <a:rPr sz="1200" b="1" i="1" spc="3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200" b="1" i="1" spc="-30" dirty="0">
                <a:solidFill>
                  <a:srgbClr val="58595B"/>
                </a:solidFill>
                <a:latin typeface="Calibri"/>
                <a:cs typeface="Calibri"/>
              </a:rPr>
              <a:t>area</a:t>
            </a:r>
            <a:r>
              <a:rPr sz="1200" b="1" i="1" spc="3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200" b="1" i="1" spc="45" dirty="0">
                <a:solidFill>
                  <a:srgbClr val="58595B"/>
                </a:solidFill>
                <a:latin typeface="Calibri"/>
                <a:cs typeface="Calibri"/>
              </a:rPr>
              <a:t>:</a:t>
            </a:r>
            <a:r>
              <a:rPr sz="1200" b="1" i="1" spc="3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200" b="1" i="1" spc="45" dirty="0">
                <a:solidFill>
                  <a:srgbClr val="58595B"/>
                </a:solidFill>
                <a:latin typeface="Calibri"/>
                <a:cs typeface="Calibri"/>
              </a:rPr>
              <a:t>33</a:t>
            </a:r>
            <a:r>
              <a:rPr sz="1200" b="1" i="1" spc="3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200" b="1" i="1" spc="-25" dirty="0">
                <a:solidFill>
                  <a:srgbClr val="58595B"/>
                </a:solidFill>
                <a:latin typeface="Calibri"/>
                <a:cs typeface="Calibri"/>
              </a:rPr>
              <a:t>sqm</a:t>
            </a:r>
            <a:endParaRPr sz="1200">
              <a:latin typeface="Calibri"/>
              <a:cs typeface="Calibri"/>
            </a:endParaRPr>
          </a:p>
          <a:p>
            <a:pPr>
              <a:lnSpc>
                <a:spcPct val="100000"/>
              </a:lnSpc>
            </a:pP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7"/>
              </a:spcBef>
            </a:pPr>
            <a:endParaRPr sz="1350">
              <a:latin typeface="Times New Roman"/>
              <a:cs typeface="Times New Roman"/>
            </a:endParaRPr>
          </a:p>
          <a:p>
            <a:pPr marR="20320" algn="r">
              <a:lnSpc>
                <a:spcPct val="100000"/>
              </a:lnSpc>
            </a:pPr>
            <a:r>
              <a:rPr sz="1200" b="1" i="1" spc="10" dirty="0">
                <a:solidFill>
                  <a:srgbClr val="58595B"/>
                </a:solidFill>
                <a:latin typeface="Calibri"/>
                <a:cs typeface="Calibri"/>
              </a:rPr>
              <a:t>P</a:t>
            </a:r>
            <a:r>
              <a:rPr sz="1200" b="1" i="1" spc="-25" dirty="0">
                <a:solidFill>
                  <a:srgbClr val="58595B"/>
                </a:solidFill>
                <a:latin typeface="Calibri"/>
                <a:cs typeface="Calibri"/>
              </a:rPr>
              <a:t>er</a:t>
            </a:r>
            <a:r>
              <a:rPr sz="1200" b="1" i="1" spc="-10" dirty="0">
                <a:solidFill>
                  <a:srgbClr val="58595B"/>
                </a:solidFill>
                <a:latin typeface="Calibri"/>
                <a:cs typeface="Calibri"/>
              </a:rPr>
              <a:t>f</a:t>
            </a:r>
            <a:r>
              <a:rPr sz="1200" b="1" i="1" spc="-30" dirty="0">
                <a:solidFill>
                  <a:srgbClr val="58595B"/>
                </a:solidFill>
                <a:latin typeface="Calibri"/>
                <a:cs typeface="Calibri"/>
              </a:rPr>
              <a:t>orated</a:t>
            </a:r>
            <a:r>
              <a:rPr sz="1200" b="1" i="1" spc="3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200" b="1" i="1" spc="-15" dirty="0">
                <a:solidFill>
                  <a:srgbClr val="58595B"/>
                </a:solidFill>
                <a:latin typeface="Calibri"/>
                <a:cs typeface="Calibri"/>
              </a:rPr>
              <a:t>steel</a:t>
            </a:r>
            <a:r>
              <a:rPr sz="1200" b="1" i="1" spc="3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200" b="1" i="1" spc="-10" dirty="0">
                <a:solidFill>
                  <a:srgbClr val="58595B"/>
                </a:solidFill>
                <a:latin typeface="Calibri"/>
                <a:cs typeface="Calibri"/>
              </a:rPr>
              <a:t>sun</a:t>
            </a:r>
            <a:r>
              <a:rPr sz="1200" b="1" i="1" spc="3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200" b="1" i="1" spc="-15" dirty="0">
                <a:solidFill>
                  <a:srgbClr val="58595B"/>
                </a:solidFill>
                <a:latin typeface="Calibri"/>
                <a:cs typeface="Calibri"/>
              </a:rPr>
              <a:t>lou</a:t>
            </a:r>
            <a:r>
              <a:rPr sz="1200" b="1" i="1" spc="-40" dirty="0">
                <a:solidFill>
                  <a:srgbClr val="58595B"/>
                </a:solidFill>
                <a:latin typeface="Calibri"/>
                <a:cs typeface="Calibri"/>
              </a:rPr>
              <a:t>v</a:t>
            </a:r>
            <a:r>
              <a:rPr sz="1200" b="1" i="1" spc="-15" dirty="0">
                <a:solidFill>
                  <a:srgbClr val="58595B"/>
                </a:solidFill>
                <a:latin typeface="Calibri"/>
                <a:cs typeface="Calibri"/>
              </a:rPr>
              <a:t>ers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22" name="object 22"/>
          <p:cNvSpPr/>
          <p:nvPr/>
        </p:nvSpPr>
        <p:spPr>
          <a:xfrm>
            <a:off x="3587996" y="5383283"/>
            <a:ext cx="554990" cy="0"/>
          </a:xfrm>
          <a:custGeom>
            <a:avLst/>
            <a:gdLst/>
            <a:ahLst/>
            <a:cxnLst/>
            <a:rect l="l" t="t" r="r" b="b"/>
            <a:pathLst>
              <a:path w="554989">
                <a:moveTo>
                  <a:pt x="0" y="0"/>
                </a:moveTo>
                <a:lnTo>
                  <a:pt x="554545" y="0"/>
                </a:lnTo>
              </a:path>
            </a:pathLst>
          </a:custGeom>
          <a:ln w="25400">
            <a:solidFill>
              <a:srgbClr val="F15F22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3535183" y="5383283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25400">
            <a:solidFill>
              <a:srgbClr val="F15F2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4168938" y="5383283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25400">
            <a:solidFill>
              <a:srgbClr val="F15F2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9805420" y="2735731"/>
            <a:ext cx="1449070" cy="0"/>
          </a:xfrm>
          <a:custGeom>
            <a:avLst/>
            <a:gdLst/>
            <a:ahLst/>
            <a:cxnLst/>
            <a:rect l="l" t="t" r="r" b="b"/>
            <a:pathLst>
              <a:path w="1449070">
                <a:moveTo>
                  <a:pt x="0" y="0"/>
                </a:moveTo>
                <a:lnTo>
                  <a:pt x="1448943" y="0"/>
                </a:lnTo>
              </a:path>
            </a:pathLst>
          </a:custGeom>
          <a:ln w="25400">
            <a:solidFill>
              <a:srgbClr val="F15F22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9754581" y="2735731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25400">
            <a:solidFill>
              <a:srgbClr val="F15F2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11279788" y="2735731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25400">
            <a:solidFill>
              <a:srgbClr val="F15F2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10003138" y="3271056"/>
            <a:ext cx="1238885" cy="0"/>
          </a:xfrm>
          <a:custGeom>
            <a:avLst/>
            <a:gdLst/>
            <a:ahLst/>
            <a:cxnLst/>
            <a:rect l="l" t="t" r="r" b="b"/>
            <a:pathLst>
              <a:path w="1238884">
                <a:moveTo>
                  <a:pt x="0" y="0"/>
                </a:moveTo>
                <a:lnTo>
                  <a:pt x="1238669" y="0"/>
                </a:lnTo>
              </a:path>
            </a:pathLst>
          </a:custGeom>
          <a:ln w="25400">
            <a:solidFill>
              <a:srgbClr val="F15F22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9952580" y="3271056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25400">
            <a:solidFill>
              <a:srgbClr val="F15F2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11267082" y="3271056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25400">
            <a:solidFill>
              <a:srgbClr val="F15F2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10865381" y="4375057"/>
            <a:ext cx="388620" cy="0"/>
          </a:xfrm>
          <a:custGeom>
            <a:avLst/>
            <a:gdLst/>
            <a:ahLst/>
            <a:cxnLst/>
            <a:rect l="l" t="t" r="r" b="b"/>
            <a:pathLst>
              <a:path w="388620">
                <a:moveTo>
                  <a:pt x="0" y="0"/>
                </a:moveTo>
                <a:lnTo>
                  <a:pt x="388505" y="0"/>
                </a:lnTo>
              </a:path>
            </a:pathLst>
          </a:custGeom>
          <a:ln w="25400">
            <a:solidFill>
              <a:srgbClr val="F15F22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10813581" y="4375057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25400">
            <a:solidFill>
              <a:srgbClr val="F15F2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11279785" y="4375057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25400">
            <a:solidFill>
              <a:srgbClr val="F15F2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57200" y="2600833"/>
            <a:ext cx="5927597" cy="229875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6719404" y="1099134"/>
            <a:ext cx="6262192" cy="503881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444500" y="439841"/>
            <a:ext cx="4996815" cy="3302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b="1" spc="-20" dirty="0">
                <a:solidFill>
                  <a:srgbClr val="F15F22"/>
                </a:solidFill>
                <a:latin typeface="Calibri"/>
                <a:cs typeface="Calibri"/>
              </a:rPr>
              <a:t>C</a:t>
            </a:r>
            <a:r>
              <a:rPr sz="2400" b="1" spc="-5" dirty="0">
                <a:solidFill>
                  <a:srgbClr val="F15F22"/>
                </a:solidFill>
                <a:latin typeface="Calibri"/>
                <a:cs typeface="Calibri"/>
              </a:rPr>
              <a:t>ommon</a:t>
            </a:r>
            <a:r>
              <a:rPr sz="2400" b="1" spc="60" dirty="0">
                <a:solidFill>
                  <a:srgbClr val="F15F22"/>
                </a:solidFill>
                <a:latin typeface="Calibri"/>
                <a:cs typeface="Calibri"/>
              </a:rPr>
              <a:t> </a:t>
            </a:r>
            <a:r>
              <a:rPr sz="2400" b="1" spc="10" dirty="0">
                <a:solidFill>
                  <a:srgbClr val="F15F22"/>
                </a:solidFill>
                <a:latin typeface="Calibri"/>
                <a:cs typeface="Calibri"/>
              </a:rPr>
              <a:t>floor</a:t>
            </a:r>
            <a:r>
              <a:rPr sz="2400" b="1" spc="60" dirty="0">
                <a:solidFill>
                  <a:srgbClr val="F15F22"/>
                </a:solidFill>
                <a:latin typeface="Calibri"/>
                <a:cs typeface="Calibri"/>
              </a:rPr>
              <a:t> </a:t>
            </a:r>
            <a:r>
              <a:rPr sz="2400" b="1" spc="35" dirty="0">
                <a:solidFill>
                  <a:srgbClr val="F15F22"/>
                </a:solidFill>
                <a:latin typeface="Calibri"/>
                <a:cs typeface="Calibri"/>
              </a:rPr>
              <a:t>plan</a:t>
            </a:r>
            <a:r>
              <a:rPr sz="2400" b="1" spc="60" dirty="0">
                <a:solidFill>
                  <a:srgbClr val="F15F22"/>
                </a:solidFill>
                <a:latin typeface="Calibri"/>
                <a:cs typeface="Calibri"/>
              </a:rPr>
              <a:t> </a:t>
            </a:r>
            <a:r>
              <a:rPr sz="2400" b="1" spc="-5" dirty="0">
                <a:solidFill>
                  <a:srgbClr val="F15F22"/>
                </a:solidFill>
                <a:latin typeface="Calibri"/>
                <a:cs typeface="Calibri"/>
              </a:rPr>
              <a:t>f</a:t>
            </a:r>
            <a:r>
              <a:rPr sz="2400" b="1" spc="-10" dirty="0">
                <a:solidFill>
                  <a:srgbClr val="F15F22"/>
                </a:solidFill>
                <a:latin typeface="Calibri"/>
                <a:cs typeface="Calibri"/>
              </a:rPr>
              <a:t>or</a:t>
            </a:r>
            <a:r>
              <a:rPr sz="2400" b="1" spc="60" dirty="0">
                <a:solidFill>
                  <a:srgbClr val="F15F22"/>
                </a:solidFill>
                <a:latin typeface="Calibri"/>
                <a:cs typeface="Calibri"/>
              </a:rPr>
              <a:t> </a:t>
            </a:r>
            <a:r>
              <a:rPr sz="2400" b="1" spc="45" dirty="0">
                <a:solidFill>
                  <a:srgbClr val="F15F22"/>
                </a:solidFill>
                <a:latin typeface="Calibri"/>
                <a:cs typeface="Calibri"/>
              </a:rPr>
              <a:t>building</a:t>
            </a:r>
            <a:r>
              <a:rPr sz="2400" b="1" spc="60" dirty="0">
                <a:solidFill>
                  <a:srgbClr val="F15F22"/>
                </a:solidFill>
                <a:latin typeface="Calibri"/>
                <a:cs typeface="Calibri"/>
              </a:rPr>
              <a:t> </a:t>
            </a:r>
            <a:r>
              <a:rPr sz="2400" b="1" spc="-60" dirty="0">
                <a:solidFill>
                  <a:srgbClr val="F15F22"/>
                </a:solidFill>
                <a:latin typeface="Calibri"/>
                <a:cs typeface="Calibri"/>
              </a:rPr>
              <a:t>t</a:t>
            </a:r>
            <a:r>
              <a:rPr sz="2400" b="1" spc="5" dirty="0">
                <a:solidFill>
                  <a:srgbClr val="F15F22"/>
                </a:solidFill>
                <a:latin typeface="Calibri"/>
                <a:cs typeface="Calibri"/>
              </a:rPr>
              <a:t>ype</a:t>
            </a:r>
            <a:r>
              <a:rPr sz="2400" b="1" spc="-35" dirty="0">
                <a:solidFill>
                  <a:srgbClr val="F15F22"/>
                </a:solidFill>
                <a:latin typeface="Calibri"/>
                <a:cs typeface="Calibri"/>
              </a:rPr>
              <a:t> </a:t>
            </a:r>
            <a:r>
              <a:rPr sz="2400" b="1" spc="-5" dirty="0">
                <a:solidFill>
                  <a:srgbClr val="F15F22"/>
                </a:solidFill>
                <a:latin typeface="Calibri"/>
                <a:cs typeface="Calibri"/>
              </a:rPr>
              <a:t>A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6877050">
              <a:lnSpc>
                <a:spcPct val="100000"/>
              </a:lnSpc>
            </a:pPr>
            <a:r>
              <a:rPr spc="-105" dirty="0"/>
              <a:t>A</a:t>
            </a:r>
            <a:r>
              <a:rPr spc="95" dirty="0"/>
              <a:t>x</a:t>
            </a:r>
            <a:r>
              <a:rPr dirty="0"/>
              <a:t>onometry</a:t>
            </a:r>
            <a:r>
              <a:rPr spc="-25" dirty="0"/>
              <a:t> </a:t>
            </a:r>
            <a:r>
              <a:rPr spc="-35" dirty="0"/>
              <a:t>o</a:t>
            </a:r>
            <a:r>
              <a:rPr spc="10" dirty="0"/>
              <a:t>f</a:t>
            </a:r>
            <a:r>
              <a:rPr spc="60" dirty="0"/>
              <a:t> </a:t>
            </a:r>
            <a:r>
              <a:rPr dirty="0"/>
              <a:t>a</a:t>
            </a:r>
            <a:r>
              <a:rPr spc="60" dirty="0"/>
              <a:t> </a:t>
            </a:r>
            <a:r>
              <a:rPr spc="-25" dirty="0"/>
              <a:t>d</a:t>
            </a:r>
            <a:r>
              <a:rPr spc="-60" dirty="0"/>
              <a:t>w</a:t>
            </a:r>
            <a:r>
              <a:rPr spc="75" dirty="0"/>
              <a:t>elling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57200" y="2606619"/>
            <a:ext cx="5927600" cy="229159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444500" y="6934592"/>
            <a:ext cx="3474085" cy="2286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b="1" i="1" spc="35" dirty="0">
                <a:solidFill>
                  <a:srgbClr val="58595B"/>
                </a:solidFill>
                <a:latin typeface="Calibri"/>
                <a:cs typeface="Calibri"/>
              </a:rPr>
              <a:t>C</a:t>
            </a:r>
            <a:r>
              <a:rPr sz="1600" b="1" i="1" spc="10" dirty="0">
                <a:solidFill>
                  <a:srgbClr val="58595B"/>
                </a:solidFill>
                <a:latin typeface="Calibri"/>
                <a:cs typeface="Calibri"/>
              </a:rPr>
              <a:t>o</a:t>
            </a:r>
            <a:r>
              <a:rPr sz="1600" b="1" i="1" dirty="0">
                <a:solidFill>
                  <a:srgbClr val="58595B"/>
                </a:solidFill>
                <a:latin typeface="Calibri"/>
                <a:cs typeface="Calibri"/>
              </a:rPr>
              <a:t>mm</a:t>
            </a:r>
            <a:r>
              <a:rPr sz="1600" b="1" i="1" spc="10" dirty="0">
                <a:solidFill>
                  <a:srgbClr val="58595B"/>
                </a:solidFill>
                <a:latin typeface="Calibri"/>
                <a:cs typeface="Calibri"/>
              </a:rPr>
              <a:t>o</a:t>
            </a:r>
            <a:r>
              <a:rPr sz="1600" b="1" i="1" spc="-10" dirty="0">
                <a:solidFill>
                  <a:srgbClr val="58595B"/>
                </a:solidFill>
                <a:latin typeface="Calibri"/>
                <a:cs typeface="Calibri"/>
              </a:rPr>
              <a:t>n</a:t>
            </a:r>
            <a:r>
              <a:rPr sz="1600" b="1" i="1" spc="17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600" b="1" i="1" spc="20" dirty="0">
                <a:solidFill>
                  <a:srgbClr val="58595B"/>
                </a:solidFill>
                <a:latin typeface="Calibri"/>
                <a:cs typeface="Calibri"/>
              </a:rPr>
              <a:t>f</a:t>
            </a:r>
            <a:r>
              <a:rPr sz="1600" b="1" i="1" spc="100" dirty="0">
                <a:solidFill>
                  <a:srgbClr val="58595B"/>
                </a:solidFill>
                <a:latin typeface="Calibri"/>
                <a:cs typeface="Calibri"/>
              </a:rPr>
              <a:t>l</a:t>
            </a:r>
            <a:r>
              <a:rPr sz="1600" b="1" i="1" spc="10" dirty="0">
                <a:solidFill>
                  <a:srgbClr val="58595B"/>
                </a:solidFill>
                <a:latin typeface="Calibri"/>
                <a:cs typeface="Calibri"/>
              </a:rPr>
              <a:t>oo</a:t>
            </a:r>
            <a:r>
              <a:rPr sz="1600" b="1" i="1" spc="-15" dirty="0">
                <a:solidFill>
                  <a:srgbClr val="58595B"/>
                </a:solidFill>
                <a:latin typeface="Calibri"/>
                <a:cs typeface="Calibri"/>
              </a:rPr>
              <a:t>r</a:t>
            </a:r>
            <a:r>
              <a:rPr sz="1600" b="1" i="1" spc="17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600" b="1" i="1" spc="20" dirty="0">
                <a:solidFill>
                  <a:srgbClr val="58595B"/>
                </a:solidFill>
                <a:latin typeface="Calibri"/>
                <a:cs typeface="Calibri"/>
              </a:rPr>
              <a:t>p</a:t>
            </a:r>
            <a:r>
              <a:rPr sz="1600" b="1" i="1" spc="100" dirty="0">
                <a:solidFill>
                  <a:srgbClr val="58595B"/>
                </a:solidFill>
                <a:latin typeface="Calibri"/>
                <a:cs typeface="Calibri"/>
              </a:rPr>
              <a:t>l</a:t>
            </a:r>
            <a:r>
              <a:rPr sz="1600" b="1" i="1" spc="20" dirty="0">
                <a:solidFill>
                  <a:srgbClr val="58595B"/>
                </a:solidFill>
                <a:latin typeface="Calibri"/>
                <a:cs typeface="Calibri"/>
              </a:rPr>
              <a:t>a</a:t>
            </a:r>
            <a:r>
              <a:rPr sz="1600" b="1" i="1" spc="-10" dirty="0">
                <a:solidFill>
                  <a:srgbClr val="58595B"/>
                </a:solidFill>
                <a:latin typeface="Calibri"/>
                <a:cs typeface="Calibri"/>
              </a:rPr>
              <a:t>n</a:t>
            </a:r>
            <a:r>
              <a:rPr sz="1600" b="1" i="1" spc="17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600" b="1" i="1" spc="40" dirty="0">
                <a:solidFill>
                  <a:srgbClr val="58595B"/>
                </a:solidFill>
                <a:latin typeface="Calibri"/>
                <a:cs typeface="Calibri"/>
              </a:rPr>
              <a:t>f</a:t>
            </a:r>
            <a:r>
              <a:rPr sz="1600" b="1" i="1" spc="10" dirty="0">
                <a:solidFill>
                  <a:srgbClr val="58595B"/>
                </a:solidFill>
                <a:latin typeface="Calibri"/>
                <a:cs typeface="Calibri"/>
              </a:rPr>
              <a:t>o</a:t>
            </a:r>
            <a:r>
              <a:rPr sz="1600" b="1" i="1" spc="-15" dirty="0">
                <a:solidFill>
                  <a:srgbClr val="58595B"/>
                </a:solidFill>
                <a:latin typeface="Calibri"/>
                <a:cs typeface="Calibri"/>
              </a:rPr>
              <a:t>r</a:t>
            </a:r>
            <a:r>
              <a:rPr sz="1600" b="1" i="1" spc="17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600" b="1" i="1" spc="25" dirty="0">
                <a:solidFill>
                  <a:srgbClr val="58595B"/>
                </a:solidFill>
                <a:latin typeface="Calibri"/>
                <a:cs typeface="Calibri"/>
              </a:rPr>
              <a:t>b</a:t>
            </a:r>
            <a:r>
              <a:rPr sz="1600" b="1" i="1" spc="35" dirty="0">
                <a:solidFill>
                  <a:srgbClr val="58595B"/>
                </a:solidFill>
                <a:latin typeface="Calibri"/>
                <a:cs typeface="Calibri"/>
              </a:rPr>
              <a:t>u</a:t>
            </a:r>
            <a:r>
              <a:rPr sz="1600" b="1" i="1" spc="75" dirty="0">
                <a:solidFill>
                  <a:srgbClr val="58595B"/>
                </a:solidFill>
                <a:latin typeface="Calibri"/>
                <a:cs typeface="Calibri"/>
              </a:rPr>
              <a:t>i</a:t>
            </a:r>
            <a:r>
              <a:rPr sz="1600" b="1" i="1" spc="100" dirty="0">
                <a:solidFill>
                  <a:srgbClr val="58595B"/>
                </a:solidFill>
                <a:latin typeface="Calibri"/>
                <a:cs typeface="Calibri"/>
              </a:rPr>
              <a:t>l</a:t>
            </a:r>
            <a:r>
              <a:rPr sz="1600" b="1" i="1" spc="25" dirty="0">
                <a:solidFill>
                  <a:srgbClr val="58595B"/>
                </a:solidFill>
                <a:latin typeface="Calibri"/>
                <a:cs typeface="Calibri"/>
              </a:rPr>
              <a:t>d</a:t>
            </a:r>
            <a:r>
              <a:rPr sz="1600" b="1" i="1" spc="75" dirty="0">
                <a:solidFill>
                  <a:srgbClr val="58595B"/>
                </a:solidFill>
                <a:latin typeface="Calibri"/>
                <a:cs typeface="Calibri"/>
              </a:rPr>
              <a:t>i</a:t>
            </a:r>
            <a:r>
              <a:rPr sz="1600" b="1" i="1" spc="50" dirty="0">
                <a:solidFill>
                  <a:srgbClr val="58595B"/>
                </a:solidFill>
                <a:latin typeface="Calibri"/>
                <a:cs typeface="Calibri"/>
              </a:rPr>
              <a:t>n</a:t>
            </a:r>
            <a:r>
              <a:rPr sz="1600" b="1" i="1" spc="-40" dirty="0">
                <a:solidFill>
                  <a:srgbClr val="58595B"/>
                </a:solidFill>
                <a:latin typeface="Calibri"/>
                <a:cs typeface="Calibri"/>
              </a:rPr>
              <a:t>g</a:t>
            </a:r>
            <a:r>
              <a:rPr sz="1600" b="1" i="1" spc="17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600" b="1" i="1" spc="-5" dirty="0">
                <a:solidFill>
                  <a:srgbClr val="58595B"/>
                </a:solidFill>
                <a:latin typeface="Calibri"/>
                <a:cs typeface="Calibri"/>
              </a:rPr>
              <a:t>t</a:t>
            </a:r>
            <a:r>
              <a:rPr sz="1600" b="1" i="1" spc="25" dirty="0">
                <a:solidFill>
                  <a:srgbClr val="58595B"/>
                </a:solidFill>
                <a:latin typeface="Calibri"/>
                <a:cs typeface="Calibri"/>
              </a:rPr>
              <a:t>y</a:t>
            </a:r>
            <a:r>
              <a:rPr sz="1600" b="1" i="1" spc="20" dirty="0">
                <a:solidFill>
                  <a:srgbClr val="58595B"/>
                </a:solidFill>
                <a:latin typeface="Calibri"/>
                <a:cs typeface="Calibri"/>
              </a:rPr>
              <a:t>p</a:t>
            </a:r>
            <a:r>
              <a:rPr sz="1600" b="1" i="1" spc="-40" dirty="0">
                <a:solidFill>
                  <a:srgbClr val="58595B"/>
                </a:solidFill>
                <a:latin typeface="Calibri"/>
                <a:cs typeface="Calibri"/>
              </a:rPr>
              <a:t>e</a:t>
            </a:r>
            <a:r>
              <a:rPr sz="1600" b="1" i="1" spc="105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600" b="1" i="1" spc="-40" dirty="0">
                <a:solidFill>
                  <a:srgbClr val="58595B"/>
                </a:solidFill>
                <a:latin typeface="Calibri"/>
                <a:cs typeface="Calibri"/>
              </a:rPr>
              <a:t>A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7304250" y="6934592"/>
            <a:ext cx="2331720" cy="2286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b="1" i="1" spc="20" dirty="0">
                <a:solidFill>
                  <a:srgbClr val="58595B"/>
                </a:solidFill>
                <a:latin typeface="Calibri"/>
                <a:cs typeface="Calibri"/>
              </a:rPr>
              <a:t>A</a:t>
            </a:r>
            <a:r>
              <a:rPr sz="1600" b="1" i="1" spc="75" dirty="0">
                <a:solidFill>
                  <a:srgbClr val="58595B"/>
                </a:solidFill>
                <a:latin typeface="Calibri"/>
                <a:cs typeface="Calibri"/>
              </a:rPr>
              <a:t>x</a:t>
            </a:r>
            <a:r>
              <a:rPr sz="1600" b="1" i="1" spc="10" dirty="0">
                <a:solidFill>
                  <a:srgbClr val="58595B"/>
                </a:solidFill>
                <a:latin typeface="Calibri"/>
                <a:cs typeface="Calibri"/>
              </a:rPr>
              <a:t>o</a:t>
            </a:r>
            <a:r>
              <a:rPr sz="1600" b="1" i="1" spc="50" dirty="0">
                <a:solidFill>
                  <a:srgbClr val="58595B"/>
                </a:solidFill>
                <a:latin typeface="Calibri"/>
                <a:cs typeface="Calibri"/>
              </a:rPr>
              <a:t>n</a:t>
            </a:r>
            <a:r>
              <a:rPr sz="1600" b="1" i="1" spc="10" dirty="0">
                <a:solidFill>
                  <a:srgbClr val="58595B"/>
                </a:solidFill>
                <a:latin typeface="Calibri"/>
                <a:cs typeface="Calibri"/>
              </a:rPr>
              <a:t>o</a:t>
            </a:r>
            <a:r>
              <a:rPr sz="1600" b="1" i="1" dirty="0">
                <a:solidFill>
                  <a:srgbClr val="58595B"/>
                </a:solidFill>
                <a:latin typeface="Calibri"/>
                <a:cs typeface="Calibri"/>
              </a:rPr>
              <a:t>m</a:t>
            </a:r>
            <a:r>
              <a:rPr sz="1600" b="1" i="1" spc="40" dirty="0">
                <a:solidFill>
                  <a:srgbClr val="58595B"/>
                </a:solidFill>
                <a:latin typeface="Calibri"/>
                <a:cs typeface="Calibri"/>
              </a:rPr>
              <a:t>e</a:t>
            </a:r>
            <a:r>
              <a:rPr sz="1600" b="1" i="1" spc="15" dirty="0">
                <a:solidFill>
                  <a:srgbClr val="58595B"/>
                </a:solidFill>
                <a:latin typeface="Calibri"/>
                <a:cs typeface="Calibri"/>
              </a:rPr>
              <a:t>t</a:t>
            </a:r>
            <a:r>
              <a:rPr sz="1600" b="1" i="1" spc="45" dirty="0">
                <a:solidFill>
                  <a:srgbClr val="58595B"/>
                </a:solidFill>
                <a:latin typeface="Calibri"/>
                <a:cs typeface="Calibri"/>
              </a:rPr>
              <a:t>r</a:t>
            </a:r>
            <a:r>
              <a:rPr sz="1600" b="1" i="1" spc="-30" dirty="0">
                <a:solidFill>
                  <a:srgbClr val="58595B"/>
                </a:solidFill>
                <a:latin typeface="Calibri"/>
                <a:cs typeface="Calibri"/>
              </a:rPr>
              <a:t>y</a:t>
            </a:r>
            <a:r>
              <a:rPr sz="1600" b="1" i="1" spc="15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600" b="1" i="1" spc="10" dirty="0">
                <a:solidFill>
                  <a:srgbClr val="58595B"/>
                </a:solidFill>
                <a:latin typeface="Calibri"/>
                <a:cs typeface="Calibri"/>
              </a:rPr>
              <a:t>o</a:t>
            </a:r>
            <a:r>
              <a:rPr sz="1600" b="1" i="1" spc="-40" dirty="0">
                <a:solidFill>
                  <a:srgbClr val="58595B"/>
                </a:solidFill>
                <a:latin typeface="Calibri"/>
                <a:cs typeface="Calibri"/>
              </a:rPr>
              <a:t>f</a:t>
            </a:r>
            <a:r>
              <a:rPr sz="1600" b="1" i="1" spc="15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600" b="1" i="1" spc="-40" dirty="0">
                <a:solidFill>
                  <a:srgbClr val="58595B"/>
                </a:solidFill>
                <a:latin typeface="Calibri"/>
                <a:cs typeface="Calibri"/>
              </a:rPr>
              <a:t>a</a:t>
            </a:r>
            <a:r>
              <a:rPr sz="1600" b="1" i="1" spc="17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600" b="1" i="1" spc="25" dirty="0">
                <a:solidFill>
                  <a:srgbClr val="58595B"/>
                </a:solidFill>
                <a:latin typeface="Calibri"/>
                <a:cs typeface="Calibri"/>
              </a:rPr>
              <a:t>d</a:t>
            </a:r>
            <a:r>
              <a:rPr sz="1600" b="1" i="1" spc="-50" dirty="0">
                <a:solidFill>
                  <a:srgbClr val="58595B"/>
                </a:solidFill>
                <a:latin typeface="Calibri"/>
                <a:cs typeface="Calibri"/>
              </a:rPr>
              <a:t>w</a:t>
            </a:r>
            <a:r>
              <a:rPr sz="1600" b="1" i="1" spc="20" dirty="0">
                <a:solidFill>
                  <a:srgbClr val="58595B"/>
                </a:solidFill>
                <a:latin typeface="Calibri"/>
                <a:cs typeface="Calibri"/>
              </a:rPr>
              <a:t>e</a:t>
            </a:r>
            <a:r>
              <a:rPr sz="1600" b="1" i="1" spc="100" dirty="0">
                <a:solidFill>
                  <a:srgbClr val="58595B"/>
                </a:solidFill>
                <a:latin typeface="Calibri"/>
                <a:cs typeface="Calibri"/>
              </a:rPr>
              <a:t>ll</a:t>
            </a:r>
            <a:r>
              <a:rPr sz="1600" b="1" i="1" spc="75" dirty="0">
                <a:solidFill>
                  <a:srgbClr val="58595B"/>
                </a:solidFill>
                <a:latin typeface="Calibri"/>
                <a:cs typeface="Calibri"/>
              </a:rPr>
              <a:t>i</a:t>
            </a:r>
            <a:r>
              <a:rPr sz="1600" b="1" i="1" spc="50" dirty="0">
                <a:solidFill>
                  <a:srgbClr val="58595B"/>
                </a:solidFill>
                <a:latin typeface="Calibri"/>
                <a:cs typeface="Calibri"/>
              </a:rPr>
              <a:t>n</a:t>
            </a:r>
            <a:r>
              <a:rPr sz="1600" b="1" i="1" spc="-40" dirty="0">
                <a:solidFill>
                  <a:srgbClr val="58595B"/>
                </a:solidFill>
                <a:latin typeface="Calibri"/>
                <a:cs typeface="Calibri"/>
              </a:rPr>
              <a:t>g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6719404" y="1104925"/>
            <a:ext cx="6262192" cy="487103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1469819" y="1084696"/>
            <a:ext cx="1751964" cy="279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000" i="1" spc="30" dirty="0">
                <a:solidFill>
                  <a:srgbClr val="58595B"/>
                </a:solidFill>
                <a:latin typeface="Calibri"/>
                <a:cs typeface="Calibri"/>
              </a:rPr>
              <a:t>CENT</a:t>
            </a:r>
            <a:r>
              <a:rPr sz="2000" i="1" spc="-45" dirty="0">
                <a:solidFill>
                  <a:srgbClr val="58595B"/>
                </a:solidFill>
                <a:latin typeface="Calibri"/>
                <a:cs typeface="Calibri"/>
              </a:rPr>
              <a:t>R</a:t>
            </a:r>
            <a:r>
              <a:rPr sz="2000" i="1" spc="45" dirty="0">
                <a:solidFill>
                  <a:srgbClr val="58595B"/>
                </a:solidFill>
                <a:latin typeface="Calibri"/>
                <a:cs typeface="Calibri"/>
              </a:rPr>
              <a:t>AL</a:t>
            </a:r>
            <a:r>
              <a:rPr sz="2000" i="1" spc="-45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2000" i="1" spc="10" dirty="0">
                <a:solidFill>
                  <a:srgbClr val="58595B"/>
                </a:solidFill>
                <a:latin typeface="Calibri"/>
                <a:cs typeface="Calibri"/>
              </a:rPr>
              <a:t>B</a:t>
            </a:r>
            <a:r>
              <a:rPr sz="2000" i="1" spc="-40" dirty="0">
                <a:solidFill>
                  <a:srgbClr val="58595B"/>
                </a:solidFill>
                <a:latin typeface="Calibri"/>
                <a:cs typeface="Calibri"/>
              </a:rPr>
              <a:t>L</a:t>
            </a:r>
            <a:r>
              <a:rPr sz="2000" i="1" spc="25" dirty="0">
                <a:solidFill>
                  <a:srgbClr val="58595B"/>
                </a:solidFill>
                <a:latin typeface="Calibri"/>
                <a:cs typeface="Calibri"/>
              </a:rPr>
              <a:t>OCK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1043235" y="1074402"/>
            <a:ext cx="228600" cy="228600"/>
          </a:xfrm>
          <a:custGeom>
            <a:avLst/>
            <a:gdLst/>
            <a:ahLst/>
            <a:cxnLst/>
            <a:rect l="l" t="t" r="r" b="b"/>
            <a:pathLst>
              <a:path w="228600" h="228600">
                <a:moveTo>
                  <a:pt x="119425" y="0"/>
                </a:moveTo>
                <a:lnTo>
                  <a:pt x="75389" y="7605"/>
                </a:lnTo>
                <a:lnTo>
                  <a:pt x="39295" y="28656"/>
                </a:lnTo>
                <a:lnTo>
                  <a:pt x="13641" y="60267"/>
                </a:lnTo>
                <a:lnTo>
                  <a:pt x="929" y="99555"/>
                </a:lnTo>
                <a:lnTo>
                  <a:pt x="0" y="113858"/>
                </a:lnTo>
                <a:lnTo>
                  <a:pt x="925" y="128546"/>
                </a:lnTo>
                <a:lnTo>
                  <a:pt x="13905" y="168764"/>
                </a:lnTo>
                <a:lnTo>
                  <a:pt x="39803" y="200846"/>
                </a:lnTo>
                <a:lnTo>
                  <a:pt x="75551" y="221748"/>
                </a:lnTo>
                <a:lnTo>
                  <a:pt x="114299" y="228486"/>
                </a:lnTo>
                <a:lnTo>
                  <a:pt x="128939" y="227558"/>
                </a:lnTo>
                <a:lnTo>
                  <a:pt x="169059" y="214540"/>
                </a:lnTo>
                <a:lnTo>
                  <a:pt x="201084" y="188572"/>
                </a:lnTo>
                <a:lnTo>
                  <a:pt x="221934" y="152739"/>
                </a:lnTo>
                <a:lnTo>
                  <a:pt x="228104" y="124891"/>
                </a:lnTo>
                <a:lnTo>
                  <a:pt x="227364" y="108709"/>
                </a:lnTo>
                <a:lnTo>
                  <a:pt x="215727" y="65446"/>
                </a:lnTo>
                <a:lnTo>
                  <a:pt x="192062" y="31617"/>
                </a:lnTo>
                <a:lnTo>
                  <a:pt x="159063" y="9157"/>
                </a:lnTo>
                <a:lnTo>
                  <a:pt x="119425" y="0"/>
                </a:lnTo>
                <a:close/>
              </a:path>
            </a:pathLst>
          </a:custGeom>
          <a:solidFill>
            <a:srgbClr val="C5C5FB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57200" y="2600823"/>
            <a:ext cx="5927600" cy="229159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444500" y="6934592"/>
            <a:ext cx="3474085" cy="2286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b="1" i="1" spc="35" dirty="0">
                <a:solidFill>
                  <a:srgbClr val="58595B"/>
                </a:solidFill>
                <a:latin typeface="Calibri"/>
                <a:cs typeface="Calibri"/>
              </a:rPr>
              <a:t>C</a:t>
            </a:r>
            <a:r>
              <a:rPr sz="1600" b="1" i="1" spc="10" dirty="0">
                <a:solidFill>
                  <a:srgbClr val="58595B"/>
                </a:solidFill>
                <a:latin typeface="Calibri"/>
                <a:cs typeface="Calibri"/>
              </a:rPr>
              <a:t>o</a:t>
            </a:r>
            <a:r>
              <a:rPr sz="1600" b="1" i="1" dirty="0">
                <a:solidFill>
                  <a:srgbClr val="58595B"/>
                </a:solidFill>
                <a:latin typeface="Calibri"/>
                <a:cs typeface="Calibri"/>
              </a:rPr>
              <a:t>mm</a:t>
            </a:r>
            <a:r>
              <a:rPr sz="1600" b="1" i="1" spc="10" dirty="0">
                <a:solidFill>
                  <a:srgbClr val="58595B"/>
                </a:solidFill>
                <a:latin typeface="Calibri"/>
                <a:cs typeface="Calibri"/>
              </a:rPr>
              <a:t>o</a:t>
            </a:r>
            <a:r>
              <a:rPr sz="1600" b="1" i="1" spc="-10" dirty="0">
                <a:solidFill>
                  <a:srgbClr val="58595B"/>
                </a:solidFill>
                <a:latin typeface="Calibri"/>
                <a:cs typeface="Calibri"/>
              </a:rPr>
              <a:t>n</a:t>
            </a:r>
            <a:r>
              <a:rPr sz="1600" b="1" i="1" spc="17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600" b="1" i="1" spc="20" dirty="0">
                <a:solidFill>
                  <a:srgbClr val="58595B"/>
                </a:solidFill>
                <a:latin typeface="Calibri"/>
                <a:cs typeface="Calibri"/>
              </a:rPr>
              <a:t>f</a:t>
            </a:r>
            <a:r>
              <a:rPr sz="1600" b="1" i="1" spc="100" dirty="0">
                <a:solidFill>
                  <a:srgbClr val="58595B"/>
                </a:solidFill>
                <a:latin typeface="Calibri"/>
                <a:cs typeface="Calibri"/>
              </a:rPr>
              <a:t>l</a:t>
            </a:r>
            <a:r>
              <a:rPr sz="1600" b="1" i="1" spc="10" dirty="0">
                <a:solidFill>
                  <a:srgbClr val="58595B"/>
                </a:solidFill>
                <a:latin typeface="Calibri"/>
                <a:cs typeface="Calibri"/>
              </a:rPr>
              <a:t>oo</a:t>
            </a:r>
            <a:r>
              <a:rPr sz="1600" b="1" i="1" spc="-15" dirty="0">
                <a:solidFill>
                  <a:srgbClr val="58595B"/>
                </a:solidFill>
                <a:latin typeface="Calibri"/>
                <a:cs typeface="Calibri"/>
              </a:rPr>
              <a:t>r</a:t>
            </a:r>
            <a:r>
              <a:rPr sz="1600" b="1" i="1" spc="17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600" b="1" i="1" spc="20" dirty="0">
                <a:solidFill>
                  <a:srgbClr val="58595B"/>
                </a:solidFill>
                <a:latin typeface="Calibri"/>
                <a:cs typeface="Calibri"/>
              </a:rPr>
              <a:t>p</a:t>
            </a:r>
            <a:r>
              <a:rPr sz="1600" b="1" i="1" spc="100" dirty="0">
                <a:solidFill>
                  <a:srgbClr val="58595B"/>
                </a:solidFill>
                <a:latin typeface="Calibri"/>
                <a:cs typeface="Calibri"/>
              </a:rPr>
              <a:t>l</a:t>
            </a:r>
            <a:r>
              <a:rPr sz="1600" b="1" i="1" spc="20" dirty="0">
                <a:solidFill>
                  <a:srgbClr val="58595B"/>
                </a:solidFill>
                <a:latin typeface="Calibri"/>
                <a:cs typeface="Calibri"/>
              </a:rPr>
              <a:t>a</a:t>
            </a:r>
            <a:r>
              <a:rPr sz="1600" b="1" i="1" spc="-10" dirty="0">
                <a:solidFill>
                  <a:srgbClr val="58595B"/>
                </a:solidFill>
                <a:latin typeface="Calibri"/>
                <a:cs typeface="Calibri"/>
              </a:rPr>
              <a:t>n</a:t>
            </a:r>
            <a:r>
              <a:rPr sz="1600" b="1" i="1" spc="17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600" b="1" i="1" spc="40" dirty="0">
                <a:solidFill>
                  <a:srgbClr val="58595B"/>
                </a:solidFill>
                <a:latin typeface="Calibri"/>
                <a:cs typeface="Calibri"/>
              </a:rPr>
              <a:t>f</a:t>
            </a:r>
            <a:r>
              <a:rPr sz="1600" b="1" i="1" spc="10" dirty="0">
                <a:solidFill>
                  <a:srgbClr val="58595B"/>
                </a:solidFill>
                <a:latin typeface="Calibri"/>
                <a:cs typeface="Calibri"/>
              </a:rPr>
              <a:t>o</a:t>
            </a:r>
            <a:r>
              <a:rPr sz="1600" b="1" i="1" spc="-15" dirty="0">
                <a:solidFill>
                  <a:srgbClr val="58595B"/>
                </a:solidFill>
                <a:latin typeface="Calibri"/>
                <a:cs typeface="Calibri"/>
              </a:rPr>
              <a:t>r</a:t>
            </a:r>
            <a:r>
              <a:rPr sz="1600" b="1" i="1" spc="17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600" b="1" i="1" spc="25" dirty="0">
                <a:solidFill>
                  <a:srgbClr val="58595B"/>
                </a:solidFill>
                <a:latin typeface="Calibri"/>
                <a:cs typeface="Calibri"/>
              </a:rPr>
              <a:t>b</a:t>
            </a:r>
            <a:r>
              <a:rPr sz="1600" b="1" i="1" spc="35" dirty="0">
                <a:solidFill>
                  <a:srgbClr val="58595B"/>
                </a:solidFill>
                <a:latin typeface="Calibri"/>
                <a:cs typeface="Calibri"/>
              </a:rPr>
              <a:t>u</a:t>
            </a:r>
            <a:r>
              <a:rPr sz="1600" b="1" i="1" spc="75" dirty="0">
                <a:solidFill>
                  <a:srgbClr val="58595B"/>
                </a:solidFill>
                <a:latin typeface="Calibri"/>
                <a:cs typeface="Calibri"/>
              </a:rPr>
              <a:t>i</a:t>
            </a:r>
            <a:r>
              <a:rPr sz="1600" b="1" i="1" spc="100" dirty="0">
                <a:solidFill>
                  <a:srgbClr val="58595B"/>
                </a:solidFill>
                <a:latin typeface="Calibri"/>
                <a:cs typeface="Calibri"/>
              </a:rPr>
              <a:t>l</a:t>
            </a:r>
            <a:r>
              <a:rPr sz="1600" b="1" i="1" spc="25" dirty="0">
                <a:solidFill>
                  <a:srgbClr val="58595B"/>
                </a:solidFill>
                <a:latin typeface="Calibri"/>
                <a:cs typeface="Calibri"/>
              </a:rPr>
              <a:t>d</a:t>
            </a:r>
            <a:r>
              <a:rPr sz="1600" b="1" i="1" spc="75" dirty="0">
                <a:solidFill>
                  <a:srgbClr val="58595B"/>
                </a:solidFill>
                <a:latin typeface="Calibri"/>
                <a:cs typeface="Calibri"/>
              </a:rPr>
              <a:t>i</a:t>
            </a:r>
            <a:r>
              <a:rPr sz="1600" b="1" i="1" spc="50" dirty="0">
                <a:solidFill>
                  <a:srgbClr val="58595B"/>
                </a:solidFill>
                <a:latin typeface="Calibri"/>
                <a:cs typeface="Calibri"/>
              </a:rPr>
              <a:t>n</a:t>
            </a:r>
            <a:r>
              <a:rPr sz="1600" b="1" i="1" spc="-40" dirty="0">
                <a:solidFill>
                  <a:srgbClr val="58595B"/>
                </a:solidFill>
                <a:latin typeface="Calibri"/>
                <a:cs typeface="Calibri"/>
              </a:rPr>
              <a:t>g</a:t>
            </a:r>
            <a:r>
              <a:rPr sz="1600" b="1" i="1" spc="17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600" b="1" i="1" spc="-5" dirty="0">
                <a:solidFill>
                  <a:srgbClr val="58595B"/>
                </a:solidFill>
                <a:latin typeface="Calibri"/>
                <a:cs typeface="Calibri"/>
              </a:rPr>
              <a:t>t</a:t>
            </a:r>
            <a:r>
              <a:rPr sz="1600" b="1" i="1" spc="25" dirty="0">
                <a:solidFill>
                  <a:srgbClr val="58595B"/>
                </a:solidFill>
                <a:latin typeface="Calibri"/>
                <a:cs typeface="Calibri"/>
              </a:rPr>
              <a:t>y</a:t>
            </a:r>
            <a:r>
              <a:rPr sz="1600" b="1" i="1" spc="20" dirty="0">
                <a:solidFill>
                  <a:srgbClr val="58595B"/>
                </a:solidFill>
                <a:latin typeface="Calibri"/>
                <a:cs typeface="Calibri"/>
              </a:rPr>
              <a:t>p</a:t>
            </a:r>
            <a:r>
              <a:rPr sz="1600" b="1" i="1" spc="-40" dirty="0">
                <a:solidFill>
                  <a:srgbClr val="58595B"/>
                </a:solidFill>
                <a:latin typeface="Calibri"/>
                <a:cs typeface="Calibri"/>
              </a:rPr>
              <a:t>e</a:t>
            </a:r>
            <a:r>
              <a:rPr sz="1600" b="1" i="1" spc="105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600" b="1" i="1" spc="-40" dirty="0">
                <a:solidFill>
                  <a:srgbClr val="58595B"/>
                </a:solidFill>
                <a:latin typeface="Calibri"/>
                <a:cs typeface="Calibri"/>
              </a:rPr>
              <a:t>A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7304250" y="6934592"/>
            <a:ext cx="2331720" cy="2286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b="1" i="1" spc="20" dirty="0">
                <a:solidFill>
                  <a:srgbClr val="58595B"/>
                </a:solidFill>
                <a:latin typeface="Calibri"/>
                <a:cs typeface="Calibri"/>
              </a:rPr>
              <a:t>A</a:t>
            </a:r>
            <a:r>
              <a:rPr sz="1600" b="1" i="1" spc="75" dirty="0">
                <a:solidFill>
                  <a:srgbClr val="58595B"/>
                </a:solidFill>
                <a:latin typeface="Calibri"/>
                <a:cs typeface="Calibri"/>
              </a:rPr>
              <a:t>x</a:t>
            </a:r>
            <a:r>
              <a:rPr sz="1600" b="1" i="1" spc="10" dirty="0">
                <a:solidFill>
                  <a:srgbClr val="58595B"/>
                </a:solidFill>
                <a:latin typeface="Calibri"/>
                <a:cs typeface="Calibri"/>
              </a:rPr>
              <a:t>o</a:t>
            </a:r>
            <a:r>
              <a:rPr sz="1600" b="1" i="1" spc="50" dirty="0">
                <a:solidFill>
                  <a:srgbClr val="58595B"/>
                </a:solidFill>
                <a:latin typeface="Calibri"/>
                <a:cs typeface="Calibri"/>
              </a:rPr>
              <a:t>n</a:t>
            </a:r>
            <a:r>
              <a:rPr sz="1600" b="1" i="1" spc="10" dirty="0">
                <a:solidFill>
                  <a:srgbClr val="58595B"/>
                </a:solidFill>
                <a:latin typeface="Calibri"/>
                <a:cs typeface="Calibri"/>
              </a:rPr>
              <a:t>o</a:t>
            </a:r>
            <a:r>
              <a:rPr sz="1600" b="1" i="1" dirty="0">
                <a:solidFill>
                  <a:srgbClr val="58595B"/>
                </a:solidFill>
                <a:latin typeface="Calibri"/>
                <a:cs typeface="Calibri"/>
              </a:rPr>
              <a:t>m</a:t>
            </a:r>
            <a:r>
              <a:rPr sz="1600" b="1" i="1" spc="40" dirty="0">
                <a:solidFill>
                  <a:srgbClr val="58595B"/>
                </a:solidFill>
                <a:latin typeface="Calibri"/>
                <a:cs typeface="Calibri"/>
              </a:rPr>
              <a:t>e</a:t>
            </a:r>
            <a:r>
              <a:rPr sz="1600" b="1" i="1" spc="15" dirty="0">
                <a:solidFill>
                  <a:srgbClr val="58595B"/>
                </a:solidFill>
                <a:latin typeface="Calibri"/>
                <a:cs typeface="Calibri"/>
              </a:rPr>
              <a:t>t</a:t>
            </a:r>
            <a:r>
              <a:rPr sz="1600" b="1" i="1" spc="45" dirty="0">
                <a:solidFill>
                  <a:srgbClr val="58595B"/>
                </a:solidFill>
                <a:latin typeface="Calibri"/>
                <a:cs typeface="Calibri"/>
              </a:rPr>
              <a:t>r</a:t>
            </a:r>
            <a:r>
              <a:rPr sz="1600" b="1" i="1" spc="-30" dirty="0">
                <a:solidFill>
                  <a:srgbClr val="58595B"/>
                </a:solidFill>
                <a:latin typeface="Calibri"/>
                <a:cs typeface="Calibri"/>
              </a:rPr>
              <a:t>y</a:t>
            </a:r>
            <a:r>
              <a:rPr sz="1600" b="1" i="1" spc="15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600" b="1" i="1" spc="10" dirty="0">
                <a:solidFill>
                  <a:srgbClr val="58595B"/>
                </a:solidFill>
                <a:latin typeface="Calibri"/>
                <a:cs typeface="Calibri"/>
              </a:rPr>
              <a:t>o</a:t>
            </a:r>
            <a:r>
              <a:rPr sz="1600" b="1" i="1" spc="-40" dirty="0">
                <a:solidFill>
                  <a:srgbClr val="58595B"/>
                </a:solidFill>
                <a:latin typeface="Calibri"/>
                <a:cs typeface="Calibri"/>
              </a:rPr>
              <a:t>f</a:t>
            </a:r>
            <a:r>
              <a:rPr sz="1600" b="1" i="1" spc="15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600" b="1" i="1" spc="-40" dirty="0">
                <a:solidFill>
                  <a:srgbClr val="58595B"/>
                </a:solidFill>
                <a:latin typeface="Calibri"/>
                <a:cs typeface="Calibri"/>
              </a:rPr>
              <a:t>a</a:t>
            </a:r>
            <a:r>
              <a:rPr sz="1600" b="1" i="1" spc="17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600" b="1" i="1" spc="25" dirty="0">
                <a:solidFill>
                  <a:srgbClr val="58595B"/>
                </a:solidFill>
                <a:latin typeface="Calibri"/>
                <a:cs typeface="Calibri"/>
              </a:rPr>
              <a:t>d</a:t>
            </a:r>
            <a:r>
              <a:rPr sz="1600" b="1" i="1" spc="-50" dirty="0">
                <a:solidFill>
                  <a:srgbClr val="58595B"/>
                </a:solidFill>
                <a:latin typeface="Calibri"/>
                <a:cs typeface="Calibri"/>
              </a:rPr>
              <a:t>w</a:t>
            </a:r>
            <a:r>
              <a:rPr sz="1600" b="1" i="1" spc="20" dirty="0">
                <a:solidFill>
                  <a:srgbClr val="58595B"/>
                </a:solidFill>
                <a:latin typeface="Calibri"/>
                <a:cs typeface="Calibri"/>
              </a:rPr>
              <a:t>e</a:t>
            </a:r>
            <a:r>
              <a:rPr sz="1600" b="1" i="1" spc="100" dirty="0">
                <a:solidFill>
                  <a:srgbClr val="58595B"/>
                </a:solidFill>
                <a:latin typeface="Calibri"/>
                <a:cs typeface="Calibri"/>
              </a:rPr>
              <a:t>ll</a:t>
            </a:r>
            <a:r>
              <a:rPr sz="1600" b="1" i="1" spc="75" dirty="0">
                <a:solidFill>
                  <a:srgbClr val="58595B"/>
                </a:solidFill>
                <a:latin typeface="Calibri"/>
                <a:cs typeface="Calibri"/>
              </a:rPr>
              <a:t>i</a:t>
            </a:r>
            <a:r>
              <a:rPr sz="1600" b="1" i="1" spc="50" dirty="0">
                <a:solidFill>
                  <a:srgbClr val="58595B"/>
                </a:solidFill>
                <a:latin typeface="Calibri"/>
                <a:cs typeface="Calibri"/>
              </a:rPr>
              <a:t>n</a:t>
            </a:r>
            <a:r>
              <a:rPr sz="1600" b="1" i="1" spc="-40" dirty="0">
                <a:solidFill>
                  <a:srgbClr val="58595B"/>
                </a:solidFill>
                <a:latin typeface="Calibri"/>
                <a:cs typeface="Calibri"/>
              </a:rPr>
              <a:t>g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6719404" y="1099134"/>
            <a:ext cx="6262192" cy="499103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1427819" y="1057697"/>
            <a:ext cx="768985" cy="5842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ct val="100000"/>
              </a:lnSpc>
            </a:pPr>
            <a:r>
              <a:rPr sz="2000" i="1" spc="-75" dirty="0">
                <a:solidFill>
                  <a:srgbClr val="58595B"/>
                </a:solidFill>
                <a:latin typeface="Calibri"/>
                <a:cs typeface="Calibri"/>
              </a:rPr>
              <a:t>D</a:t>
            </a:r>
            <a:r>
              <a:rPr sz="2000" i="1" spc="-220" dirty="0">
                <a:solidFill>
                  <a:srgbClr val="58595B"/>
                </a:solidFill>
                <a:latin typeface="Calibri"/>
                <a:cs typeface="Calibri"/>
              </a:rPr>
              <a:t>A</a:t>
            </a:r>
            <a:r>
              <a:rPr sz="2000" i="1" spc="95" dirty="0">
                <a:solidFill>
                  <a:srgbClr val="58595B"/>
                </a:solidFill>
                <a:latin typeface="Calibri"/>
                <a:cs typeface="Calibri"/>
              </a:rPr>
              <a:t>Y</a:t>
            </a:r>
            <a:r>
              <a:rPr sz="2000" i="1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2000" i="1" spc="-95" dirty="0">
                <a:solidFill>
                  <a:srgbClr val="58595B"/>
                </a:solidFill>
                <a:latin typeface="Calibri"/>
                <a:cs typeface="Calibri"/>
              </a:rPr>
              <a:t>/</a:t>
            </a:r>
            <a:r>
              <a:rPr sz="2000" i="1" spc="-5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2000" i="1" spc="5" dirty="0">
                <a:solidFill>
                  <a:srgbClr val="58595B"/>
                </a:solidFill>
                <a:latin typeface="Calibri"/>
                <a:cs typeface="Calibri"/>
              </a:rPr>
              <a:t>SOUTH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3994015" y="1057697"/>
            <a:ext cx="855980" cy="5842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ct val="100000"/>
              </a:lnSpc>
            </a:pPr>
            <a:r>
              <a:rPr sz="2000" b="1" i="1" spc="-10" dirty="0">
                <a:solidFill>
                  <a:srgbClr val="58595B"/>
                </a:solidFill>
                <a:latin typeface="Calibri"/>
                <a:cs typeface="Calibri"/>
              </a:rPr>
              <a:t>NIGHT</a:t>
            </a:r>
            <a:r>
              <a:rPr sz="2000" b="1" i="1" spc="-25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2000" b="1" i="1" spc="-95" dirty="0">
                <a:solidFill>
                  <a:srgbClr val="58595B"/>
                </a:solidFill>
                <a:latin typeface="Calibri"/>
                <a:cs typeface="Calibri"/>
              </a:rPr>
              <a:t>/</a:t>
            </a:r>
            <a:r>
              <a:rPr sz="2000" b="1" i="1" spc="-5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2000" b="1" i="1" spc="-20" dirty="0">
                <a:solidFill>
                  <a:srgbClr val="58595B"/>
                </a:solidFill>
                <a:latin typeface="Calibri"/>
                <a:cs typeface="Calibri"/>
              </a:rPr>
              <a:t>NO</a:t>
            </a:r>
            <a:r>
              <a:rPr sz="2000" b="1" i="1" spc="-114" dirty="0">
                <a:solidFill>
                  <a:srgbClr val="58595B"/>
                </a:solidFill>
                <a:latin typeface="Calibri"/>
                <a:cs typeface="Calibri"/>
              </a:rPr>
              <a:t>R</a:t>
            </a:r>
            <a:r>
              <a:rPr sz="2000" b="1" i="1" spc="45" dirty="0">
                <a:solidFill>
                  <a:srgbClr val="58595B"/>
                </a:solidFill>
                <a:latin typeface="Calibri"/>
                <a:cs typeface="Calibri"/>
              </a:rPr>
              <a:t>TH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992326" y="1056300"/>
            <a:ext cx="228600" cy="228600"/>
          </a:xfrm>
          <a:custGeom>
            <a:avLst/>
            <a:gdLst/>
            <a:ahLst/>
            <a:cxnLst/>
            <a:rect l="l" t="t" r="r" b="b"/>
            <a:pathLst>
              <a:path w="228600" h="228600">
                <a:moveTo>
                  <a:pt x="119425" y="0"/>
                </a:moveTo>
                <a:lnTo>
                  <a:pt x="75389" y="7605"/>
                </a:lnTo>
                <a:lnTo>
                  <a:pt x="39295" y="28656"/>
                </a:lnTo>
                <a:lnTo>
                  <a:pt x="13641" y="60267"/>
                </a:lnTo>
                <a:lnTo>
                  <a:pt x="929" y="99555"/>
                </a:lnTo>
                <a:lnTo>
                  <a:pt x="0" y="113858"/>
                </a:lnTo>
                <a:lnTo>
                  <a:pt x="925" y="128546"/>
                </a:lnTo>
                <a:lnTo>
                  <a:pt x="13905" y="168764"/>
                </a:lnTo>
                <a:lnTo>
                  <a:pt x="39803" y="200846"/>
                </a:lnTo>
                <a:lnTo>
                  <a:pt x="75551" y="221748"/>
                </a:lnTo>
                <a:lnTo>
                  <a:pt x="114299" y="228486"/>
                </a:lnTo>
                <a:lnTo>
                  <a:pt x="128939" y="227558"/>
                </a:lnTo>
                <a:lnTo>
                  <a:pt x="169059" y="214540"/>
                </a:lnTo>
                <a:lnTo>
                  <a:pt x="201084" y="188572"/>
                </a:lnTo>
                <a:lnTo>
                  <a:pt x="221934" y="152739"/>
                </a:lnTo>
                <a:lnTo>
                  <a:pt x="228104" y="124891"/>
                </a:lnTo>
                <a:lnTo>
                  <a:pt x="227364" y="108709"/>
                </a:lnTo>
                <a:lnTo>
                  <a:pt x="215727" y="65446"/>
                </a:lnTo>
                <a:lnTo>
                  <a:pt x="192062" y="31617"/>
                </a:lnTo>
                <a:lnTo>
                  <a:pt x="159063" y="9157"/>
                </a:lnTo>
                <a:lnTo>
                  <a:pt x="119425" y="0"/>
                </a:lnTo>
                <a:close/>
              </a:path>
            </a:pathLst>
          </a:custGeom>
          <a:solidFill>
            <a:srgbClr val="FFFF6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3562201" y="1056300"/>
            <a:ext cx="228600" cy="228600"/>
          </a:xfrm>
          <a:custGeom>
            <a:avLst/>
            <a:gdLst/>
            <a:ahLst/>
            <a:cxnLst/>
            <a:rect l="l" t="t" r="r" b="b"/>
            <a:pathLst>
              <a:path w="228600" h="228600">
                <a:moveTo>
                  <a:pt x="119425" y="0"/>
                </a:moveTo>
                <a:lnTo>
                  <a:pt x="75389" y="7605"/>
                </a:lnTo>
                <a:lnTo>
                  <a:pt x="39295" y="28656"/>
                </a:lnTo>
                <a:lnTo>
                  <a:pt x="13641" y="60267"/>
                </a:lnTo>
                <a:lnTo>
                  <a:pt x="929" y="99555"/>
                </a:lnTo>
                <a:lnTo>
                  <a:pt x="0" y="113858"/>
                </a:lnTo>
                <a:lnTo>
                  <a:pt x="925" y="128546"/>
                </a:lnTo>
                <a:lnTo>
                  <a:pt x="13905" y="168764"/>
                </a:lnTo>
                <a:lnTo>
                  <a:pt x="39803" y="200846"/>
                </a:lnTo>
                <a:lnTo>
                  <a:pt x="75551" y="221748"/>
                </a:lnTo>
                <a:lnTo>
                  <a:pt x="114299" y="228486"/>
                </a:lnTo>
                <a:lnTo>
                  <a:pt x="128939" y="227558"/>
                </a:lnTo>
                <a:lnTo>
                  <a:pt x="169059" y="214540"/>
                </a:lnTo>
                <a:lnTo>
                  <a:pt x="201084" y="188572"/>
                </a:lnTo>
                <a:lnTo>
                  <a:pt x="221934" y="152739"/>
                </a:lnTo>
                <a:lnTo>
                  <a:pt x="228104" y="124891"/>
                </a:lnTo>
                <a:lnTo>
                  <a:pt x="227364" y="108709"/>
                </a:lnTo>
                <a:lnTo>
                  <a:pt x="215727" y="65446"/>
                </a:lnTo>
                <a:lnTo>
                  <a:pt x="192062" y="31617"/>
                </a:lnTo>
                <a:lnTo>
                  <a:pt x="159063" y="9157"/>
                </a:lnTo>
                <a:lnTo>
                  <a:pt x="119425" y="0"/>
                </a:lnTo>
                <a:close/>
              </a:path>
            </a:pathLst>
          </a:custGeom>
          <a:solidFill>
            <a:srgbClr val="FFC0B7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79412" y="1080020"/>
            <a:ext cx="12879984" cy="539997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266708" y="6698195"/>
            <a:ext cx="2365375" cy="2286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b="1" i="1" spc="40" dirty="0">
                <a:solidFill>
                  <a:srgbClr val="58595B"/>
                </a:solidFill>
                <a:latin typeface="Calibri"/>
                <a:cs typeface="Calibri"/>
              </a:rPr>
              <a:t>V</a:t>
            </a:r>
            <a:r>
              <a:rPr sz="1600" b="1" i="1" spc="75" dirty="0">
                <a:solidFill>
                  <a:srgbClr val="58595B"/>
                </a:solidFill>
                <a:latin typeface="Calibri"/>
                <a:cs typeface="Calibri"/>
              </a:rPr>
              <a:t>i</a:t>
            </a:r>
            <a:r>
              <a:rPr sz="1600" b="1" i="1" spc="20" dirty="0">
                <a:solidFill>
                  <a:srgbClr val="58595B"/>
                </a:solidFill>
                <a:latin typeface="Calibri"/>
                <a:cs typeface="Calibri"/>
              </a:rPr>
              <a:t>e</a:t>
            </a:r>
            <a:r>
              <a:rPr sz="1600" b="1" i="1" spc="-110" dirty="0">
                <a:solidFill>
                  <a:srgbClr val="58595B"/>
                </a:solidFill>
                <a:latin typeface="Calibri"/>
                <a:cs typeface="Calibri"/>
              </a:rPr>
              <a:t>w</a:t>
            </a:r>
            <a:r>
              <a:rPr sz="1600" b="1" i="1" spc="15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600" b="1" i="1" spc="20" dirty="0">
                <a:solidFill>
                  <a:srgbClr val="58595B"/>
                </a:solidFill>
                <a:latin typeface="Calibri"/>
                <a:cs typeface="Calibri"/>
              </a:rPr>
              <a:t>f</a:t>
            </a:r>
            <a:r>
              <a:rPr sz="1600" b="1" i="1" spc="45" dirty="0">
                <a:solidFill>
                  <a:srgbClr val="58595B"/>
                </a:solidFill>
                <a:latin typeface="Calibri"/>
                <a:cs typeface="Calibri"/>
              </a:rPr>
              <a:t>r</a:t>
            </a:r>
            <a:r>
              <a:rPr sz="1600" b="1" i="1" spc="10" dirty="0">
                <a:solidFill>
                  <a:srgbClr val="58595B"/>
                </a:solidFill>
                <a:latin typeface="Calibri"/>
                <a:cs typeface="Calibri"/>
              </a:rPr>
              <a:t>o</a:t>
            </a:r>
            <a:r>
              <a:rPr sz="1600" b="1" i="1" spc="-60" dirty="0">
                <a:solidFill>
                  <a:srgbClr val="58595B"/>
                </a:solidFill>
                <a:latin typeface="Calibri"/>
                <a:cs typeface="Calibri"/>
              </a:rPr>
              <a:t>m</a:t>
            </a:r>
            <a:r>
              <a:rPr sz="1600" b="1" i="1" spc="17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600" b="1" i="1" spc="15" dirty="0">
                <a:solidFill>
                  <a:srgbClr val="58595B"/>
                </a:solidFill>
                <a:latin typeface="Calibri"/>
                <a:cs typeface="Calibri"/>
              </a:rPr>
              <a:t>t</a:t>
            </a:r>
            <a:r>
              <a:rPr sz="1600" b="1" i="1" spc="60" dirty="0">
                <a:solidFill>
                  <a:srgbClr val="58595B"/>
                </a:solidFill>
                <a:latin typeface="Calibri"/>
                <a:cs typeface="Calibri"/>
              </a:rPr>
              <a:t>h</a:t>
            </a:r>
            <a:r>
              <a:rPr sz="1600" b="1" i="1" spc="-40" dirty="0">
                <a:solidFill>
                  <a:srgbClr val="58595B"/>
                </a:solidFill>
                <a:latin typeface="Calibri"/>
                <a:cs typeface="Calibri"/>
              </a:rPr>
              <a:t>e</a:t>
            </a:r>
            <a:r>
              <a:rPr sz="1600" b="1" i="1" spc="17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600" b="1" i="1" spc="100" dirty="0">
                <a:solidFill>
                  <a:srgbClr val="58595B"/>
                </a:solidFill>
                <a:latin typeface="Calibri"/>
                <a:cs typeface="Calibri"/>
              </a:rPr>
              <a:t>l</a:t>
            </a:r>
            <a:r>
              <a:rPr sz="1600" b="1" i="1" spc="75" dirty="0">
                <a:solidFill>
                  <a:srgbClr val="58595B"/>
                </a:solidFill>
                <a:latin typeface="Calibri"/>
                <a:cs typeface="Calibri"/>
              </a:rPr>
              <a:t>i</a:t>
            </a:r>
            <a:r>
              <a:rPr sz="1600" b="1" i="1" spc="25" dirty="0">
                <a:solidFill>
                  <a:srgbClr val="58595B"/>
                </a:solidFill>
                <a:latin typeface="Calibri"/>
                <a:cs typeface="Calibri"/>
              </a:rPr>
              <a:t>v</a:t>
            </a:r>
            <a:r>
              <a:rPr sz="1600" b="1" i="1" spc="75" dirty="0">
                <a:solidFill>
                  <a:srgbClr val="58595B"/>
                </a:solidFill>
                <a:latin typeface="Calibri"/>
                <a:cs typeface="Calibri"/>
              </a:rPr>
              <a:t>i</a:t>
            </a:r>
            <a:r>
              <a:rPr sz="1600" b="1" i="1" spc="50" dirty="0">
                <a:solidFill>
                  <a:srgbClr val="58595B"/>
                </a:solidFill>
                <a:latin typeface="Calibri"/>
                <a:cs typeface="Calibri"/>
              </a:rPr>
              <a:t>n</a:t>
            </a:r>
            <a:r>
              <a:rPr sz="1600" b="1" i="1" spc="-40" dirty="0">
                <a:solidFill>
                  <a:srgbClr val="58595B"/>
                </a:solidFill>
                <a:latin typeface="Calibri"/>
                <a:cs typeface="Calibri"/>
              </a:rPr>
              <a:t>g</a:t>
            </a:r>
            <a:r>
              <a:rPr sz="1600" b="1" i="1" spc="17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600" b="1" i="1" spc="45" dirty="0">
                <a:solidFill>
                  <a:srgbClr val="58595B"/>
                </a:solidFill>
                <a:latin typeface="Calibri"/>
                <a:cs typeface="Calibri"/>
              </a:rPr>
              <a:t>r</a:t>
            </a:r>
            <a:r>
              <a:rPr sz="1600" b="1" i="1" spc="10" dirty="0">
                <a:solidFill>
                  <a:srgbClr val="58595B"/>
                </a:solidFill>
                <a:latin typeface="Calibri"/>
                <a:cs typeface="Calibri"/>
              </a:rPr>
              <a:t>oo</a:t>
            </a:r>
            <a:r>
              <a:rPr sz="1600" b="1" i="1" spc="-60" dirty="0">
                <a:solidFill>
                  <a:srgbClr val="58595B"/>
                </a:solidFill>
                <a:latin typeface="Calibri"/>
                <a:cs typeface="Calibri"/>
              </a:rPr>
              <a:t>m</a:t>
            </a:r>
            <a:endParaRPr sz="16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79412" y="1080020"/>
            <a:ext cx="12879984" cy="539997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266708" y="6698195"/>
            <a:ext cx="2124075" cy="2286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b="1" i="1" spc="40" dirty="0">
                <a:solidFill>
                  <a:srgbClr val="58595B"/>
                </a:solidFill>
                <a:latin typeface="Calibri"/>
                <a:cs typeface="Calibri"/>
              </a:rPr>
              <a:t>V</a:t>
            </a:r>
            <a:r>
              <a:rPr sz="1600" b="1" i="1" spc="75" dirty="0">
                <a:solidFill>
                  <a:srgbClr val="58595B"/>
                </a:solidFill>
                <a:latin typeface="Calibri"/>
                <a:cs typeface="Calibri"/>
              </a:rPr>
              <a:t>i</a:t>
            </a:r>
            <a:r>
              <a:rPr sz="1600" b="1" i="1" spc="20" dirty="0">
                <a:solidFill>
                  <a:srgbClr val="58595B"/>
                </a:solidFill>
                <a:latin typeface="Calibri"/>
                <a:cs typeface="Calibri"/>
              </a:rPr>
              <a:t>e</a:t>
            </a:r>
            <a:r>
              <a:rPr sz="1600" b="1" i="1" spc="-110" dirty="0">
                <a:solidFill>
                  <a:srgbClr val="58595B"/>
                </a:solidFill>
                <a:latin typeface="Calibri"/>
                <a:cs typeface="Calibri"/>
              </a:rPr>
              <a:t>w</a:t>
            </a:r>
            <a:r>
              <a:rPr sz="1600" b="1" i="1" spc="15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600" b="1" i="1" spc="20" dirty="0">
                <a:solidFill>
                  <a:srgbClr val="58595B"/>
                </a:solidFill>
                <a:latin typeface="Calibri"/>
                <a:cs typeface="Calibri"/>
              </a:rPr>
              <a:t>f</a:t>
            </a:r>
            <a:r>
              <a:rPr sz="1600" b="1" i="1" spc="45" dirty="0">
                <a:solidFill>
                  <a:srgbClr val="58595B"/>
                </a:solidFill>
                <a:latin typeface="Calibri"/>
                <a:cs typeface="Calibri"/>
              </a:rPr>
              <a:t>r</a:t>
            </a:r>
            <a:r>
              <a:rPr sz="1600" b="1" i="1" spc="10" dirty="0">
                <a:solidFill>
                  <a:srgbClr val="58595B"/>
                </a:solidFill>
                <a:latin typeface="Calibri"/>
                <a:cs typeface="Calibri"/>
              </a:rPr>
              <a:t>o</a:t>
            </a:r>
            <a:r>
              <a:rPr sz="1600" b="1" i="1" spc="-60" dirty="0">
                <a:solidFill>
                  <a:srgbClr val="58595B"/>
                </a:solidFill>
                <a:latin typeface="Calibri"/>
                <a:cs typeface="Calibri"/>
              </a:rPr>
              <a:t>m</a:t>
            </a:r>
            <a:r>
              <a:rPr sz="1600" b="1" i="1" spc="17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600" b="1" i="1" spc="15" dirty="0">
                <a:solidFill>
                  <a:srgbClr val="58595B"/>
                </a:solidFill>
                <a:latin typeface="Calibri"/>
                <a:cs typeface="Calibri"/>
              </a:rPr>
              <a:t>t</a:t>
            </a:r>
            <a:r>
              <a:rPr sz="1600" b="1" i="1" spc="60" dirty="0">
                <a:solidFill>
                  <a:srgbClr val="58595B"/>
                </a:solidFill>
                <a:latin typeface="Calibri"/>
                <a:cs typeface="Calibri"/>
              </a:rPr>
              <a:t>h</a:t>
            </a:r>
            <a:r>
              <a:rPr sz="1600" b="1" i="1" spc="-40" dirty="0">
                <a:solidFill>
                  <a:srgbClr val="58595B"/>
                </a:solidFill>
                <a:latin typeface="Calibri"/>
                <a:cs typeface="Calibri"/>
              </a:rPr>
              <a:t>e</a:t>
            </a:r>
            <a:r>
              <a:rPr sz="1600" b="1" i="1" spc="17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600" b="1" i="1" spc="25" dirty="0">
                <a:solidFill>
                  <a:srgbClr val="58595B"/>
                </a:solidFill>
                <a:latin typeface="Calibri"/>
                <a:cs typeface="Calibri"/>
              </a:rPr>
              <a:t>b</a:t>
            </a:r>
            <a:r>
              <a:rPr sz="1600" b="1" i="1" spc="20" dirty="0">
                <a:solidFill>
                  <a:srgbClr val="58595B"/>
                </a:solidFill>
                <a:latin typeface="Calibri"/>
                <a:cs typeface="Calibri"/>
              </a:rPr>
              <a:t>e</a:t>
            </a:r>
            <a:r>
              <a:rPr sz="1600" b="1" i="1" spc="25" dirty="0">
                <a:solidFill>
                  <a:srgbClr val="58595B"/>
                </a:solidFill>
                <a:latin typeface="Calibri"/>
                <a:cs typeface="Calibri"/>
              </a:rPr>
              <a:t>d</a:t>
            </a:r>
            <a:r>
              <a:rPr sz="1600" b="1" i="1" spc="45" dirty="0">
                <a:solidFill>
                  <a:srgbClr val="58595B"/>
                </a:solidFill>
                <a:latin typeface="Calibri"/>
                <a:cs typeface="Calibri"/>
              </a:rPr>
              <a:t>r</a:t>
            </a:r>
            <a:r>
              <a:rPr sz="1600" b="1" i="1" spc="10" dirty="0">
                <a:solidFill>
                  <a:srgbClr val="58595B"/>
                </a:solidFill>
                <a:latin typeface="Calibri"/>
                <a:cs typeface="Calibri"/>
              </a:rPr>
              <a:t>oo</a:t>
            </a:r>
            <a:r>
              <a:rPr sz="1600" b="1" i="1" spc="-60" dirty="0">
                <a:solidFill>
                  <a:srgbClr val="58595B"/>
                </a:solidFill>
                <a:latin typeface="Calibri"/>
                <a:cs typeface="Calibri"/>
              </a:rPr>
              <a:t>m</a:t>
            </a:r>
            <a:endParaRPr sz="16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2700" y="6549326"/>
            <a:ext cx="13426440" cy="820419"/>
          </a:xfrm>
          <a:custGeom>
            <a:avLst/>
            <a:gdLst/>
            <a:ahLst/>
            <a:cxnLst/>
            <a:rect l="l" t="t" r="r" b="b"/>
            <a:pathLst>
              <a:path w="13426440" h="820420">
                <a:moveTo>
                  <a:pt x="0" y="819950"/>
                </a:moveTo>
                <a:lnTo>
                  <a:pt x="13426059" y="819950"/>
                </a:lnTo>
                <a:lnTo>
                  <a:pt x="13426059" y="0"/>
                </a:lnTo>
                <a:lnTo>
                  <a:pt x="0" y="0"/>
                </a:lnTo>
                <a:lnTo>
                  <a:pt x="0" y="819950"/>
                </a:lnTo>
              </a:path>
            </a:pathLst>
          </a:custGeom>
          <a:solidFill>
            <a:srgbClr val="E1E1E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729214" y="1261476"/>
            <a:ext cx="5975999" cy="418700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8136343" y="1425092"/>
            <a:ext cx="4636371" cy="470983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716513" y="6678639"/>
            <a:ext cx="2909570" cy="5410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b="1" spc="35" dirty="0">
                <a:solidFill>
                  <a:srgbClr val="F15F22"/>
                </a:solidFill>
                <a:latin typeface="Calibri"/>
                <a:cs typeface="Calibri"/>
              </a:rPr>
              <a:t>DIVISION</a:t>
            </a:r>
            <a:endParaRPr sz="24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10"/>
              </a:spcBef>
            </a:pPr>
            <a:r>
              <a:rPr sz="1400" b="1" i="1" spc="-40" dirty="0">
                <a:solidFill>
                  <a:srgbClr val="58595B"/>
                </a:solidFill>
                <a:latin typeface="Calibri"/>
                <a:cs typeface="Calibri"/>
              </a:rPr>
              <a:t>of</a:t>
            </a:r>
            <a:r>
              <a:rPr sz="1400" b="1" i="1" spc="2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400" b="1" i="1" spc="-25" dirty="0">
                <a:solidFill>
                  <a:srgbClr val="58595B"/>
                </a:solidFill>
                <a:latin typeface="Calibri"/>
                <a:cs typeface="Calibri"/>
              </a:rPr>
              <a:t>the</a:t>
            </a:r>
            <a:r>
              <a:rPr sz="1400" b="1" i="1" spc="35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400" b="1" i="1" spc="-35" dirty="0">
                <a:solidFill>
                  <a:srgbClr val="58595B"/>
                </a:solidFill>
                <a:latin typeface="Calibri"/>
                <a:cs typeface="Calibri"/>
              </a:rPr>
              <a:t>program’s</a:t>
            </a:r>
            <a:r>
              <a:rPr sz="1400" b="1" i="1" spc="15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400" b="1" i="1" spc="-60" dirty="0">
                <a:solidFill>
                  <a:srgbClr val="58595B"/>
                </a:solidFill>
                <a:latin typeface="Calibri"/>
                <a:cs typeface="Calibri"/>
              </a:rPr>
              <a:t>v</a:t>
            </a:r>
            <a:r>
              <a:rPr sz="1400" b="1" i="1" spc="-25" dirty="0">
                <a:solidFill>
                  <a:srgbClr val="58595B"/>
                </a:solidFill>
                <a:latin typeface="Calibri"/>
                <a:cs typeface="Calibri"/>
              </a:rPr>
              <a:t>olume</a:t>
            </a:r>
            <a:r>
              <a:rPr sz="1400" b="1" i="1" spc="35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400" b="1" i="1" dirty="0">
                <a:solidFill>
                  <a:srgbClr val="58595B"/>
                </a:solidFill>
                <a:latin typeface="Calibri"/>
                <a:cs typeface="Calibri"/>
              </a:rPr>
              <a:t>in</a:t>
            </a:r>
            <a:r>
              <a:rPr sz="1400" b="1" i="1" spc="35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400" b="1" i="1" spc="50" dirty="0">
                <a:solidFill>
                  <a:srgbClr val="58595B"/>
                </a:solidFill>
                <a:latin typeface="Calibri"/>
                <a:cs typeface="Calibri"/>
              </a:rPr>
              <a:t>12</a:t>
            </a:r>
            <a:r>
              <a:rPr sz="1400" b="1" i="1" spc="35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400" b="1" i="1" spc="-10" dirty="0">
                <a:solidFill>
                  <a:srgbClr val="58595B"/>
                </a:solidFill>
                <a:latin typeface="Calibri"/>
                <a:cs typeface="Calibri"/>
              </a:rPr>
              <a:t>buildings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7680500" y="6678639"/>
            <a:ext cx="5464810" cy="5441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b="1" spc="45" dirty="0">
                <a:solidFill>
                  <a:srgbClr val="F15F22"/>
                </a:solidFill>
                <a:latin typeface="Calibri"/>
                <a:cs typeface="Calibri"/>
              </a:rPr>
              <a:t>O</a:t>
            </a:r>
            <a:r>
              <a:rPr sz="2400" b="1" spc="15" dirty="0">
                <a:solidFill>
                  <a:srgbClr val="F15F22"/>
                </a:solidFill>
                <a:latin typeface="Calibri"/>
                <a:cs typeface="Calibri"/>
              </a:rPr>
              <a:t>P</a:t>
            </a:r>
            <a:r>
              <a:rPr sz="2400" b="1" spc="40" dirty="0">
                <a:solidFill>
                  <a:srgbClr val="F15F22"/>
                </a:solidFill>
                <a:latin typeface="Calibri"/>
                <a:cs typeface="Calibri"/>
              </a:rPr>
              <a:t>TIMIS</a:t>
            </a:r>
            <a:r>
              <a:rPr sz="2400" b="1" spc="-195" dirty="0">
                <a:solidFill>
                  <a:srgbClr val="F15F22"/>
                </a:solidFill>
                <a:latin typeface="Calibri"/>
                <a:cs typeface="Calibri"/>
              </a:rPr>
              <a:t>A</a:t>
            </a:r>
            <a:r>
              <a:rPr sz="2400" b="1" spc="45" dirty="0">
                <a:solidFill>
                  <a:srgbClr val="F15F22"/>
                </a:solidFill>
                <a:latin typeface="Calibri"/>
                <a:cs typeface="Calibri"/>
              </a:rPr>
              <a:t>TION</a:t>
            </a:r>
            <a:endParaRPr sz="24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40"/>
              </a:spcBef>
            </a:pPr>
            <a:r>
              <a:rPr sz="1400" b="1" i="1" spc="-40" dirty="0">
                <a:solidFill>
                  <a:srgbClr val="58595B"/>
                </a:solidFill>
                <a:latin typeface="Calibri"/>
                <a:cs typeface="Calibri"/>
              </a:rPr>
              <a:t>of </a:t>
            </a:r>
            <a:r>
              <a:rPr sz="1400" b="1" i="1" spc="-30" dirty="0">
                <a:solidFill>
                  <a:srgbClr val="58595B"/>
                </a:solidFill>
                <a:latin typeface="Calibri"/>
                <a:cs typeface="Calibri"/>
              </a:rPr>
              <a:t>views</a:t>
            </a:r>
            <a:r>
              <a:rPr sz="1400" b="1" i="1" spc="35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400" b="1" i="1" spc="-35" dirty="0">
                <a:solidFill>
                  <a:srgbClr val="58595B"/>
                </a:solidFill>
                <a:latin typeface="Calibri"/>
                <a:cs typeface="Calibri"/>
              </a:rPr>
              <a:t>from</a:t>
            </a:r>
            <a:r>
              <a:rPr sz="1400" b="1" i="1" spc="35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400" b="1" i="1" spc="-25" dirty="0">
                <a:solidFill>
                  <a:srgbClr val="58595B"/>
                </a:solidFill>
                <a:latin typeface="Calibri"/>
                <a:cs typeface="Calibri"/>
              </a:rPr>
              <a:t>the</a:t>
            </a:r>
            <a:r>
              <a:rPr sz="1400" b="1" i="1" spc="35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400" b="1" i="1" spc="-20" dirty="0">
                <a:solidFill>
                  <a:srgbClr val="58595B"/>
                </a:solidFill>
                <a:latin typeface="Calibri"/>
                <a:cs typeface="Calibri"/>
              </a:rPr>
              <a:t>dwellings,</a:t>
            </a:r>
            <a:r>
              <a:rPr sz="1400" b="1" i="1" spc="-5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400" b="1" i="1" spc="-15" dirty="0">
                <a:solidFill>
                  <a:srgbClr val="58595B"/>
                </a:solidFill>
                <a:latin typeface="Calibri"/>
                <a:cs typeface="Calibri"/>
              </a:rPr>
              <a:t>solar</a:t>
            </a:r>
            <a:r>
              <a:rPr sz="1400" b="1" i="1" spc="35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400" b="1" i="1" spc="-25" dirty="0">
                <a:solidFill>
                  <a:srgbClr val="58595B"/>
                </a:solidFill>
                <a:latin typeface="Calibri"/>
                <a:cs typeface="Calibri"/>
              </a:rPr>
              <a:t>orientation</a:t>
            </a:r>
            <a:r>
              <a:rPr sz="1400" b="1" i="1" spc="35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400" b="1" i="1" spc="-25" dirty="0">
                <a:solidFill>
                  <a:srgbClr val="58595B"/>
                </a:solidFill>
                <a:latin typeface="Calibri"/>
                <a:cs typeface="Calibri"/>
              </a:rPr>
              <a:t>and</a:t>
            </a:r>
            <a:r>
              <a:rPr sz="1400" b="1" i="1" spc="35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400" b="1" i="1" spc="-20" dirty="0">
                <a:solidFill>
                  <a:srgbClr val="58595B"/>
                </a:solidFill>
                <a:latin typeface="Calibri"/>
                <a:cs typeface="Calibri"/>
              </a:rPr>
              <a:t>reduction</a:t>
            </a:r>
            <a:r>
              <a:rPr sz="1400" b="1" i="1" spc="35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400" b="1" i="1" spc="-40" dirty="0">
                <a:solidFill>
                  <a:srgbClr val="58595B"/>
                </a:solidFill>
                <a:latin typeface="Calibri"/>
                <a:cs typeface="Calibri"/>
              </a:rPr>
              <a:t>of</a:t>
            </a:r>
            <a:r>
              <a:rPr sz="1400" b="1" i="1" spc="5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400" b="1" i="1" spc="-30" dirty="0">
                <a:solidFill>
                  <a:srgbClr val="58595B"/>
                </a:solidFill>
                <a:latin typeface="Calibri"/>
                <a:cs typeface="Calibri"/>
              </a:rPr>
              <a:t>wind’s</a:t>
            </a:r>
            <a:r>
              <a:rPr sz="1400" b="1" i="1" spc="35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400" b="1" i="1" spc="-30" dirty="0">
                <a:solidFill>
                  <a:srgbClr val="58595B"/>
                </a:solidFill>
                <a:latin typeface="Calibri"/>
                <a:cs typeface="Calibri"/>
              </a:rPr>
              <a:t>speed</a:t>
            </a:r>
            <a:endParaRPr sz="14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2290" y="42297"/>
            <a:ext cx="13380085" cy="7501255"/>
          </a:xfrm>
          <a:custGeom>
            <a:avLst/>
            <a:gdLst/>
            <a:ahLst/>
            <a:cxnLst/>
            <a:rect l="l" t="t" r="r" b="b"/>
            <a:pathLst>
              <a:path w="13380085" h="7501255">
                <a:moveTo>
                  <a:pt x="0" y="84708"/>
                </a:moveTo>
                <a:lnTo>
                  <a:pt x="0" y="7416114"/>
                </a:lnTo>
                <a:lnTo>
                  <a:pt x="0" y="7500823"/>
                </a:lnTo>
                <a:lnTo>
                  <a:pt x="84709" y="7500823"/>
                </a:lnTo>
                <a:lnTo>
                  <a:pt x="13294906" y="7500823"/>
                </a:lnTo>
                <a:lnTo>
                  <a:pt x="13379615" y="7500823"/>
                </a:lnTo>
                <a:lnTo>
                  <a:pt x="13379615" y="7416114"/>
                </a:lnTo>
                <a:lnTo>
                  <a:pt x="13379615" y="84708"/>
                </a:lnTo>
                <a:lnTo>
                  <a:pt x="13379615" y="0"/>
                </a:lnTo>
                <a:lnTo>
                  <a:pt x="13294906" y="0"/>
                </a:lnTo>
                <a:lnTo>
                  <a:pt x="84709" y="0"/>
                </a:lnTo>
                <a:lnTo>
                  <a:pt x="0" y="0"/>
                </a:lnTo>
                <a:lnTo>
                  <a:pt x="0" y="84708"/>
                </a:lnTo>
                <a:close/>
              </a:path>
            </a:pathLst>
          </a:custGeom>
          <a:ln w="84582">
            <a:solidFill>
              <a:srgbClr val="625D5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211709" y="211709"/>
            <a:ext cx="13040994" cy="7162165"/>
          </a:xfrm>
          <a:custGeom>
            <a:avLst/>
            <a:gdLst/>
            <a:ahLst/>
            <a:cxnLst/>
            <a:rect l="l" t="t" r="r" b="b"/>
            <a:pathLst>
              <a:path w="13040994" h="7162165">
                <a:moveTo>
                  <a:pt x="0" y="7161987"/>
                </a:moveTo>
                <a:lnTo>
                  <a:pt x="13040779" y="7161987"/>
                </a:lnTo>
                <a:lnTo>
                  <a:pt x="13040779" y="0"/>
                </a:lnTo>
                <a:lnTo>
                  <a:pt x="0" y="0"/>
                </a:lnTo>
                <a:lnTo>
                  <a:pt x="0" y="7161987"/>
                </a:lnTo>
                <a:close/>
              </a:path>
            </a:pathLst>
          </a:custGeom>
          <a:ln w="84581">
            <a:solidFill>
              <a:srgbClr val="625D5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3616912" y="3235884"/>
            <a:ext cx="6082030" cy="7118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5200" u="heavy" spc="-85" dirty="0"/>
              <a:t>T</a:t>
            </a:r>
            <a:r>
              <a:rPr sz="5200" u="heavy" spc="204" dirty="0"/>
              <a:t>e</a:t>
            </a:r>
            <a:r>
              <a:rPr sz="5200" u="heavy" spc="280" dirty="0"/>
              <a:t>c</a:t>
            </a:r>
            <a:r>
              <a:rPr sz="5200" u="heavy" spc="245" dirty="0"/>
              <a:t>hn</a:t>
            </a:r>
            <a:r>
              <a:rPr sz="5200" u="heavy" spc="320" dirty="0"/>
              <a:t>i</a:t>
            </a:r>
            <a:r>
              <a:rPr sz="5200" u="heavy" spc="280" dirty="0"/>
              <a:t>c</a:t>
            </a:r>
            <a:r>
              <a:rPr sz="5200" u="heavy" spc="215" dirty="0"/>
              <a:t>a</a:t>
            </a:r>
            <a:r>
              <a:rPr sz="5200" u="heavy" spc="245" dirty="0"/>
              <a:t>l</a:t>
            </a:r>
            <a:r>
              <a:rPr sz="5200" b="0" u="heavy" spc="430" dirty="0">
                <a:latin typeface="Times New Roman"/>
                <a:cs typeface="Times New Roman"/>
              </a:rPr>
              <a:t> </a:t>
            </a:r>
            <a:r>
              <a:rPr sz="5200" u="heavy" spc="320" dirty="0"/>
              <a:t>s</a:t>
            </a:r>
            <a:r>
              <a:rPr sz="5200" u="heavy" spc="215" dirty="0"/>
              <a:t>t</a:t>
            </a:r>
            <a:r>
              <a:rPr sz="5200" u="heavy" spc="180" dirty="0"/>
              <a:t>r</a:t>
            </a:r>
            <a:r>
              <a:rPr sz="5200" u="heavy" spc="215" dirty="0"/>
              <a:t>a</a:t>
            </a:r>
            <a:r>
              <a:rPr sz="5200" u="heavy" spc="190" dirty="0"/>
              <a:t>t</a:t>
            </a:r>
            <a:r>
              <a:rPr sz="5200" u="heavy" spc="204" dirty="0"/>
              <a:t>e</a:t>
            </a:r>
            <a:r>
              <a:rPr sz="5200" u="heavy" spc="525" dirty="0"/>
              <a:t>g</a:t>
            </a:r>
            <a:r>
              <a:rPr sz="5200" u="heavy" spc="320" dirty="0"/>
              <a:t>i</a:t>
            </a:r>
            <a:r>
              <a:rPr sz="5200" u="heavy" spc="229" dirty="0"/>
              <a:t>e</a:t>
            </a:r>
            <a:r>
              <a:rPr sz="5200" u="heavy" spc="114" dirty="0"/>
              <a:t>s</a:t>
            </a:r>
            <a:endParaRPr sz="5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974425" y="424802"/>
            <a:ext cx="5765139" cy="667800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7485433" y="3652602"/>
            <a:ext cx="111125" cy="16510"/>
          </a:xfrm>
          <a:custGeom>
            <a:avLst/>
            <a:gdLst/>
            <a:ahLst/>
            <a:cxnLst/>
            <a:rect l="l" t="t" r="r" b="b"/>
            <a:pathLst>
              <a:path w="111125" h="16510">
                <a:moveTo>
                  <a:pt x="0" y="16103"/>
                </a:moveTo>
                <a:lnTo>
                  <a:pt x="111023" y="0"/>
                </a:lnTo>
              </a:path>
            </a:pathLst>
          </a:custGeom>
          <a:ln w="3175">
            <a:solidFill>
              <a:srgbClr val="39393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7596458" y="3652603"/>
            <a:ext cx="0" cy="57785"/>
          </a:xfrm>
          <a:custGeom>
            <a:avLst/>
            <a:gdLst/>
            <a:ahLst/>
            <a:cxnLst/>
            <a:rect l="l" t="t" r="r" b="b"/>
            <a:pathLst>
              <a:path h="57785">
                <a:moveTo>
                  <a:pt x="0" y="0"/>
                </a:moveTo>
                <a:lnTo>
                  <a:pt x="0" y="57632"/>
                </a:lnTo>
              </a:path>
            </a:pathLst>
          </a:custGeom>
          <a:ln w="3175">
            <a:solidFill>
              <a:srgbClr val="39393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7596458" y="3608533"/>
            <a:ext cx="677545" cy="102235"/>
          </a:xfrm>
          <a:custGeom>
            <a:avLst/>
            <a:gdLst/>
            <a:ahLst/>
            <a:cxnLst/>
            <a:rect l="l" t="t" r="r" b="b"/>
            <a:pathLst>
              <a:path w="677545" h="102235">
                <a:moveTo>
                  <a:pt x="0" y="101701"/>
                </a:moveTo>
                <a:lnTo>
                  <a:pt x="677164" y="0"/>
                </a:lnTo>
              </a:path>
            </a:pathLst>
          </a:custGeom>
          <a:ln w="3175">
            <a:solidFill>
              <a:srgbClr val="39393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7485433" y="3668706"/>
            <a:ext cx="0" cy="59690"/>
          </a:xfrm>
          <a:custGeom>
            <a:avLst/>
            <a:gdLst/>
            <a:ahLst/>
            <a:cxnLst/>
            <a:rect l="l" t="t" r="r" b="b"/>
            <a:pathLst>
              <a:path h="59689">
                <a:moveTo>
                  <a:pt x="0" y="0"/>
                </a:moveTo>
                <a:lnTo>
                  <a:pt x="0" y="59321"/>
                </a:lnTo>
              </a:path>
            </a:pathLst>
          </a:custGeom>
          <a:ln w="3175">
            <a:solidFill>
              <a:srgbClr val="39393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7473279" y="3728032"/>
            <a:ext cx="12700" cy="0"/>
          </a:xfrm>
          <a:custGeom>
            <a:avLst/>
            <a:gdLst/>
            <a:ahLst/>
            <a:cxnLst/>
            <a:rect l="l" t="t" r="r" b="b"/>
            <a:pathLst>
              <a:path w="12700">
                <a:moveTo>
                  <a:pt x="12153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39393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7473283" y="3728032"/>
            <a:ext cx="0" cy="61594"/>
          </a:xfrm>
          <a:custGeom>
            <a:avLst/>
            <a:gdLst/>
            <a:ahLst/>
            <a:cxnLst/>
            <a:rect l="l" t="t" r="r" b="b"/>
            <a:pathLst>
              <a:path h="61595">
                <a:moveTo>
                  <a:pt x="0" y="0"/>
                </a:moveTo>
                <a:lnTo>
                  <a:pt x="0" y="61023"/>
                </a:lnTo>
              </a:path>
            </a:pathLst>
          </a:custGeom>
          <a:ln w="3175">
            <a:solidFill>
              <a:srgbClr val="39393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7473283" y="3668709"/>
            <a:ext cx="800735" cy="120650"/>
          </a:xfrm>
          <a:custGeom>
            <a:avLst/>
            <a:gdLst/>
            <a:ahLst/>
            <a:cxnLst/>
            <a:rect l="l" t="t" r="r" b="b"/>
            <a:pathLst>
              <a:path w="800734" h="120650">
                <a:moveTo>
                  <a:pt x="0" y="120345"/>
                </a:moveTo>
                <a:lnTo>
                  <a:pt x="800341" y="0"/>
                </a:lnTo>
              </a:path>
            </a:pathLst>
          </a:custGeom>
          <a:ln w="3175">
            <a:solidFill>
              <a:srgbClr val="39393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8273628" y="3668706"/>
            <a:ext cx="0" cy="426720"/>
          </a:xfrm>
          <a:custGeom>
            <a:avLst/>
            <a:gdLst/>
            <a:ahLst/>
            <a:cxnLst/>
            <a:rect l="l" t="t" r="r" b="b"/>
            <a:pathLst>
              <a:path h="426720">
                <a:moveTo>
                  <a:pt x="0" y="0"/>
                </a:moveTo>
                <a:lnTo>
                  <a:pt x="0" y="426300"/>
                </a:lnTo>
              </a:path>
            </a:pathLst>
          </a:custGeom>
          <a:ln w="3175">
            <a:solidFill>
              <a:srgbClr val="39393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8330412" y="3659384"/>
            <a:ext cx="0" cy="428625"/>
          </a:xfrm>
          <a:custGeom>
            <a:avLst/>
            <a:gdLst/>
            <a:ahLst/>
            <a:cxnLst/>
            <a:rect l="l" t="t" r="r" b="b"/>
            <a:pathLst>
              <a:path h="428625">
                <a:moveTo>
                  <a:pt x="0" y="0"/>
                </a:moveTo>
                <a:lnTo>
                  <a:pt x="0" y="428002"/>
                </a:lnTo>
              </a:path>
            </a:pathLst>
          </a:custGeom>
          <a:ln w="3175">
            <a:solidFill>
              <a:srgbClr val="39393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8330412" y="3998394"/>
            <a:ext cx="588645" cy="89535"/>
          </a:xfrm>
          <a:custGeom>
            <a:avLst/>
            <a:gdLst/>
            <a:ahLst/>
            <a:cxnLst/>
            <a:rect l="l" t="t" r="r" b="b"/>
            <a:pathLst>
              <a:path w="588645" h="89535">
                <a:moveTo>
                  <a:pt x="0" y="88988"/>
                </a:moveTo>
                <a:lnTo>
                  <a:pt x="588175" y="0"/>
                </a:lnTo>
              </a:path>
            </a:pathLst>
          </a:custGeom>
          <a:ln w="3175">
            <a:solidFill>
              <a:srgbClr val="39393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8918592" y="3835667"/>
            <a:ext cx="0" cy="163195"/>
          </a:xfrm>
          <a:custGeom>
            <a:avLst/>
            <a:gdLst/>
            <a:ahLst/>
            <a:cxnLst/>
            <a:rect l="l" t="t" r="r" b="b"/>
            <a:pathLst>
              <a:path h="163195">
                <a:moveTo>
                  <a:pt x="0" y="162725"/>
                </a:moveTo>
                <a:lnTo>
                  <a:pt x="0" y="0"/>
                </a:lnTo>
              </a:path>
            </a:pathLst>
          </a:custGeom>
          <a:ln w="3175">
            <a:solidFill>
              <a:srgbClr val="39393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8918592" y="3824644"/>
            <a:ext cx="78105" cy="11430"/>
          </a:xfrm>
          <a:custGeom>
            <a:avLst/>
            <a:gdLst/>
            <a:ahLst/>
            <a:cxnLst/>
            <a:rect l="l" t="t" r="r" b="b"/>
            <a:pathLst>
              <a:path w="78104" h="11429">
                <a:moveTo>
                  <a:pt x="0" y="11023"/>
                </a:moveTo>
                <a:lnTo>
                  <a:pt x="77978" y="0"/>
                </a:lnTo>
              </a:path>
            </a:pathLst>
          </a:custGeom>
          <a:ln w="3175">
            <a:solidFill>
              <a:srgbClr val="39393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8918592" y="3720398"/>
            <a:ext cx="78105" cy="11430"/>
          </a:xfrm>
          <a:custGeom>
            <a:avLst/>
            <a:gdLst/>
            <a:ahLst/>
            <a:cxnLst/>
            <a:rect l="l" t="t" r="r" b="b"/>
            <a:pathLst>
              <a:path w="78104" h="11429">
                <a:moveTo>
                  <a:pt x="0" y="11023"/>
                </a:moveTo>
                <a:lnTo>
                  <a:pt x="77978" y="0"/>
                </a:lnTo>
              </a:path>
            </a:pathLst>
          </a:custGeom>
          <a:ln w="3175">
            <a:solidFill>
              <a:srgbClr val="39393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8996564" y="2377088"/>
            <a:ext cx="0" cy="1343660"/>
          </a:xfrm>
          <a:custGeom>
            <a:avLst/>
            <a:gdLst/>
            <a:ahLst/>
            <a:cxnLst/>
            <a:rect l="l" t="t" r="r" b="b"/>
            <a:pathLst>
              <a:path h="1343660">
                <a:moveTo>
                  <a:pt x="0" y="1343317"/>
                </a:moveTo>
                <a:lnTo>
                  <a:pt x="0" y="0"/>
                </a:lnTo>
              </a:path>
            </a:pathLst>
          </a:custGeom>
          <a:ln w="3175">
            <a:solidFill>
              <a:srgbClr val="39393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8918592" y="3568697"/>
            <a:ext cx="0" cy="163195"/>
          </a:xfrm>
          <a:custGeom>
            <a:avLst/>
            <a:gdLst/>
            <a:ahLst/>
            <a:cxnLst/>
            <a:rect l="l" t="t" r="r" b="b"/>
            <a:pathLst>
              <a:path h="163195">
                <a:moveTo>
                  <a:pt x="0" y="162725"/>
                </a:moveTo>
                <a:lnTo>
                  <a:pt x="0" y="0"/>
                </a:lnTo>
              </a:path>
            </a:pathLst>
          </a:custGeom>
          <a:ln w="3175">
            <a:solidFill>
              <a:srgbClr val="39393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8330417" y="3568698"/>
            <a:ext cx="588645" cy="90805"/>
          </a:xfrm>
          <a:custGeom>
            <a:avLst/>
            <a:gdLst/>
            <a:ahLst/>
            <a:cxnLst/>
            <a:rect l="l" t="t" r="r" b="b"/>
            <a:pathLst>
              <a:path w="588645" h="90804">
                <a:moveTo>
                  <a:pt x="588175" y="0"/>
                </a:moveTo>
                <a:lnTo>
                  <a:pt x="0" y="90690"/>
                </a:lnTo>
              </a:path>
            </a:pathLst>
          </a:custGeom>
          <a:ln w="3175">
            <a:solidFill>
              <a:srgbClr val="39393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7485433" y="4138791"/>
            <a:ext cx="111125" cy="18415"/>
          </a:xfrm>
          <a:custGeom>
            <a:avLst/>
            <a:gdLst/>
            <a:ahLst/>
            <a:cxnLst/>
            <a:rect l="l" t="t" r="r" b="b"/>
            <a:pathLst>
              <a:path w="111125" h="18414">
                <a:moveTo>
                  <a:pt x="0" y="18084"/>
                </a:moveTo>
                <a:lnTo>
                  <a:pt x="111023" y="0"/>
                </a:lnTo>
              </a:path>
            </a:pathLst>
          </a:custGeom>
          <a:ln w="3175">
            <a:solidFill>
              <a:srgbClr val="39393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7596458" y="4138796"/>
            <a:ext cx="0" cy="59055"/>
          </a:xfrm>
          <a:custGeom>
            <a:avLst/>
            <a:gdLst/>
            <a:ahLst/>
            <a:cxnLst/>
            <a:rect l="l" t="t" r="r" b="b"/>
            <a:pathLst>
              <a:path h="59054">
                <a:moveTo>
                  <a:pt x="0" y="0"/>
                </a:moveTo>
                <a:lnTo>
                  <a:pt x="0" y="58762"/>
                </a:lnTo>
              </a:path>
            </a:pathLst>
          </a:custGeom>
          <a:ln w="3175">
            <a:solidFill>
              <a:srgbClr val="39393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7596458" y="4095004"/>
            <a:ext cx="677545" cy="102870"/>
          </a:xfrm>
          <a:custGeom>
            <a:avLst/>
            <a:gdLst/>
            <a:ahLst/>
            <a:cxnLst/>
            <a:rect l="l" t="t" r="r" b="b"/>
            <a:pathLst>
              <a:path w="677545" h="102870">
                <a:moveTo>
                  <a:pt x="0" y="102552"/>
                </a:moveTo>
                <a:lnTo>
                  <a:pt x="677164" y="0"/>
                </a:lnTo>
              </a:path>
            </a:pathLst>
          </a:custGeom>
          <a:ln w="3175">
            <a:solidFill>
              <a:srgbClr val="39393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7485433" y="4156876"/>
            <a:ext cx="0" cy="58419"/>
          </a:xfrm>
          <a:custGeom>
            <a:avLst/>
            <a:gdLst/>
            <a:ahLst/>
            <a:cxnLst/>
            <a:rect l="l" t="t" r="r" b="b"/>
            <a:pathLst>
              <a:path h="58420">
                <a:moveTo>
                  <a:pt x="0" y="0"/>
                </a:moveTo>
                <a:lnTo>
                  <a:pt x="0" y="58204"/>
                </a:lnTo>
              </a:path>
            </a:pathLst>
          </a:custGeom>
          <a:ln w="3175">
            <a:solidFill>
              <a:srgbClr val="39393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7473291" y="4215076"/>
            <a:ext cx="12700" cy="3810"/>
          </a:xfrm>
          <a:custGeom>
            <a:avLst/>
            <a:gdLst/>
            <a:ahLst/>
            <a:cxnLst/>
            <a:rect l="l" t="t" r="r" b="b"/>
            <a:pathLst>
              <a:path w="12700" h="3810">
                <a:moveTo>
                  <a:pt x="12141" y="0"/>
                </a:moveTo>
                <a:lnTo>
                  <a:pt x="0" y="3390"/>
                </a:lnTo>
              </a:path>
            </a:pathLst>
          </a:custGeom>
          <a:ln w="3175">
            <a:solidFill>
              <a:srgbClr val="39393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7473285" y="4218466"/>
            <a:ext cx="0" cy="57785"/>
          </a:xfrm>
          <a:custGeom>
            <a:avLst/>
            <a:gdLst/>
            <a:ahLst/>
            <a:cxnLst/>
            <a:rect l="l" t="t" r="r" b="b"/>
            <a:pathLst>
              <a:path h="57785">
                <a:moveTo>
                  <a:pt x="0" y="0"/>
                </a:moveTo>
                <a:lnTo>
                  <a:pt x="0" y="57632"/>
                </a:lnTo>
              </a:path>
            </a:pathLst>
          </a:custGeom>
          <a:ln w="3175">
            <a:solidFill>
              <a:srgbClr val="39393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8996564" y="3824650"/>
            <a:ext cx="0" cy="236220"/>
          </a:xfrm>
          <a:custGeom>
            <a:avLst/>
            <a:gdLst/>
            <a:ahLst/>
            <a:cxnLst/>
            <a:rect l="l" t="t" r="r" b="b"/>
            <a:pathLst>
              <a:path h="236220">
                <a:moveTo>
                  <a:pt x="0" y="0"/>
                </a:moveTo>
                <a:lnTo>
                  <a:pt x="0" y="235610"/>
                </a:lnTo>
              </a:path>
            </a:pathLst>
          </a:custGeom>
          <a:ln w="3175">
            <a:solidFill>
              <a:srgbClr val="39393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7473494" y="4155187"/>
            <a:ext cx="800735" cy="120650"/>
          </a:xfrm>
          <a:custGeom>
            <a:avLst/>
            <a:gdLst/>
            <a:ahLst/>
            <a:cxnLst/>
            <a:rect l="l" t="t" r="r" b="b"/>
            <a:pathLst>
              <a:path w="800734" h="120650">
                <a:moveTo>
                  <a:pt x="0" y="120345"/>
                </a:moveTo>
                <a:lnTo>
                  <a:pt x="800341" y="0"/>
                </a:lnTo>
              </a:path>
            </a:pathLst>
          </a:custGeom>
          <a:ln w="3175">
            <a:solidFill>
              <a:srgbClr val="39393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8273840" y="4155184"/>
            <a:ext cx="0" cy="426720"/>
          </a:xfrm>
          <a:custGeom>
            <a:avLst/>
            <a:gdLst/>
            <a:ahLst/>
            <a:cxnLst/>
            <a:rect l="l" t="t" r="r" b="b"/>
            <a:pathLst>
              <a:path h="426720">
                <a:moveTo>
                  <a:pt x="0" y="0"/>
                </a:moveTo>
                <a:lnTo>
                  <a:pt x="0" y="426300"/>
                </a:lnTo>
              </a:path>
            </a:pathLst>
          </a:custGeom>
          <a:ln w="3175">
            <a:solidFill>
              <a:srgbClr val="39393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8330624" y="4145861"/>
            <a:ext cx="0" cy="427990"/>
          </a:xfrm>
          <a:custGeom>
            <a:avLst/>
            <a:gdLst/>
            <a:ahLst/>
            <a:cxnLst/>
            <a:rect l="l" t="t" r="r" b="b"/>
            <a:pathLst>
              <a:path h="427989">
                <a:moveTo>
                  <a:pt x="0" y="0"/>
                </a:moveTo>
                <a:lnTo>
                  <a:pt x="0" y="428002"/>
                </a:lnTo>
              </a:path>
            </a:pathLst>
          </a:custGeom>
          <a:ln w="3175">
            <a:solidFill>
              <a:srgbClr val="39393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8918805" y="4217903"/>
            <a:ext cx="0" cy="267335"/>
          </a:xfrm>
          <a:custGeom>
            <a:avLst/>
            <a:gdLst/>
            <a:ahLst/>
            <a:cxnLst/>
            <a:rect l="l" t="t" r="r" b="b"/>
            <a:pathLst>
              <a:path h="267335">
                <a:moveTo>
                  <a:pt x="0" y="266966"/>
                </a:moveTo>
                <a:lnTo>
                  <a:pt x="0" y="0"/>
                </a:lnTo>
              </a:path>
            </a:pathLst>
          </a:custGeom>
          <a:ln w="3175">
            <a:solidFill>
              <a:srgbClr val="39393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8996776" y="3985674"/>
            <a:ext cx="0" cy="221615"/>
          </a:xfrm>
          <a:custGeom>
            <a:avLst/>
            <a:gdLst/>
            <a:ahLst/>
            <a:cxnLst/>
            <a:rect l="l" t="t" r="r" b="b"/>
            <a:pathLst>
              <a:path h="221614">
                <a:moveTo>
                  <a:pt x="0" y="221208"/>
                </a:moveTo>
                <a:lnTo>
                  <a:pt x="0" y="0"/>
                </a:lnTo>
              </a:path>
            </a:pathLst>
          </a:custGeom>
          <a:ln w="3175">
            <a:solidFill>
              <a:srgbClr val="39393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8918805" y="4055176"/>
            <a:ext cx="0" cy="163195"/>
          </a:xfrm>
          <a:custGeom>
            <a:avLst/>
            <a:gdLst/>
            <a:ahLst/>
            <a:cxnLst/>
            <a:rect l="l" t="t" r="r" b="b"/>
            <a:pathLst>
              <a:path h="163195">
                <a:moveTo>
                  <a:pt x="0" y="162725"/>
                </a:moveTo>
                <a:lnTo>
                  <a:pt x="0" y="0"/>
                </a:lnTo>
              </a:path>
            </a:pathLst>
          </a:custGeom>
          <a:ln w="3175">
            <a:solidFill>
              <a:srgbClr val="39393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8330629" y="4055176"/>
            <a:ext cx="588645" cy="90805"/>
          </a:xfrm>
          <a:custGeom>
            <a:avLst/>
            <a:gdLst/>
            <a:ahLst/>
            <a:cxnLst/>
            <a:rect l="l" t="t" r="r" b="b"/>
            <a:pathLst>
              <a:path w="588645" h="90804">
                <a:moveTo>
                  <a:pt x="588175" y="0"/>
                </a:moveTo>
                <a:lnTo>
                  <a:pt x="0" y="90690"/>
                </a:lnTo>
              </a:path>
            </a:pathLst>
          </a:custGeom>
          <a:ln w="3175">
            <a:solidFill>
              <a:srgbClr val="39393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8996776" y="4206882"/>
            <a:ext cx="0" cy="340360"/>
          </a:xfrm>
          <a:custGeom>
            <a:avLst/>
            <a:gdLst/>
            <a:ahLst/>
            <a:cxnLst/>
            <a:rect l="l" t="t" r="r" b="b"/>
            <a:pathLst>
              <a:path h="340360">
                <a:moveTo>
                  <a:pt x="0" y="0"/>
                </a:moveTo>
                <a:lnTo>
                  <a:pt x="0" y="339852"/>
                </a:lnTo>
              </a:path>
            </a:pathLst>
          </a:custGeom>
          <a:ln w="3175">
            <a:solidFill>
              <a:srgbClr val="39393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8330495" y="4486728"/>
            <a:ext cx="588645" cy="89535"/>
          </a:xfrm>
          <a:custGeom>
            <a:avLst/>
            <a:gdLst/>
            <a:ahLst/>
            <a:cxnLst/>
            <a:rect l="l" t="t" r="r" b="b"/>
            <a:pathLst>
              <a:path w="588645" h="89535">
                <a:moveTo>
                  <a:pt x="0" y="88988"/>
                </a:moveTo>
                <a:lnTo>
                  <a:pt x="588175" y="0"/>
                </a:lnTo>
              </a:path>
            </a:pathLst>
          </a:custGeom>
          <a:ln w="3175">
            <a:solidFill>
              <a:srgbClr val="39393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7485515" y="4627125"/>
            <a:ext cx="111125" cy="18415"/>
          </a:xfrm>
          <a:custGeom>
            <a:avLst/>
            <a:gdLst/>
            <a:ahLst/>
            <a:cxnLst/>
            <a:rect l="l" t="t" r="r" b="b"/>
            <a:pathLst>
              <a:path w="111125" h="18414">
                <a:moveTo>
                  <a:pt x="0" y="18084"/>
                </a:moveTo>
                <a:lnTo>
                  <a:pt x="111023" y="0"/>
                </a:lnTo>
              </a:path>
            </a:pathLst>
          </a:custGeom>
          <a:ln w="3175">
            <a:solidFill>
              <a:srgbClr val="39393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7596540" y="4627131"/>
            <a:ext cx="0" cy="59055"/>
          </a:xfrm>
          <a:custGeom>
            <a:avLst/>
            <a:gdLst/>
            <a:ahLst/>
            <a:cxnLst/>
            <a:rect l="l" t="t" r="r" b="b"/>
            <a:pathLst>
              <a:path h="59054">
                <a:moveTo>
                  <a:pt x="0" y="0"/>
                </a:moveTo>
                <a:lnTo>
                  <a:pt x="0" y="58762"/>
                </a:lnTo>
              </a:path>
            </a:pathLst>
          </a:custGeom>
          <a:ln w="3175">
            <a:solidFill>
              <a:srgbClr val="39393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7596540" y="4583340"/>
            <a:ext cx="677545" cy="102870"/>
          </a:xfrm>
          <a:custGeom>
            <a:avLst/>
            <a:gdLst/>
            <a:ahLst/>
            <a:cxnLst/>
            <a:rect l="l" t="t" r="r" b="b"/>
            <a:pathLst>
              <a:path w="677545" h="102870">
                <a:moveTo>
                  <a:pt x="0" y="102552"/>
                </a:moveTo>
                <a:lnTo>
                  <a:pt x="677164" y="0"/>
                </a:lnTo>
              </a:path>
            </a:pathLst>
          </a:custGeom>
          <a:ln w="3175">
            <a:solidFill>
              <a:srgbClr val="39393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7485515" y="4645210"/>
            <a:ext cx="0" cy="58419"/>
          </a:xfrm>
          <a:custGeom>
            <a:avLst/>
            <a:gdLst/>
            <a:ahLst/>
            <a:cxnLst/>
            <a:rect l="l" t="t" r="r" b="b"/>
            <a:pathLst>
              <a:path h="58420">
                <a:moveTo>
                  <a:pt x="0" y="0"/>
                </a:moveTo>
                <a:lnTo>
                  <a:pt x="0" y="58204"/>
                </a:lnTo>
              </a:path>
            </a:pathLst>
          </a:custGeom>
          <a:ln w="3175">
            <a:solidFill>
              <a:srgbClr val="39393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7473374" y="4703412"/>
            <a:ext cx="12700" cy="3810"/>
          </a:xfrm>
          <a:custGeom>
            <a:avLst/>
            <a:gdLst/>
            <a:ahLst/>
            <a:cxnLst/>
            <a:rect l="l" t="t" r="r" b="b"/>
            <a:pathLst>
              <a:path w="12700" h="3810">
                <a:moveTo>
                  <a:pt x="12141" y="0"/>
                </a:moveTo>
                <a:lnTo>
                  <a:pt x="0" y="3390"/>
                </a:lnTo>
              </a:path>
            </a:pathLst>
          </a:custGeom>
          <a:ln w="3175">
            <a:solidFill>
              <a:srgbClr val="39393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7473368" y="4706801"/>
            <a:ext cx="0" cy="57785"/>
          </a:xfrm>
          <a:custGeom>
            <a:avLst/>
            <a:gdLst/>
            <a:ahLst/>
            <a:cxnLst/>
            <a:rect l="l" t="t" r="r" b="b"/>
            <a:pathLst>
              <a:path h="57785">
                <a:moveTo>
                  <a:pt x="0" y="0"/>
                </a:moveTo>
                <a:lnTo>
                  <a:pt x="0" y="57632"/>
                </a:lnTo>
              </a:path>
            </a:pathLst>
          </a:custGeom>
          <a:ln w="3175">
            <a:solidFill>
              <a:srgbClr val="39393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7473576" y="4643522"/>
            <a:ext cx="800735" cy="120650"/>
          </a:xfrm>
          <a:custGeom>
            <a:avLst/>
            <a:gdLst/>
            <a:ahLst/>
            <a:cxnLst/>
            <a:rect l="l" t="t" r="r" b="b"/>
            <a:pathLst>
              <a:path w="800734" h="120650">
                <a:moveTo>
                  <a:pt x="0" y="120345"/>
                </a:moveTo>
                <a:lnTo>
                  <a:pt x="800341" y="0"/>
                </a:lnTo>
              </a:path>
            </a:pathLst>
          </a:custGeom>
          <a:ln w="3175">
            <a:solidFill>
              <a:srgbClr val="39393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8273922" y="4643520"/>
            <a:ext cx="0" cy="426720"/>
          </a:xfrm>
          <a:custGeom>
            <a:avLst/>
            <a:gdLst/>
            <a:ahLst/>
            <a:cxnLst/>
            <a:rect l="l" t="t" r="r" b="b"/>
            <a:pathLst>
              <a:path h="426720">
                <a:moveTo>
                  <a:pt x="0" y="0"/>
                </a:moveTo>
                <a:lnTo>
                  <a:pt x="0" y="426300"/>
                </a:lnTo>
              </a:path>
            </a:pathLst>
          </a:custGeom>
          <a:ln w="3175">
            <a:solidFill>
              <a:srgbClr val="39393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object 43"/>
          <p:cNvSpPr/>
          <p:nvPr/>
        </p:nvSpPr>
        <p:spPr>
          <a:xfrm>
            <a:off x="8330707" y="4634196"/>
            <a:ext cx="0" cy="427990"/>
          </a:xfrm>
          <a:custGeom>
            <a:avLst/>
            <a:gdLst/>
            <a:ahLst/>
            <a:cxnLst/>
            <a:rect l="l" t="t" r="r" b="b"/>
            <a:pathLst>
              <a:path h="427989">
                <a:moveTo>
                  <a:pt x="0" y="0"/>
                </a:moveTo>
                <a:lnTo>
                  <a:pt x="0" y="428002"/>
                </a:lnTo>
              </a:path>
            </a:pathLst>
          </a:custGeom>
          <a:ln w="3175">
            <a:solidFill>
              <a:srgbClr val="39393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object 44"/>
          <p:cNvSpPr/>
          <p:nvPr/>
        </p:nvSpPr>
        <p:spPr>
          <a:xfrm>
            <a:off x="8918887" y="4706239"/>
            <a:ext cx="0" cy="267335"/>
          </a:xfrm>
          <a:custGeom>
            <a:avLst/>
            <a:gdLst/>
            <a:ahLst/>
            <a:cxnLst/>
            <a:rect l="l" t="t" r="r" b="b"/>
            <a:pathLst>
              <a:path h="267335">
                <a:moveTo>
                  <a:pt x="0" y="266966"/>
                </a:moveTo>
                <a:lnTo>
                  <a:pt x="0" y="0"/>
                </a:lnTo>
              </a:path>
            </a:pathLst>
          </a:custGeom>
          <a:ln w="3175">
            <a:solidFill>
              <a:srgbClr val="39393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" name="object 45"/>
          <p:cNvSpPr/>
          <p:nvPr/>
        </p:nvSpPr>
        <p:spPr>
          <a:xfrm>
            <a:off x="8996859" y="4474009"/>
            <a:ext cx="0" cy="221615"/>
          </a:xfrm>
          <a:custGeom>
            <a:avLst/>
            <a:gdLst/>
            <a:ahLst/>
            <a:cxnLst/>
            <a:rect l="l" t="t" r="r" b="b"/>
            <a:pathLst>
              <a:path h="221614">
                <a:moveTo>
                  <a:pt x="0" y="221208"/>
                </a:moveTo>
                <a:lnTo>
                  <a:pt x="0" y="0"/>
                </a:lnTo>
              </a:path>
            </a:pathLst>
          </a:custGeom>
          <a:ln w="3175">
            <a:solidFill>
              <a:srgbClr val="39393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" name="object 46"/>
          <p:cNvSpPr/>
          <p:nvPr/>
        </p:nvSpPr>
        <p:spPr>
          <a:xfrm>
            <a:off x="8918887" y="4543511"/>
            <a:ext cx="0" cy="163195"/>
          </a:xfrm>
          <a:custGeom>
            <a:avLst/>
            <a:gdLst/>
            <a:ahLst/>
            <a:cxnLst/>
            <a:rect l="l" t="t" r="r" b="b"/>
            <a:pathLst>
              <a:path h="163195">
                <a:moveTo>
                  <a:pt x="0" y="162725"/>
                </a:moveTo>
                <a:lnTo>
                  <a:pt x="0" y="0"/>
                </a:lnTo>
              </a:path>
            </a:pathLst>
          </a:custGeom>
          <a:ln w="3175">
            <a:solidFill>
              <a:srgbClr val="39393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object 47"/>
          <p:cNvSpPr/>
          <p:nvPr/>
        </p:nvSpPr>
        <p:spPr>
          <a:xfrm>
            <a:off x="8330712" y="4543511"/>
            <a:ext cx="588645" cy="90805"/>
          </a:xfrm>
          <a:custGeom>
            <a:avLst/>
            <a:gdLst/>
            <a:ahLst/>
            <a:cxnLst/>
            <a:rect l="l" t="t" r="r" b="b"/>
            <a:pathLst>
              <a:path w="588645" h="90804">
                <a:moveTo>
                  <a:pt x="588175" y="0"/>
                </a:moveTo>
                <a:lnTo>
                  <a:pt x="0" y="90690"/>
                </a:lnTo>
              </a:path>
            </a:pathLst>
          </a:custGeom>
          <a:ln w="3175">
            <a:solidFill>
              <a:srgbClr val="39393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8996859" y="4695218"/>
            <a:ext cx="0" cy="357505"/>
          </a:xfrm>
          <a:custGeom>
            <a:avLst/>
            <a:gdLst/>
            <a:ahLst/>
            <a:cxnLst/>
            <a:rect l="l" t="t" r="r" b="b"/>
            <a:pathLst>
              <a:path h="357504">
                <a:moveTo>
                  <a:pt x="0" y="0"/>
                </a:moveTo>
                <a:lnTo>
                  <a:pt x="0" y="357212"/>
                </a:lnTo>
              </a:path>
            </a:pathLst>
          </a:custGeom>
          <a:ln w="3175">
            <a:solidFill>
              <a:srgbClr val="39393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" name="object 49"/>
          <p:cNvSpPr/>
          <p:nvPr/>
        </p:nvSpPr>
        <p:spPr>
          <a:xfrm>
            <a:off x="8331389" y="4974066"/>
            <a:ext cx="588645" cy="89535"/>
          </a:xfrm>
          <a:custGeom>
            <a:avLst/>
            <a:gdLst/>
            <a:ahLst/>
            <a:cxnLst/>
            <a:rect l="l" t="t" r="r" b="b"/>
            <a:pathLst>
              <a:path w="588645" h="89535">
                <a:moveTo>
                  <a:pt x="0" y="88988"/>
                </a:moveTo>
                <a:lnTo>
                  <a:pt x="588175" y="0"/>
                </a:lnTo>
              </a:path>
            </a:pathLst>
          </a:custGeom>
          <a:ln w="3175">
            <a:solidFill>
              <a:srgbClr val="39393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" name="object 50"/>
          <p:cNvSpPr/>
          <p:nvPr/>
        </p:nvSpPr>
        <p:spPr>
          <a:xfrm>
            <a:off x="7486409" y="5114465"/>
            <a:ext cx="111125" cy="18415"/>
          </a:xfrm>
          <a:custGeom>
            <a:avLst/>
            <a:gdLst/>
            <a:ahLst/>
            <a:cxnLst/>
            <a:rect l="l" t="t" r="r" b="b"/>
            <a:pathLst>
              <a:path w="111125" h="18414">
                <a:moveTo>
                  <a:pt x="0" y="18084"/>
                </a:moveTo>
                <a:lnTo>
                  <a:pt x="111023" y="0"/>
                </a:lnTo>
              </a:path>
            </a:pathLst>
          </a:custGeom>
          <a:ln w="3175">
            <a:solidFill>
              <a:srgbClr val="39393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" name="object 51"/>
          <p:cNvSpPr/>
          <p:nvPr/>
        </p:nvSpPr>
        <p:spPr>
          <a:xfrm>
            <a:off x="7597434" y="5114470"/>
            <a:ext cx="0" cy="59055"/>
          </a:xfrm>
          <a:custGeom>
            <a:avLst/>
            <a:gdLst/>
            <a:ahLst/>
            <a:cxnLst/>
            <a:rect l="l" t="t" r="r" b="b"/>
            <a:pathLst>
              <a:path h="59054">
                <a:moveTo>
                  <a:pt x="0" y="0"/>
                </a:moveTo>
                <a:lnTo>
                  <a:pt x="0" y="58762"/>
                </a:lnTo>
              </a:path>
            </a:pathLst>
          </a:custGeom>
          <a:ln w="3175">
            <a:solidFill>
              <a:srgbClr val="39393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" name="object 52"/>
          <p:cNvSpPr/>
          <p:nvPr/>
        </p:nvSpPr>
        <p:spPr>
          <a:xfrm>
            <a:off x="7597434" y="5070678"/>
            <a:ext cx="677545" cy="102870"/>
          </a:xfrm>
          <a:custGeom>
            <a:avLst/>
            <a:gdLst/>
            <a:ahLst/>
            <a:cxnLst/>
            <a:rect l="l" t="t" r="r" b="b"/>
            <a:pathLst>
              <a:path w="677545" h="102870">
                <a:moveTo>
                  <a:pt x="0" y="102552"/>
                </a:moveTo>
                <a:lnTo>
                  <a:pt x="677164" y="0"/>
                </a:lnTo>
              </a:path>
            </a:pathLst>
          </a:custGeom>
          <a:ln w="3175">
            <a:solidFill>
              <a:srgbClr val="39393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" name="object 53"/>
          <p:cNvSpPr/>
          <p:nvPr/>
        </p:nvSpPr>
        <p:spPr>
          <a:xfrm>
            <a:off x="7486409" y="5132549"/>
            <a:ext cx="0" cy="58419"/>
          </a:xfrm>
          <a:custGeom>
            <a:avLst/>
            <a:gdLst/>
            <a:ahLst/>
            <a:cxnLst/>
            <a:rect l="l" t="t" r="r" b="b"/>
            <a:pathLst>
              <a:path h="58420">
                <a:moveTo>
                  <a:pt x="0" y="0"/>
                </a:moveTo>
                <a:lnTo>
                  <a:pt x="0" y="58204"/>
                </a:lnTo>
              </a:path>
            </a:pathLst>
          </a:custGeom>
          <a:ln w="3175">
            <a:solidFill>
              <a:srgbClr val="39393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" name="object 54"/>
          <p:cNvSpPr/>
          <p:nvPr/>
        </p:nvSpPr>
        <p:spPr>
          <a:xfrm>
            <a:off x="7474268" y="5190750"/>
            <a:ext cx="12700" cy="3810"/>
          </a:xfrm>
          <a:custGeom>
            <a:avLst/>
            <a:gdLst/>
            <a:ahLst/>
            <a:cxnLst/>
            <a:rect l="l" t="t" r="r" b="b"/>
            <a:pathLst>
              <a:path w="12700" h="3810">
                <a:moveTo>
                  <a:pt x="12141" y="0"/>
                </a:moveTo>
                <a:lnTo>
                  <a:pt x="0" y="3390"/>
                </a:lnTo>
              </a:path>
            </a:pathLst>
          </a:custGeom>
          <a:ln w="3175">
            <a:solidFill>
              <a:srgbClr val="39393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" name="object 55"/>
          <p:cNvSpPr/>
          <p:nvPr/>
        </p:nvSpPr>
        <p:spPr>
          <a:xfrm>
            <a:off x="7474263" y="5194141"/>
            <a:ext cx="0" cy="86995"/>
          </a:xfrm>
          <a:custGeom>
            <a:avLst/>
            <a:gdLst/>
            <a:ahLst/>
            <a:cxnLst/>
            <a:rect l="l" t="t" r="r" b="b"/>
            <a:pathLst>
              <a:path h="86995">
                <a:moveTo>
                  <a:pt x="0" y="0"/>
                </a:moveTo>
                <a:lnTo>
                  <a:pt x="0" y="86829"/>
                </a:lnTo>
              </a:path>
            </a:pathLst>
          </a:custGeom>
          <a:ln w="3175">
            <a:solidFill>
              <a:srgbClr val="39393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" name="object 56"/>
          <p:cNvSpPr/>
          <p:nvPr/>
        </p:nvSpPr>
        <p:spPr>
          <a:xfrm>
            <a:off x="8331391" y="5052428"/>
            <a:ext cx="665480" cy="97790"/>
          </a:xfrm>
          <a:custGeom>
            <a:avLst/>
            <a:gdLst/>
            <a:ahLst/>
            <a:cxnLst/>
            <a:rect l="l" t="t" r="r" b="b"/>
            <a:pathLst>
              <a:path w="665479" h="97789">
                <a:moveTo>
                  <a:pt x="665467" y="0"/>
                </a:moveTo>
                <a:lnTo>
                  <a:pt x="0" y="97751"/>
                </a:lnTo>
              </a:path>
            </a:pathLst>
          </a:custGeom>
          <a:ln w="3175">
            <a:solidFill>
              <a:srgbClr val="39393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" name="object 57"/>
          <p:cNvSpPr/>
          <p:nvPr/>
        </p:nvSpPr>
        <p:spPr>
          <a:xfrm>
            <a:off x="8331389" y="5150179"/>
            <a:ext cx="0" cy="516890"/>
          </a:xfrm>
          <a:custGeom>
            <a:avLst/>
            <a:gdLst/>
            <a:ahLst/>
            <a:cxnLst/>
            <a:rect l="l" t="t" r="r" b="b"/>
            <a:pathLst>
              <a:path h="516889">
                <a:moveTo>
                  <a:pt x="0" y="0"/>
                </a:moveTo>
                <a:lnTo>
                  <a:pt x="0" y="516432"/>
                </a:lnTo>
              </a:path>
            </a:pathLst>
          </a:custGeom>
          <a:ln w="3175">
            <a:solidFill>
              <a:srgbClr val="39393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" name="object 58"/>
          <p:cNvSpPr/>
          <p:nvPr/>
        </p:nvSpPr>
        <p:spPr>
          <a:xfrm>
            <a:off x="8331389" y="5569427"/>
            <a:ext cx="651510" cy="97790"/>
          </a:xfrm>
          <a:custGeom>
            <a:avLst/>
            <a:gdLst/>
            <a:ahLst/>
            <a:cxnLst/>
            <a:rect l="l" t="t" r="r" b="b"/>
            <a:pathLst>
              <a:path w="651509" h="97789">
                <a:moveTo>
                  <a:pt x="0" y="97180"/>
                </a:moveTo>
                <a:lnTo>
                  <a:pt x="651052" y="0"/>
                </a:lnTo>
              </a:path>
            </a:pathLst>
          </a:custGeom>
          <a:ln w="3175">
            <a:solidFill>
              <a:srgbClr val="39393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" name="object 59"/>
          <p:cNvSpPr/>
          <p:nvPr/>
        </p:nvSpPr>
        <p:spPr>
          <a:xfrm>
            <a:off x="8274605" y="5161649"/>
            <a:ext cx="0" cy="514350"/>
          </a:xfrm>
          <a:custGeom>
            <a:avLst/>
            <a:gdLst/>
            <a:ahLst/>
            <a:cxnLst/>
            <a:rect l="l" t="t" r="r" b="b"/>
            <a:pathLst>
              <a:path h="514350">
                <a:moveTo>
                  <a:pt x="0" y="0"/>
                </a:moveTo>
                <a:lnTo>
                  <a:pt x="0" y="513994"/>
                </a:lnTo>
              </a:path>
            </a:pathLst>
          </a:custGeom>
          <a:ln w="3175">
            <a:solidFill>
              <a:srgbClr val="39393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" name="object 60"/>
          <p:cNvSpPr/>
          <p:nvPr/>
        </p:nvSpPr>
        <p:spPr>
          <a:xfrm>
            <a:off x="7486405" y="5675648"/>
            <a:ext cx="788670" cy="120014"/>
          </a:xfrm>
          <a:custGeom>
            <a:avLst/>
            <a:gdLst/>
            <a:ahLst/>
            <a:cxnLst/>
            <a:rect l="l" t="t" r="r" b="b"/>
            <a:pathLst>
              <a:path w="788670" h="120014">
                <a:moveTo>
                  <a:pt x="788200" y="0"/>
                </a:moveTo>
                <a:lnTo>
                  <a:pt x="0" y="119786"/>
                </a:lnTo>
              </a:path>
            </a:pathLst>
          </a:custGeom>
          <a:ln w="3175">
            <a:solidFill>
              <a:srgbClr val="39393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" name="object 61"/>
          <p:cNvSpPr/>
          <p:nvPr/>
        </p:nvSpPr>
        <p:spPr>
          <a:xfrm>
            <a:off x="7486409" y="5795431"/>
            <a:ext cx="0" cy="89535"/>
          </a:xfrm>
          <a:custGeom>
            <a:avLst/>
            <a:gdLst/>
            <a:ahLst/>
            <a:cxnLst/>
            <a:rect l="l" t="t" r="r" b="b"/>
            <a:pathLst>
              <a:path h="89535">
                <a:moveTo>
                  <a:pt x="0" y="0"/>
                </a:moveTo>
                <a:lnTo>
                  <a:pt x="0" y="89281"/>
                </a:lnTo>
              </a:path>
            </a:pathLst>
          </a:custGeom>
          <a:ln w="3175">
            <a:solidFill>
              <a:srgbClr val="39393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" name="object 62"/>
          <p:cNvSpPr/>
          <p:nvPr/>
        </p:nvSpPr>
        <p:spPr>
          <a:xfrm>
            <a:off x="7474263" y="5161645"/>
            <a:ext cx="800735" cy="119380"/>
          </a:xfrm>
          <a:custGeom>
            <a:avLst/>
            <a:gdLst/>
            <a:ahLst/>
            <a:cxnLst/>
            <a:rect l="l" t="t" r="r" b="b"/>
            <a:pathLst>
              <a:path w="800734" h="119379">
                <a:moveTo>
                  <a:pt x="0" y="119329"/>
                </a:moveTo>
                <a:lnTo>
                  <a:pt x="800341" y="0"/>
                </a:lnTo>
              </a:path>
            </a:pathLst>
          </a:custGeom>
          <a:ln w="3175">
            <a:solidFill>
              <a:srgbClr val="39393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" name="object 63"/>
          <p:cNvSpPr/>
          <p:nvPr/>
        </p:nvSpPr>
        <p:spPr>
          <a:xfrm>
            <a:off x="7486409" y="5670557"/>
            <a:ext cx="1419225" cy="214629"/>
          </a:xfrm>
          <a:custGeom>
            <a:avLst/>
            <a:gdLst/>
            <a:ahLst/>
            <a:cxnLst/>
            <a:rect l="l" t="t" r="r" b="b"/>
            <a:pathLst>
              <a:path w="1419225" h="214629">
                <a:moveTo>
                  <a:pt x="0" y="214147"/>
                </a:moveTo>
                <a:lnTo>
                  <a:pt x="1419186" y="0"/>
                </a:lnTo>
              </a:path>
            </a:pathLst>
          </a:custGeom>
          <a:ln w="3175">
            <a:solidFill>
              <a:srgbClr val="39393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" name="object 64"/>
          <p:cNvSpPr/>
          <p:nvPr/>
        </p:nvSpPr>
        <p:spPr>
          <a:xfrm>
            <a:off x="8982441" y="5569423"/>
            <a:ext cx="0" cy="734695"/>
          </a:xfrm>
          <a:custGeom>
            <a:avLst/>
            <a:gdLst/>
            <a:ahLst/>
            <a:cxnLst/>
            <a:rect l="l" t="t" r="r" b="b"/>
            <a:pathLst>
              <a:path h="734695">
                <a:moveTo>
                  <a:pt x="0" y="0"/>
                </a:moveTo>
                <a:lnTo>
                  <a:pt x="0" y="734517"/>
                </a:lnTo>
              </a:path>
            </a:pathLst>
          </a:custGeom>
          <a:ln w="3175">
            <a:solidFill>
              <a:srgbClr val="39393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" name="object 65"/>
          <p:cNvSpPr/>
          <p:nvPr/>
        </p:nvSpPr>
        <p:spPr>
          <a:xfrm>
            <a:off x="8905599" y="5670557"/>
            <a:ext cx="0" cy="645795"/>
          </a:xfrm>
          <a:custGeom>
            <a:avLst/>
            <a:gdLst/>
            <a:ahLst/>
            <a:cxnLst/>
            <a:rect l="l" t="t" r="r" b="b"/>
            <a:pathLst>
              <a:path h="645795">
                <a:moveTo>
                  <a:pt x="0" y="0"/>
                </a:moveTo>
                <a:lnTo>
                  <a:pt x="0" y="645807"/>
                </a:lnTo>
              </a:path>
            </a:pathLst>
          </a:custGeom>
          <a:ln w="3175">
            <a:solidFill>
              <a:srgbClr val="39393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" name="object 66"/>
          <p:cNvSpPr/>
          <p:nvPr/>
        </p:nvSpPr>
        <p:spPr>
          <a:xfrm>
            <a:off x="8330412" y="3510220"/>
            <a:ext cx="588645" cy="89535"/>
          </a:xfrm>
          <a:custGeom>
            <a:avLst/>
            <a:gdLst/>
            <a:ahLst/>
            <a:cxnLst/>
            <a:rect l="l" t="t" r="r" b="b"/>
            <a:pathLst>
              <a:path w="588645" h="89535">
                <a:moveTo>
                  <a:pt x="0" y="88988"/>
                </a:moveTo>
                <a:lnTo>
                  <a:pt x="588175" y="0"/>
                </a:lnTo>
              </a:path>
            </a:pathLst>
          </a:custGeom>
          <a:ln w="3175">
            <a:solidFill>
              <a:srgbClr val="39393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" name="object 67"/>
          <p:cNvSpPr/>
          <p:nvPr/>
        </p:nvSpPr>
        <p:spPr>
          <a:xfrm>
            <a:off x="7485433" y="3165209"/>
            <a:ext cx="111125" cy="16510"/>
          </a:xfrm>
          <a:custGeom>
            <a:avLst/>
            <a:gdLst/>
            <a:ahLst/>
            <a:cxnLst/>
            <a:rect l="l" t="t" r="r" b="b"/>
            <a:pathLst>
              <a:path w="111125" h="16510">
                <a:moveTo>
                  <a:pt x="0" y="16103"/>
                </a:moveTo>
                <a:lnTo>
                  <a:pt x="111023" y="0"/>
                </a:lnTo>
              </a:path>
            </a:pathLst>
          </a:custGeom>
          <a:ln w="3175">
            <a:solidFill>
              <a:srgbClr val="39393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" name="object 68"/>
          <p:cNvSpPr/>
          <p:nvPr/>
        </p:nvSpPr>
        <p:spPr>
          <a:xfrm>
            <a:off x="7596458" y="3165210"/>
            <a:ext cx="0" cy="57785"/>
          </a:xfrm>
          <a:custGeom>
            <a:avLst/>
            <a:gdLst/>
            <a:ahLst/>
            <a:cxnLst/>
            <a:rect l="l" t="t" r="r" b="b"/>
            <a:pathLst>
              <a:path h="57785">
                <a:moveTo>
                  <a:pt x="0" y="0"/>
                </a:moveTo>
                <a:lnTo>
                  <a:pt x="0" y="57632"/>
                </a:lnTo>
              </a:path>
            </a:pathLst>
          </a:custGeom>
          <a:ln w="3175">
            <a:solidFill>
              <a:srgbClr val="39393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" name="object 69"/>
          <p:cNvSpPr/>
          <p:nvPr/>
        </p:nvSpPr>
        <p:spPr>
          <a:xfrm>
            <a:off x="7596458" y="3121140"/>
            <a:ext cx="677545" cy="102235"/>
          </a:xfrm>
          <a:custGeom>
            <a:avLst/>
            <a:gdLst/>
            <a:ahLst/>
            <a:cxnLst/>
            <a:rect l="l" t="t" r="r" b="b"/>
            <a:pathLst>
              <a:path w="677545" h="102235">
                <a:moveTo>
                  <a:pt x="0" y="101701"/>
                </a:moveTo>
                <a:lnTo>
                  <a:pt x="677164" y="0"/>
                </a:lnTo>
              </a:path>
            </a:pathLst>
          </a:custGeom>
          <a:ln w="3175">
            <a:solidFill>
              <a:srgbClr val="39393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" name="object 70"/>
          <p:cNvSpPr/>
          <p:nvPr/>
        </p:nvSpPr>
        <p:spPr>
          <a:xfrm>
            <a:off x="7485433" y="3181313"/>
            <a:ext cx="0" cy="59690"/>
          </a:xfrm>
          <a:custGeom>
            <a:avLst/>
            <a:gdLst/>
            <a:ahLst/>
            <a:cxnLst/>
            <a:rect l="l" t="t" r="r" b="b"/>
            <a:pathLst>
              <a:path h="59689">
                <a:moveTo>
                  <a:pt x="0" y="0"/>
                </a:moveTo>
                <a:lnTo>
                  <a:pt x="0" y="59321"/>
                </a:lnTo>
              </a:path>
            </a:pathLst>
          </a:custGeom>
          <a:ln w="3175">
            <a:solidFill>
              <a:srgbClr val="39393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" name="object 71"/>
          <p:cNvSpPr/>
          <p:nvPr/>
        </p:nvSpPr>
        <p:spPr>
          <a:xfrm>
            <a:off x="7473279" y="3240639"/>
            <a:ext cx="12700" cy="0"/>
          </a:xfrm>
          <a:custGeom>
            <a:avLst/>
            <a:gdLst/>
            <a:ahLst/>
            <a:cxnLst/>
            <a:rect l="l" t="t" r="r" b="b"/>
            <a:pathLst>
              <a:path w="12700">
                <a:moveTo>
                  <a:pt x="12153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39393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" name="object 72"/>
          <p:cNvSpPr/>
          <p:nvPr/>
        </p:nvSpPr>
        <p:spPr>
          <a:xfrm>
            <a:off x="7473283" y="3240639"/>
            <a:ext cx="0" cy="61594"/>
          </a:xfrm>
          <a:custGeom>
            <a:avLst/>
            <a:gdLst/>
            <a:ahLst/>
            <a:cxnLst/>
            <a:rect l="l" t="t" r="r" b="b"/>
            <a:pathLst>
              <a:path h="61595">
                <a:moveTo>
                  <a:pt x="0" y="0"/>
                </a:moveTo>
                <a:lnTo>
                  <a:pt x="0" y="61023"/>
                </a:lnTo>
              </a:path>
            </a:pathLst>
          </a:custGeom>
          <a:ln w="3175">
            <a:solidFill>
              <a:srgbClr val="39393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" name="object 73"/>
          <p:cNvSpPr/>
          <p:nvPr/>
        </p:nvSpPr>
        <p:spPr>
          <a:xfrm>
            <a:off x="7473283" y="3181317"/>
            <a:ext cx="800735" cy="120650"/>
          </a:xfrm>
          <a:custGeom>
            <a:avLst/>
            <a:gdLst/>
            <a:ahLst/>
            <a:cxnLst/>
            <a:rect l="l" t="t" r="r" b="b"/>
            <a:pathLst>
              <a:path w="800734" h="120650">
                <a:moveTo>
                  <a:pt x="0" y="120345"/>
                </a:moveTo>
                <a:lnTo>
                  <a:pt x="800341" y="0"/>
                </a:lnTo>
              </a:path>
            </a:pathLst>
          </a:custGeom>
          <a:ln w="3175">
            <a:solidFill>
              <a:srgbClr val="39393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" name="object 74"/>
          <p:cNvSpPr/>
          <p:nvPr/>
        </p:nvSpPr>
        <p:spPr>
          <a:xfrm>
            <a:off x="8918592" y="3081303"/>
            <a:ext cx="0" cy="429259"/>
          </a:xfrm>
          <a:custGeom>
            <a:avLst/>
            <a:gdLst/>
            <a:ahLst/>
            <a:cxnLst/>
            <a:rect l="l" t="t" r="r" b="b"/>
            <a:pathLst>
              <a:path h="429260">
                <a:moveTo>
                  <a:pt x="0" y="428917"/>
                </a:moveTo>
                <a:lnTo>
                  <a:pt x="0" y="0"/>
                </a:lnTo>
              </a:path>
            </a:pathLst>
          </a:custGeom>
          <a:ln w="3175">
            <a:solidFill>
              <a:srgbClr val="39393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" name="object 75"/>
          <p:cNvSpPr/>
          <p:nvPr/>
        </p:nvSpPr>
        <p:spPr>
          <a:xfrm>
            <a:off x="8330417" y="3081305"/>
            <a:ext cx="588645" cy="90805"/>
          </a:xfrm>
          <a:custGeom>
            <a:avLst/>
            <a:gdLst/>
            <a:ahLst/>
            <a:cxnLst/>
            <a:rect l="l" t="t" r="r" b="b"/>
            <a:pathLst>
              <a:path w="588645" h="90805">
                <a:moveTo>
                  <a:pt x="588175" y="0"/>
                </a:moveTo>
                <a:lnTo>
                  <a:pt x="0" y="90690"/>
                </a:lnTo>
              </a:path>
            </a:pathLst>
          </a:custGeom>
          <a:ln w="3175">
            <a:solidFill>
              <a:srgbClr val="39393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" name="object 76"/>
          <p:cNvSpPr/>
          <p:nvPr/>
        </p:nvSpPr>
        <p:spPr>
          <a:xfrm>
            <a:off x="8330412" y="3022827"/>
            <a:ext cx="588645" cy="89535"/>
          </a:xfrm>
          <a:custGeom>
            <a:avLst/>
            <a:gdLst/>
            <a:ahLst/>
            <a:cxnLst/>
            <a:rect l="l" t="t" r="r" b="b"/>
            <a:pathLst>
              <a:path w="588645" h="89535">
                <a:moveTo>
                  <a:pt x="0" y="88988"/>
                </a:moveTo>
                <a:lnTo>
                  <a:pt x="588175" y="0"/>
                </a:lnTo>
              </a:path>
            </a:pathLst>
          </a:custGeom>
          <a:ln w="3175">
            <a:solidFill>
              <a:srgbClr val="39393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" name="object 77"/>
          <p:cNvSpPr/>
          <p:nvPr/>
        </p:nvSpPr>
        <p:spPr>
          <a:xfrm>
            <a:off x="8273628" y="3181313"/>
            <a:ext cx="0" cy="427355"/>
          </a:xfrm>
          <a:custGeom>
            <a:avLst/>
            <a:gdLst/>
            <a:ahLst/>
            <a:cxnLst/>
            <a:rect l="l" t="t" r="r" b="b"/>
            <a:pathLst>
              <a:path h="427354">
                <a:moveTo>
                  <a:pt x="0" y="0"/>
                </a:moveTo>
                <a:lnTo>
                  <a:pt x="0" y="427215"/>
                </a:lnTo>
              </a:path>
            </a:pathLst>
          </a:custGeom>
          <a:ln w="3175">
            <a:solidFill>
              <a:srgbClr val="39393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" name="object 78"/>
          <p:cNvSpPr/>
          <p:nvPr/>
        </p:nvSpPr>
        <p:spPr>
          <a:xfrm>
            <a:off x="8330412" y="3171990"/>
            <a:ext cx="0" cy="427355"/>
          </a:xfrm>
          <a:custGeom>
            <a:avLst/>
            <a:gdLst/>
            <a:ahLst/>
            <a:cxnLst/>
            <a:rect l="l" t="t" r="r" b="b"/>
            <a:pathLst>
              <a:path h="427354">
                <a:moveTo>
                  <a:pt x="0" y="0"/>
                </a:moveTo>
                <a:lnTo>
                  <a:pt x="0" y="427215"/>
                </a:lnTo>
              </a:path>
            </a:pathLst>
          </a:custGeom>
          <a:ln w="3175">
            <a:solidFill>
              <a:srgbClr val="39393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" name="object 79"/>
          <p:cNvSpPr/>
          <p:nvPr/>
        </p:nvSpPr>
        <p:spPr>
          <a:xfrm>
            <a:off x="7486032" y="2678171"/>
            <a:ext cx="111125" cy="16510"/>
          </a:xfrm>
          <a:custGeom>
            <a:avLst/>
            <a:gdLst/>
            <a:ahLst/>
            <a:cxnLst/>
            <a:rect l="l" t="t" r="r" b="b"/>
            <a:pathLst>
              <a:path w="111125" h="16510">
                <a:moveTo>
                  <a:pt x="0" y="16103"/>
                </a:moveTo>
                <a:lnTo>
                  <a:pt x="111023" y="0"/>
                </a:lnTo>
              </a:path>
            </a:pathLst>
          </a:custGeom>
          <a:ln w="3175">
            <a:solidFill>
              <a:srgbClr val="39393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" name="object 80"/>
          <p:cNvSpPr/>
          <p:nvPr/>
        </p:nvSpPr>
        <p:spPr>
          <a:xfrm>
            <a:off x="7597057" y="2678172"/>
            <a:ext cx="0" cy="57785"/>
          </a:xfrm>
          <a:custGeom>
            <a:avLst/>
            <a:gdLst/>
            <a:ahLst/>
            <a:cxnLst/>
            <a:rect l="l" t="t" r="r" b="b"/>
            <a:pathLst>
              <a:path h="57785">
                <a:moveTo>
                  <a:pt x="0" y="0"/>
                </a:moveTo>
                <a:lnTo>
                  <a:pt x="0" y="57632"/>
                </a:lnTo>
              </a:path>
            </a:pathLst>
          </a:custGeom>
          <a:ln w="3175">
            <a:solidFill>
              <a:srgbClr val="39393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" name="object 81"/>
          <p:cNvSpPr/>
          <p:nvPr/>
        </p:nvSpPr>
        <p:spPr>
          <a:xfrm>
            <a:off x="7597057" y="2634102"/>
            <a:ext cx="677545" cy="102235"/>
          </a:xfrm>
          <a:custGeom>
            <a:avLst/>
            <a:gdLst/>
            <a:ahLst/>
            <a:cxnLst/>
            <a:rect l="l" t="t" r="r" b="b"/>
            <a:pathLst>
              <a:path w="677545" h="102235">
                <a:moveTo>
                  <a:pt x="0" y="101701"/>
                </a:moveTo>
                <a:lnTo>
                  <a:pt x="677164" y="0"/>
                </a:lnTo>
              </a:path>
            </a:pathLst>
          </a:custGeom>
          <a:ln w="3175">
            <a:solidFill>
              <a:srgbClr val="39393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2" name="object 82"/>
          <p:cNvSpPr/>
          <p:nvPr/>
        </p:nvSpPr>
        <p:spPr>
          <a:xfrm>
            <a:off x="7486032" y="2694274"/>
            <a:ext cx="0" cy="59690"/>
          </a:xfrm>
          <a:custGeom>
            <a:avLst/>
            <a:gdLst/>
            <a:ahLst/>
            <a:cxnLst/>
            <a:rect l="l" t="t" r="r" b="b"/>
            <a:pathLst>
              <a:path h="59689">
                <a:moveTo>
                  <a:pt x="0" y="0"/>
                </a:moveTo>
                <a:lnTo>
                  <a:pt x="0" y="59321"/>
                </a:lnTo>
              </a:path>
            </a:pathLst>
          </a:custGeom>
          <a:ln w="3175">
            <a:solidFill>
              <a:srgbClr val="39393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3" name="object 83"/>
          <p:cNvSpPr/>
          <p:nvPr/>
        </p:nvSpPr>
        <p:spPr>
          <a:xfrm>
            <a:off x="7473878" y="2753601"/>
            <a:ext cx="12700" cy="0"/>
          </a:xfrm>
          <a:custGeom>
            <a:avLst/>
            <a:gdLst/>
            <a:ahLst/>
            <a:cxnLst/>
            <a:rect l="l" t="t" r="r" b="b"/>
            <a:pathLst>
              <a:path w="12700">
                <a:moveTo>
                  <a:pt x="12153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39393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4" name="object 84"/>
          <p:cNvSpPr/>
          <p:nvPr/>
        </p:nvSpPr>
        <p:spPr>
          <a:xfrm>
            <a:off x="7473881" y="2753601"/>
            <a:ext cx="0" cy="61594"/>
          </a:xfrm>
          <a:custGeom>
            <a:avLst/>
            <a:gdLst/>
            <a:ahLst/>
            <a:cxnLst/>
            <a:rect l="l" t="t" r="r" b="b"/>
            <a:pathLst>
              <a:path h="61594">
                <a:moveTo>
                  <a:pt x="0" y="0"/>
                </a:moveTo>
                <a:lnTo>
                  <a:pt x="0" y="61023"/>
                </a:lnTo>
              </a:path>
            </a:pathLst>
          </a:custGeom>
          <a:ln w="3175">
            <a:solidFill>
              <a:srgbClr val="39393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5" name="object 85"/>
          <p:cNvSpPr/>
          <p:nvPr/>
        </p:nvSpPr>
        <p:spPr>
          <a:xfrm>
            <a:off x="7473881" y="2694277"/>
            <a:ext cx="800735" cy="120650"/>
          </a:xfrm>
          <a:custGeom>
            <a:avLst/>
            <a:gdLst/>
            <a:ahLst/>
            <a:cxnLst/>
            <a:rect l="l" t="t" r="r" b="b"/>
            <a:pathLst>
              <a:path w="800734" h="120650">
                <a:moveTo>
                  <a:pt x="0" y="120345"/>
                </a:moveTo>
                <a:lnTo>
                  <a:pt x="800341" y="0"/>
                </a:lnTo>
              </a:path>
            </a:pathLst>
          </a:custGeom>
          <a:ln w="3175">
            <a:solidFill>
              <a:srgbClr val="39393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6" name="object 86"/>
          <p:cNvSpPr/>
          <p:nvPr/>
        </p:nvSpPr>
        <p:spPr>
          <a:xfrm>
            <a:off x="8919192" y="2594265"/>
            <a:ext cx="0" cy="428625"/>
          </a:xfrm>
          <a:custGeom>
            <a:avLst/>
            <a:gdLst/>
            <a:ahLst/>
            <a:cxnLst/>
            <a:rect l="l" t="t" r="r" b="b"/>
            <a:pathLst>
              <a:path h="428625">
                <a:moveTo>
                  <a:pt x="0" y="428561"/>
                </a:moveTo>
                <a:lnTo>
                  <a:pt x="0" y="0"/>
                </a:lnTo>
              </a:path>
            </a:pathLst>
          </a:custGeom>
          <a:ln w="3175">
            <a:solidFill>
              <a:srgbClr val="39393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7" name="object 87"/>
          <p:cNvSpPr/>
          <p:nvPr/>
        </p:nvSpPr>
        <p:spPr>
          <a:xfrm>
            <a:off x="8331017" y="2594267"/>
            <a:ext cx="588645" cy="90805"/>
          </a:xfrm>
          <a:custGeom>
            <a:avLst/>
            <a:gdLst/>
            <a:ahLst/>
            <a:cxnLst/>
            <a:rect l="l" t="t" r="r" b="b"/>
            <a:pathLst>
              <a:path w="588645" h="90805">
                <a:moveTo>
                  <a:pt x="588175" y="0"/>
                </a:moveTo>
                <a:lnTo>
                  <a:pt x="0" y="90690"/>
                </a:lnTo>
              </a:path>
            </a:pathLst>
          </a:custGeom>
          <a:ln w="3175">
            <a:solidFill>
              <a:srgbClr val="39393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8" name="object 88"/>
          <p:cNvSpPr/>
          <p:nvPr/>
        </p:nvSpPr>
        <p:spPr>
          <a:xfrm>
            <a:off x="8331012" y="2535788"/>
            <a:ext cx="588645" cy="89535"/>
          </a:xfrm>
          <a:custGeom>
            <a:avLst/>
            <a:gdLst/>
            <a:ahLst/>
            <a:cxnLst/>
            <a:rect l="l" t="t" r="r" b="b"/>
            <a:pathLst>
              <a:path w="588645" h="89535">
                <a:moveTo>
                  <a:pt x="0" y="88988"/>
                </a:moveTo>
                <a:lnTo>
                  <a:pt x="588175" y="0"/>
                </a:lnTo>
              </a:path>
            </a:pathLst>
          </a:custGeom>
          <a:ln w="3175">
            <a:solidFill>
              <a:srgbClr val="39393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9" name="object 89"/>
          <p:cNvSpPr/>
          <p:nvPr/>
        </p:nvSpPr>
        <p:spPr>
          <a:xfrm>
            <a:off x="7486405" y="2189331"/>
            <a:ext cx="111125" cy="16510"/>
          </a:xfrm>
          <a:custGeom>
            <a:avLst/>
            <a:gdLst/>
            <a:ahLst/>
            <a:cxnLst/>
            <a:rect l="l" t="t" r="r" b="b"/>
            <a:pathLst>
              <a:path w="111125" h="16510">
                <a:moveTo>
                  <a:pt x="0" y="16103"/>
                </a:moveTo>
                <a:lnTo>
                  <a:pt x="111023" y="0"/>
                </a:lnTo>
              </a:path>
            </a:pathLst>
          </a:custGeom>
          <a:ln w="3175">
            <a:solidFill>
              <a:srgbClr val="39393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0" name="object 90"/>
          <p:cNvSpPr/>
          <p:nvPr/>
        </p:nvSpPr>
        <p:spPr>
          <a:xfrm>
            <a:off x="7597432" y="2189331"/>
            <a:ext cx="0" cy="57785"/>
          </a:xfrm>
          <a:custGeom>
            <a:avLst/>
            <a:gdLst/>
            <a:ahLst/>
            <a:cxnLst/>
            <a:rect l="l" t="t" r="r" b="b"/>
            <a:pathLst>
              <a:path h="57785">
                <a:moveTo>
                  <a:pt x="0" y="0"/>
                </a:moveTo>
                <a:lnTo>
                  <a:pt x="0" y="57632"/>
                </a:lnTo>
              </a:path>
            </a:pathLst>
          </a:custGeom>
          <a:ln w="3175">
            <a:solidFill>
              <a:srgbClr val="39393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1" name="object 91"/>
          <p:cNvSpPr/>
          <p:nvPr/>
        </p:nvSpPr>
        <p:spPr>
          <a:xfrm>
            <a:off x="7597432" y="2145261"/>
            <a:ext cx="677545" cy="102235"/>
          </a:xfrm>
          <a:custGeom>
            <a:avLst/>
            <a:gdLst/>
            <a:ahLst/>
            <a:cxnLst/>
            <a:rect l="l" t="t" r="r" b="b"/>
            <a:pathLst>
              <a:path w="677545" h="102235">
                <a:moveTo>
                  <a:pt x="0" y="101701"/>
                </a:moveTo>
                <a:lnTo>
                  <a:pt x="677164" y="0"/>
                </a:lnTo>
              </a:path>
            </a:pathLst>
          </a:custGeom>
          <a:ln w="3175">
            <a:solidFill>
              <a:srgbClr val="39393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2" name="object 92"/>
          <p:cNvSpPr/>
          <p:nvPr/>
        </p:nvSpPr>
        <p:spPr>
          <a:xfrm>
            <a:off x="7486405" y="2205434"/>
            <a:ext cx="0" cy="59690"/>
          </a:xfrm>
          <a:custGeom>
            <a:avLst/>
            <a:gdLst/>
            <a:ahLst/>
            <a:cxnLst/>
            <a:rect l="l" t="t" r="r" b="b"/>
            <a:pathLst>
              <a:path h="59689">
                <a:moveTo>
                  <a:pt x="0" y="0"/>
                </a:moveTo>
                <a:lnTo>
                  <a:pt x="0" y="59321"/>
                </a:lnTo>
              </a:path>
            </a:pathLst>
          </a:custGeom>
          <a:ln w="3175">
            <a:solidFill>
              <a:srgbClr val="39393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3" name="object 93"/>
          <p:cNvSpPr/>
          <p:nvPr/>
        </p:nvSpPr>
        <p:spPr>
          <a:xfrm>
            <a:off x="7474252" y="2264761"/>
            <a:ext cx="12700" cy="0"/>
          </a:xfrm>
          <a:custGeom>
            <a:avLst/>
            <a:gdLst/>
            <a:ahLst/>
            <a:cxnLst/>
            <a:rect l="l" t="t" r="r" b="b"/>
            <a:pathLst>
              <a:path w="12700">
                <a:moveTo>
                  <a:pt x="12153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39393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4" name="object 94"/>
          <p:cNvSpPr/>
          <p:nvPr/>
        </p:nvSpPr>
        <p:spPr>
          <a:xfrm>
            <a:off x="7474256" y="2264761"/>
            <a:ext cx="0" cy="61594"/>
          </a:xfrm>
          <a:custGeom>
            <a:avLst/>
            <a:gdLst/>
            <a:ahLst/>
            <a:cxnLst/>
            <a:rect l="l" t="t" r="r" b="b"/>
            <a:pathLst>
              <a:path h="61594">
                <a:moveTo>
                  <a:pt x="0" y="0"/>
                </a:moveTo>
                <a:lnTo>
                  <a:pt x="0" y="61023"/>
                </a:lnTo>
              </a:path>
            </a:pathLst>
          </a:custGeom>
          <a:ln w="3175">
            <a:solidFill>
              <a:srgbClr val="39393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5" name="object 95"/>
          <p:cNvSpPr/>
          <p:nvPr/>
        </p:nvSpPr>
        <p:spPr>
          <a:xfrm>
            <a:off x="7474256" y="2205437"/>
            <a:ext cx="800735" cy="120650"/>
          </a:xfrm>
          <a:custGeom>
            <a:avLst/>
            <a:gdLst/>
            <a:ahLst/>
            <a:cxnLst/>
            <a:rect l="l" t="t" r="r" b="b"/>
            <a:pathLst>
              <a:path w="800734" h="120650">
                <a:moveTo>
                  <a:pt x="0" y="120345"/>
                </a:moveTo>
                <a:lnTo>
                  <a:pt x="800341" y="0"/>
                </a:lnTo>
              </a:path>
            </a:pathLst>
          </a:custGeom>
          <a:ln w="3175">
            <a:solidFill>
              <a:srgbClr val="39393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6" name="object 96"/>
          <p:cNvSpPr/>
          <p:nvPr/>
        </p:nvSpPr>
        <p:spPr>
          <a:xfrm>
            <a:off x="8919565" y="2105426"/>
            <a:ext cx="0" cy="163195"/>
          </a:xfrm>
          <a:custGeom>
            <a:avLst/>
            <a:gdLst/>
            <a:ahLst/>
            <a:cxnLst/>
            <a:rect l="l" t="t" r="r" b="b"/>
            <a:pathLst>
              <a:path h="163194">
                <a:moveTo>
                  <a:pt x="0" y="162725"/>
                </a:moveTo>
                <a:lnTo>
                  <a:pt x="0" y="0"/>
                </a:lnTo>
              </a:path>
            </a:pathLst>
          </a:custGeom>
          <a:ln w="3175">
            <a:solidFill>
              <a:srgbClr val="39393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7" name="object 97"/>
          <p:cNvSpPr/>
          <p:nvPr/>
        </p:nvSpPr>
        <p:spPr>
          <a:xfrm>
            <a:off x="8331390" y="2105426"/>
            <a:ext cx="588645" cy="90805"/>
          </a:xfrm>
          <a:custGeom>
            <a:avLst/>
            <a:gdLst/>
            <a:ahLst/>
            <a:cxnLst/>
            <a:rect l="l" t="t" r="r" b="b"/>
            <a:pathLst>
              <a:path w="588645" h="90805">
                <a:moveTo>
                  <a:pt x="588175" y="0"/>
                </a:moveTo>
                <a:lnTo>
                  <a:pt x="0" y="90690"/>
                </a:lnTo>
              </a:path>
            </a:pathLst>
          </a:custGeom>
          <a:ln w="3175">
            <a:solidFill>
              <a:srgbClr val="39393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8" name="object 98"/>
          <p:cNvSpPr/>
          <p:nvPr/>
        </p:nvSpPr>
        <p:spPr>
          <a:xfrm>
            <a:off x="8331385" y="2046949"/>
            <a:ext cx="588645" cy="89535"/>
          </a:xfrm>
          <a:custGeom>
            <a:avLst/>
            <a:gdLst/>
            <a:ahLst/>
            <a:cxnLst/>
            <a:rect l="l" t="t" r="r" b="b"/>
            <a:pathLst>
              <a:path w="588645" h="89535">
                <a:moveTo>
                  <a:pt x="0" y="88988"/>
                </a:moveTo>
                <a:lnTo>
                  <a:pt x="588175" y="0"/>
                </a:lnTo>
              </a:path>
            </a:pathLst>
          </a:custGeom>
          <a:ln w="3175">
            <a:solidFill>
              <a:srgbClr val="39393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9" name="object 99"/>
          <p:cNvSpPr/>
          <p:nvPr/>
        </p:nvSpPr>
        <p:spPr>
          <a:xfrm>
            <a:off x="8330414" y="2684951"/>
            <a:ext cx="635" cy="427355"/>
          </a:xfrm>
          <a:custGeom>
            <a:avLst/>
            <a:gdLst/>
            <a:ahLst/>
            <a:cxnLst/>
            <a:rect l="l" t="t" r="r" b="b"/>
            <a:pathLst>
              <a:path w="634" h="427355">
                <a:moveTo>
                  <a:pt x="596" y="0"/>
                </a:moveTo>
                <a:lnTo>
                  <a:pt x="0" y="426872"/>
                </a:lnTo>
              </a:path>
            </a:pathLst>
          </a:custGeom>
          <a:ln w="3175">
            <a:solidFill>
              <a:srgbClr val="39393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0" name="object 100"/>
          <p:cNvSpPr/>
          <p:nvPr/>
        </p:nvSpPr>
        <p:spPr>
          <a:xfrm>
            <a:off x="8273630" y="2694274"/>
            <a:ext cx="635" cy="427355"/>
          </a:xfrm>
          <a:custGeom>
            <a:avLst/>
            <a:gdLst/>
            <a:ahLst/>
            <a:cxnLst/>
            <a:rect l="l" t="t" r="r" b="b"/>
            <a:pathLst>
              <a:path w="634" h="427355">
                <a:moveTo>
                  <a:pt x="596" y="0"/>
                </a:moveTo>
                <a:lnTo>
                  <a:pt x="0" y="426872"/>
                </a:lnTo>
              </a:path>
            </a:pathLst>
          </a:custGeom>
          <a:ln w="3175">
            <a:solidFill>
              <a:srgbClr val="39393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1" name="object 101"/>
          <p:cNvSpPr/>
          <p:nvPr/>
        </p:nvSpPr>
        <p:spPr>
          <a:xfrm>
            <a:off x="8331017" y="2196111"/>
            <a:ext cx="635" cy="429259"/>
          </a:xfrm>
          <a:custGeom>
            <a:avLst/>
            <a:gdLst/>
            <a:ahLst/>
            <a:cxnLst/>
            <a:rect l="l" t="t" r="r" b="b"/>
            <a:pathLst>
              <a:path w="634" h="429260">
                <a:moveTo>
                  <a:pt x="368" y="0"/>
                </a:moveTo>
                <a:lnTo>
                  <a:pt x="0" y="428663"/>
                </a:lnTo>
              </a:path>
            </a:pathLst>
          </a:custGeom>
          <a:ln w="3175">
            <a:solidFill>
              <a:srgbClr val="39393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2" name="object 102"/>
          <p:cNvSpPr/>
          <p:nvPr/>
        </p:nvSpPr>
        <p:spPr>
          <a:xfrm>
            <a:off x="8273624" y="2205434"/>
            <a:ext cx="1270" cy="429259"/>
          </a:xfrm>
          <a:custGeom>
            <a:avLst/>
            <a:gdLst/>
            <a:ahLst/>
            <a:cxnLst/>
            <a:rect l="l" t="t" r="r" b="b"/>
            <a:pathLst>
              <a:path w="1270" h="429260">
                <a:moveTo>
                  <a:pt x="977" y="0"/>
                </a:moveTo>
                <a:lnTo>
                  <a:pt x="0" y="428663"/>
                </a:lnTo>
              </a:path>
            </a:pathLst>
          </a:custGeom>
          <a:ln w="3175">
            <a:solidFill>
              <a:srgbClr val="39393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3" name="object 103"/>
          <p:cNvSpPr/>
          <p:nvPr/>
        </p:nvSpPr>
        <p:spPr>
          <a:xfrm>
            <a:off x="8273628" y="1713765"/>
            <a:ext cx="0" cy="431800"/>
          </a:xfrm>
          <a:custGeom>
            <a:avLst/>
            <a:gdLst/>
            <a:ahLst/>
            <a:cxnLst/>
            <a:rect l="l" t="t" r="r" b="b"/>
            <a:pathLst>
              <a:path h="431800">
                <a:moveTo>
                  <a:pt x="0" y="0"/>
                </a:moveTo>
                <a:lnTo>
                  <a:pt x="0" y="431495"/>
                </a:lnTo>
              </a:path>
            </a:pathLst>
          </a:custGeom>
          <a:ln w="3175">
            <a:solidFill>
              <a:srgbClr val="39393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4" name="object 104"/>
          <p:cNvSpPr/>
          <p:nvPr/>
        </p:nvSpPr>
        <p:spPr>
          <a:xfrm>
            <a:off x="8331385" y="1709247"/>
            <a:ext cx="0" cy="426720"/>
          </a:xfrm>
          <a:custGeom>
            <a:avLst/>
            <a:gdLst/>
            <a:ahLst/>
            <a:cxnLst/>
            <a:rect l="l" t="t" r="r" b="b"/>
            <a:pathLst>
              <a:path h="426719">
                <a:moveTo>
                  <a:pt x="0" y="0"/>
                </a:moveTo>
                <a:lnTo>
                  <a:pt x="0" y="426694"/>
                </a:lnTo>
              </a:path>
            </a:pathLst>
          </a:custGeom>
          <a:ln w="3175">
            <a:solidFill>
              <a:srgbClr val="39393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5" name="object 105"/>
          <p:cNvSpPr/>
          <p:nvPr/>
        </p:nvSpPr>
        <p:spPr>
          <a:xfrm>
            <a:off x="8919565" y="1916048"/>
            <a:ext cx="0" cy="131445"/>
          </a:xfrm>
          <a:custGeom>
            <a:avLst/>
            <a:gdLst/>
            <a:ahLst/>
            <a:cxnLst/>
            <a:rect l="l" t="t" r="r" b="b"/>
            <a:pathLst>
              <a:path h="131444">
                <a:moveTo>
                  <a:pt x="0" y="130898"/>
                </a:moveTo>
                <a:lnTo>
                  <a:pt x="0" y="0"/>
                </a:lnTo>
              </a:path>
            </a:pathLst>
          </a:custGeom>
          <a:ln w="3175">
            <a:solidFill>
              <a:srgbClr val="39393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6" name="object 106"/>
          <p:cNvSpPr/>
          <p:nvPr/>
        </p:nvSpPr>
        <p:spPr>
          <a:xfrm>
            <a:off x="8919565" y="1902479"/>
            <a:ext cx="76835" cy="13970"/>
          </a:xfrm>
          <a:custGeom>
            <a:avLst/>
            <a:gdLst/>
            <a:ahLst/>
            <a:cxnLst/>
            <a:rect l="l" t="t" r="r" b="b"/>
            <a:pathLst>
              <a:path w="76834" h="13969">
                <a:moveTo>
                  <a:pt x="0" y="13563"/>
                </a:moveTo>
                <a:lnTo>
                  <a:pt x="76428" y="0"/>
                </a:lnTo>
              </a:path>
            </a:pathLst>
          </a:custGeom>
          <a:ln w="3175">
            <a:solidFill>
              <a:srgbClr val="39393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7" name="object 107"/>
          <p:cNvSpPr/>
          <p:nvPr/>
        </p:nvSpPr>
        <p:spPr>
          <a:xfrm>
            <a:off x="8995995" y="1902481"/>
            <a:ext cx="0" cy="365760"/>
          </a:xfrm>
          <a:custGeom>
            <a:avLst/>
            <a:gdLst/>
            <a:ahLst/>
            <a:cxnLst/>
            <a:rect l="l" t="t" r="r" b="b"/>
            <a:pathLst>
              <a:path h="365760">
                <a:moveTo>
                  <a:pt x="0" y="0"/>
                </a:moveTo>
                <a:lnTo>
                  <a:pt x="0" y="365671"/>
                </a:lnTo>
              </a:path>
            </a:pathLst>
          </a:custGeom>
          <a:ln w="3175">
            <a:solidFill>
              <a:srgbClr val="39393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8" name="object 108"/>
          <p:cNvSpPr/>
          <p:nvPr/>
        </p:nvSpPr>
        <p:spPr>
          <a:xfrm>
            <a:off x="8919567" y="2268151"/>
            <a:ext cx="76835" cy="16510"/>
          </a:xfrm>
          <a:custGeom>
            <a:avLst/>
            <a:gdLst/>
            <a:ahLst/>
            <a:cxnLst/>
            <a:rect l="l" t="t" r="r" b="b"/>
            <a:pathLst>
              <a:path w="76834" h="16510">
                <a:moveTo>
                  <a:pt x="76428" y="0"/>
                </a:moveTo>
                <a:lnTo>
                  <a:pt x="0" y="16281"/>
                </a:lnTo>
              </a:path>
            </a:pathLst>
          </a:custGeom>
          <a:ln w="3175">
            <a:solidFill>
              <a:srgbClr val="39393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9" name="object 109"/>
          <p:cNvSpPr/>
          <p:nvPr/>
        </p:nvSpPr>
        <p:spPr>
          <a:xfrm>
            <a:off x="8919565" y="2268150"/>
            <a:ext cx="0" cy="16510"/>
          </a:xfrm>
          <a:custGeom>
            <a:avLst/>
            <a:gdLst/>
            <a:ahLst/>
            <a:cxnLst/>
            <a:rect l="l" t="t" r="r" b="b"/>
            <a:pathLst>
              <a:path h="16510">
                <a:moveTo>
                  <a:pt x="0" y="16281"/>
                </a:moveTo>
                <a:lnTo>
                  <a:pt x="0" y="0"/>
                </a:lnTo>
              </a:path>
            </a:pathLst>
          </a:custGeom>
          <a:ln w="3175">
            <a:solidFill>
              <a:srgbClr val="39393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0" name="object 110"/>
          <p:cNvSpPr/>
          <p:nvPr/>
        </p:nvSpPr>
        <p:spPr>
          <a:xfrm>
            <a:off x="8919565" y="1798516"/>
            <a:ext cx="76835" cy="12700"/>
          </a:xfrm>
          <a:custGeom>
            <a:avLst/>
            <a:gdLst/>
            <a:ahLst/>
            <a:cxnLst/>
            <a:rect l="l" t="t" r="r" b="b"/>
            <a:pathLst>
              <a:path w="76834" h="12700">
                <a:moveTo>
                  <a:pt x="0" y="12433"/>
                </a:moveTo>
                <a:lnTo>
                  <a:pt x="76428" y="0"/>
                </a:lnTo>
              </a:path>
            </a:pathLst>
          </a:custGeom>
          <a:ln w="3175">
            <a:solidFill>
              <a:srgbClr val="39393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1" name="object 111"/>
          <p:cNvSpPr/>
          <p:nvPr/>
        </p:nvSpPr>
        <p:spPr>
          <a:xfrm>
            <a:off x="8919565" y="1617719"/>
            <a:ext cx="0" cy="193675"/>
          </a:xfrm>
          <a:custGeom>
            <a:avLst/>
            <a:gdLst/>
            <a:ahLst/>
            <a:cxnLst/>
            <a:rect l="l" t="t" r="r" b="b"/>
            <a:pathLst>
              <a:path h="193675">
                <a:moveTo>
                  <a:pt x="0" y="193230"/>
                </a:moveTo>
                <a:lnTo>
                  <a:pt x="0" y="0"/>
                </a:lnTo>
              </a:path>
            </a:pathLst>
          </a:custGeom>
          <a:ln w="3175">
            <a:solidFill>
              <a:srgbClr val="39393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2" name="object 112"/>
          <p:cNvSpPr/>
          <p:nvPr/>
        </p:nvSpPr>
        <p:spPr>
          <a:xfrm>
            <a:off x="8331390" y="1617715"/>
            <a:ext cx="588645" cy="92075"/>
          </a:xfrm>
          <a:custGeom>
            <a:avLst/>
            <a:gdLst/>
            <a:ahLst/>
            <a:cxnLst/>
            <a:rect l="l" t="t" r="r" b="b"/>
            <a:pathLst>
              <a:path w="588645" h="92075">
                <a:moveTo>
                  <a:pt x="588175" y="0"/>
                </a:moveTo>
                <a:lnTo>
                  <a:pt x="0" y="91528"/>
                </a:lnTo>
              </a:path>
            </a:pathLst>
          </a:custGeom>
          <a:ln w="3175">
            <a:solidFill>
              <a:srgbClr val="39393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3" name="object 113"/>
          <p:cNvSpPr/>
          <p:nvPr/>
        </p:nvSpPr>
        <p:spPr>
          <a:xfrm>
            <a:off x="8995995" y="1474202"/>
            <a:ext cx="0" cy="324485"/>
          </a:xfrm>
          <a:custGeom>
            <a:avLst/>
            <a:gdLst/>
            <a:ahLst/>
            <a:cxnLst/>
            <a:rect l="l" t="t" r="r" b="b"/>
            <a:pathLst>
              <a:path h="324485">
                <a:moveTo>
                  <a:pt x="0" y="0"/>
                </a:moveTo>
                <a:lnTo>
                  <a:pt x="0" y="324319"/>
                </a:lnTo>
              </a:path>
            </a:pathLst>
          </a:custGeom>
          <a:ln w="3175">
            <a:solidFill>
              <a:srgbClr val="39393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4" name="object 114"/>
          <p:cNvSpPr/>
          <p:nvPr/>
        </p:nvSpPr>
        <p:spPr>
          <a:xfrm>
            <a:off x="8919567" y="1474202"/>
            <a:ext cx="76835" cy="13970"/>
          </a:xfrm>
          <a:custGeom>
            <a:avLst/>
            <a:gdLst/>
            <a:ahLst/>
            <a:cxnLst/>
            <a:rect l="l" t="t" r="r" b="b"/>
            <a:pathLst>
              <a:path w="76834" h="13969">
                <a:moveTo>
                  <a:pt x="76428" y="0"/>
                </a:moveTo>
                <a:lnTo>
                  <a:pt x="0" y="13563"/>
                </a:lnTo>
              </a:path>
            </a:pathLst>
          </a:custGeom>
          <a:ln w="3175">
            <a:solidFill>
              <a:srgbClr val="39393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5" name="object 115"/>
          <p:cNvSpPr/>
          <p:nvPr/>
        </p:nvSpPr>
        <p:spPr>
          <a:xfrm>
            <a:off x="8919565" y="1487761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069"/>
                </a:lnTo>
              </a:path>
            </a:pathLst>
          </a:custGeom>
          <a:ln w="3175">
            <a:solidFill>
              <a:srgbClr val="39393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6" name="object 116"/>
          <p:cNvSpPr/>
          <p:nvPr/>
        </p:nvSpPr>
        <p:spPr>
          <a:xfrm>
            <a:off x="8383511" y="1531833"/>
            <a:ext cx="536575" cy="80645"/>
          </a:xfrm>
          <a:custGeom>
            <a:avLst/>
            <a:gdLst/>
            <a:ahLst/>
            <a:cxnLst/>
            <a:rect l="l" t="t" r="r" b="b"/>
            <a:pathLst>
              <a:path w="536575" h="80644">
                <a:moveTo>
                  <a:pt x="536054" y="0"/>
                </a:moveTo>
                <a:lnTo>
                  <a:pt x="0" y="80238"/>
                </a:lnTo>
              </a:path>
            </a:pathLst>
          </a:custGeom>
          <a:ln w="3175">
            <a:solidFill>
              <a:srgbClr val="39393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7" name="object 117"/>
          <p:cNvSpPr/>
          <p:nvPr/>
        </p:nvSpPr>
        <p:spPr>
          <a:xfrm>
            <a:off x="8383515" y="1423342"/>
            <a:ext cx="0" cy="189230"/>
          </a:xfrm>
          <a:custGeom>
            <a:avLst/>
            <a:gdLst/>
            <a:ahLst/>
            <a:cxnLst/>
            <a:rect l="l" t="t" r="r" b="b"/>
            <a:pathLst>
              <a:path h="189230">
                <a:moveTo>
                  <a:pt x="0" y="188722"/>
                </a:moveTo>
                <a:lnTo>
                  <a:pt x="0" y="0"/>
                </a:lnTo>
              </a:path>
            </a:pathLst>
          </a:custGeom>
          <a:ln w="3175">
            <a:solidFill>
              <a:srgbClr val="39393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8" name="object 118"/>
          <p:cNvSpPr/>
          <p:nvPr/>
        </p:nvSpPr>
        <p:spPr>
          <a:xfrm>
            <a:off x="8202705" y="1423349"/>
            <a:ext cx="180975" cy="28575"/>
          </a:xfrm>
          <a:custGeom>
            <a:avLst/>
            <a:gdLst/>
            <a:ahLst/>
            <a:cxnLst/>
            <a:rect l="l" t="t" r="r" b="b"/>
            <a:pathLst>
              <a:path w="180975" h="28575">
                <a:moveTo>
                  <a:pt x="180809" y="0"/>
                </a:moveTo>
                <a:lnTo>
                  <a:pt x="0" y="28244"/>
                </a:lnTo>
              </a:path>
            </a:pathLst>
          </a:custGeom>
          <a:ln w="3175">
            <a:solidFill>
              <a:srgbClr val="39393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9" name="object 119"/>
          <p:cNvSpPr/>
          <p:nvPr/>
        </p:nvSpPr>
        <p:spPr>
          <a:xfrm>
            <a:off x="8202707" y="1451599"/>
            <a:ext cx="0" cy="184785"/>
          </a:xfrm>
          <a:custGeom>
            <a:avLst/>
            <a:gdLst/>
            <a:ahLst/>
            <a:cxnLst/>
            <a:rect l="l" t="t" r="r" b="b"/>
            <a:pathLst>
              <a:path h="184785">
                <a:moveTo>
                  <a:pt x="0" y="0"/>
                </a:moveTo>
                <a:lnTo>
                  <a:pt x="0" y="184759"/>
                </a:lnTo>
              </a:path>
            </a:pathLst>
          </a:custGeom>
          <a:ln w="3175">
            <a:solidFill>
              <a:srgbClr val="39393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0" name="object 120"/>
          <p:cNvSpPr/>
          <p:nvPr/>
        </p:nvSpPr>
        <p:spPr>
          <a:xfrm>
            <a:off x="7595876" y="1636361"/>
            <a:ext cx="607060" cy="95885"/>
          </a:xfrm>
          <a:custGeom>
            <a:avLst/>
            <a:gdLst/>
            <a:ahLst/>
            <a:cxnLst/>
            <a:rect l="l" t="t" r="r" b="b"/>
            <a:pathLst>
              <a:path w="607059" h="95885">
                <a:moveTo>
                  <a:pt x="606831" y="0"/>
                </a:moveTo>
                <a:lnTo>
                  <a:pt x="0" y="95491"/>
                </a:lnTo>
              </a:path>
            </a:pathLst>
          </a:custGeom>
          <a:ln w="3175">
            <a:solidFill>
              <a:srgbClr val="39393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1" name="object 121"/>
          <p:cNvSpPr/>
          <p:nvPr/>
        </p:nvSpPr>
        <p:spPr>
          <a:xfrm>
            <a:off x="7595883" y="1684106"/>
            <a:ext cx="0" cy="48260"/>
          </a:xfrm>
          <a:custGeom>
            <a:avLst/>
            <a:gdLst/>
            <a:ahLst/>
            <a:cxnLst/>
            <a:rect l="l" t="t" r="r" b="b"/>
            <a:pathLst>
              <a:path h="48260">
                <a:moveTo>
                  <a:pt x="0" y="47739"/>
                </a:moveTo>
                <a:lnTo>
                  <a:pt x="0" y="0"/>
                </a:lnTo>
              </a:path>
            </a:pathLst>
          </a:custGeom>
          <a:ln w="3175">
            <a:solidFill>
              <a:srgbClr val="39393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2" name="object 122"/>
          <p:cNvSpPr/>
          <p:nvPr/>
        </p:nvSpPr>
        <p:spPr>
          <a:xfrm>
            <a:off x="7472706" y="1684103"/>
            <a:ext cx="123189" cy="24130"/>
          </a:xfrm>
          <a:custGeom>
            <a:avLst/>
            <a:gdLst/>
            <a:ahLst/>
            <a:cxnLst/>
            <a:rect l="l" t="t" r="r" b="b"/>
            <a:pathLst>
              <a:path w="123190" h="24130">
                <a:moveTo>
                  <a:pt x="123177" y="0"/>
                </a:moveTo>
                <a:lnTo>
                  <a:pt x="0" y="23876"/>
                </a:lnTo>
              </a:path>
            </a:pathLst>
          </a:custGeom>
          <a:ln w="3175">
            <a:solidFill>
              <a:srgbClr val="39393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3" name="object 123"/>
          <p:cNvSpPr/>
          <p:nvPr/>
        </p:nvSpPr>
        <p:spPr>
          <a:xfrm>
            <a:off x="7472712" y="1707973"/>
            <a:ext cx="0" cy="122555"/>
          </a:xfrm>
          <a:custGeom>
            <a:avLst/>
            <a:gdLst/>
            <a:ahLst/>
            <a:cxnLst/>
            <a:rect l="l" t="t" r="r" b="b"/>
            <a:pathLst>
              <a:path h="122555">
                <a:moveTo>
                  <a:pt x="0" y="0"/>
                </a:moveTo>
                <a:lnTo>
                  <a:pt x="0" y="122186"/>
                </a:lnTo>
              </a:path>
            </a:pathLst>
          </a:custGeom>
          <a:ln w="3175">
            <a:solidFill>
              <a:srgbClr val="39393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4" name="object 124"/>
          <p:cNvSpPr/>
          <p:nvPr/>
        </p:nvSpPr>
        <p:spPr>
          <a:xfrm>
            <a:off x="7472712" y="1830157"/>
            <a:ext cx="13970" cy="0"/>
          </a:xfrm>
          <a:custGeom>
            <a:avLst/>
            <a:gdLst/>
            <a:ahLst/>
            <a:cxnLst/>
            <a:rect l="l" t="t" r="r" b="b"/>
            <a:pathLst>
              <a:path w="13970">
                <a:moveTo>
                  <a:pt x="0" y="0"/>
                </a:moveTo>
                <a:lnTo>
                  <a:pt x="13563" y="0"/>
                </a:lnTo>
              </a:path>
            </a:pathLst>
          </a:custGeom>
          <a:ln w="3175">
            <a:solidFill>
              <a:srgbClr val="39393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5" name="object 125"/>
          <p:cNvSpPr/>
          <p:nvPr/>
        </p:nvSpPr>
        <p:spPr>
          <a:xfrm>
            <a:off x="7486271" y="1830157"/>
            <a:ext cx="0" cy="5715"/>
          </a:xfrm>
          <a:custGeom>
            <a:avLst/>
            <a:gdLst/>
            <a:ahLst/>
            <a:cxnLst/>
            <a:rect l="l" t="t" r="r" b="b"/>
            <a:pathLst>
              <a:path h="5714">
                <a:moveTo>
                  <a:pt x="0" y="0"/>
                </a:moveTo>
                <a:lnTo>
                  <a:pt x="0" y="5651"/>
                </a:lnTo>
              </a:path>
            </a:pathLst>
          </a:custGeom>
          <a:ln w="3175">
            <a:solidFill>
              <a:srgbClr val="39393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6" name="object 126"/>
          <p:cNvSpPr/>
          <p:nvPr/>
        </p:nvSpPr>
        <p:spPr>
          <a:xfrm>
            <a:off x="7486271" y="1715374"/>
            <a:ext cx="787400" cy="120650"/>
          </a:xfrm>
          <a:custGeom>
            <a:avLst/>
            <a:gdLst/>
            <a:ahLst/>
            <a:cxnLst/>
            <a:rect l="l" t="t" r="r" b="b"/>
            <a:pathLst>
              <a:path w="787400" h="120650">
                <a:moveTo>
                  <a:pt x="0" y="120434"/>
                </a:moveTo>
                <a:lnTo>
                  <a:pt x="787349" y="0"/>
                </a:lnTo>
              </a:path>
            </a:pathLst>
          </a:custGeom>
          <a:ln w="3175">
            <a:solidFill>
              <a:srgbClr val="39393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7" name="object 127"/>
          <p:cNvSpPr/>
          <p:nvPr/>
        </p:nvSpPr>
        <p:spPr>
          <a:xfrm>
            <a:off x="7622451" y="1539730"/>
            <a:ext cx="73025" cy="132080"/>
          </a:xfrm>
          <a:custGeom>
            <a:avLst/>
            <a:gdLst/>
            <a:ahLst/>
            <a:cxnLst/>
            <a:rect l="l" t="t" r="r" b="b"/>
            <a:pathLst>
              <a:path w="73025" h="132080">
                <a:moveTo>
                  <a:pt x="72885" y="0"/>
                </a:moveTo>
                <a:lnTo>
                  <a:pt x="0" y="131648"/>
                </a:lnTo>
              </a:path>
            </a:pathLst>
          </a:custGeom>
          <a:ln w="3390">
            <a:solidFill>
              <a:srgbClr val="39393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8" name="object 128"/>
          <p:cNvSpPr/>
          <p:nvPr/>
        </p:nvSpPr>
        <p:spPr>
          <a:xfrm>
            <a:off x="7622449" y="1671379"/>
            <a:ext cx="8890" cy="5715"/>
          </a:xfrm>
          <a:custGeom>
            <a:avLst/>
            <a:gdLst/>
            <a:ahLst/>
            <a:cxnLst/>
            <a:rect l="l" t="t" r="r" b="b"/>
            <a:pathLst>
              <a:path w="8890" h="5714">
                <a:moveTo>
                  <a:pt x="0" y="0"/>
                </a:moveTo>
                <a:lnTo>
                  <a:pt x="8470" y="5651"/>
                </a:lnTo>
              </a:path>
            </a:pathLst>
          </a:custGeom>
          <a:ln w="3390">
            <a:solidFill>
              <a:srgbClr val="39393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9" name="object 129"/>
          <p:cNvSpPr/>
          <p:nvPr/>
        </p:nvSpPr>
        <p:spPr>
          <a:xfrm>
            <a:off x="7630924" y="1545381"/>
            <a:ext cx="75565" cy="132080"/>
          </a:xfrm>
          <a:custGeom>
            <a:avLst/>
            <a:gdLst/>
            <a:ahLst/>
            <a:cxnLst/>
            <a:rect l="l" t="t" r="r" b="b"/>
            <a:pathLst>
              <a:path w="75565" h="132080">
                <a:moveTo>
                  <a:pt x="0" y="131648"/>
                </a:moveTo>
                <a:lnTo>
                  <a:pt x="75145" y="0"/>
                </a:lnTo>
              </a:path>
            </a:pathLst>
          </a:custGeom>
          <a:ln w="3390">
            <a:solidFill>
              <a:srgbClr val="39393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0" name="object 130"/>
          <p:cNvSpPr/>
          <p:nvPr/>
        </p:nvSpPr>
        <p:spPr>
          <a:xfrm>
            <a:off x="7695340" y="1539728"/>
            <a:ext cx="10795" cy="5715"/>
          </a:xfrm>
          <a:custGeom>
            <a:avLst/>
            <a:gdLst/>
            <a:ahLst/>
            <a:cxnLst/>
            <a:rect l="l" t="t" r="r" b="b"/>
            <a:pathLst>
              <a:path w="10795" h="5715">
                <a:moveTo>
                  <a:pt x="10731" y="5651"/>
                </a:moveTo>
                <a:lnTo>
                  <a:pt x="0" y="0"/>
                </a:lnTo>
              </a:path>
            </a:pathLst>
          </a:custGeom>
          <a:ln w="3390">
            <a:solidFill>
              <a:srgbClr val="39393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1" name="object 131"/>
          <p:cNvSpPr/>
          <p:nvPr/>
        </p:nvSpPr>
        <p:spPr>
          <a:xfrm>
            <a:off x="7958070" y="1489698"/>
            <a:ext cx="73025" cy="132080"/>
          </a:xfrm>
          <a:custGeom>
            <a:avLst/>
            <a:gdLst/>
            <a:ahLst/>
            <a:cxnLst/>
            <a:rect l="l" t="t" r="r" b="b"/>
            <a:pathLst>
              <a:path w="73025" h="132080">
                <a:moveTo>
                  <a:pt x="72885" y="0"/>
                </a:moveTo>
                <a:lnTo>
                  <a:pt x="0" y="131648"/>
                </a:lnTo>
              </a:path>
            </a:pathLst>
          </a:custGeom>
          <a:ln w="3390">
            <a:solidFill>
              <a:srgbClr val="39393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2" name="object 132"/>
          <p:cNvSpPr/>
          <p:nvPr/>
        </p:nvSpPr>
        <p:spPr>
          <a:xfrm>
            <a:off x="7958069" y="1621348"/>
            <a:ext cx="8890" cy="5715"/>
          </a:xfrm>
          <a:custGeom>
            <a:avLst/>
            <a:gdLst/>
            <a:ahLst/>
            <a:cxnLst/>
            <a:rect l="l" t="t" r="r" b="b"/>
            <a:pathLst>
              <a:path w="8890" h="5714">
                <a:moveTo>
                  <a:pt x="0" y="0"/>
                </a:moveTo>
                <a:lnTo>
                  <a:pt x="8470" y="5651"/>
                </a:lnTo>
              </a:path>
            </a:pathLst>
          </a:custGeom>
          <a:ln w="3390">
            <a:solidFill>
              <a:srgbClr val="39393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3" name="object 133"/>
          <p:cNvSpPr/>
          <p:nvPr/>
        </p:nvSpPr>
        <p:spPr>
          <a:xfrm>
            <a:off x="7966543" y="1495348"/>
            <a:ext cx="75565" cy="132080"/>
          </a:xfrm>
          <a:custGeom>
            <a:avLst/>
            <a:gdLst/>
            <a:ahLst/>
            <a:cxnLst/>
            <a:rect l="l" t="t" r="r" b="b"/>
            <a:pathLst>
              <a:path w="75565" h="132080">
                <a:moveTo>
                  <a:pt x="0" y="131648"/>
                </a:moveTo>
                <a:lnTo>
                  <a:pt x="75145" y="0"/>
                </a:lnTo>
              </a:path>
            </a:pathLst>
          </a:custGeom>
          <a:ln w="3390">
            <a:solidFill>
              <a:srgbClr val="39393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4" name="object 134"/>
          <p:cNvSpPr/>
          <p:nvPr/>
        </p:nvSpPr>
        <p:spPr>
          <a:xfrm>
            <a:off x="8030960" y="1489697"/>
            <a:ext cx="10795" cy="5715"/>
          </a:xfrm>
          <a:custGeom>
            <a:avLst/>
            <a:gdLst/>
            <a:ahLst/>
            <a:cxnLst/>
            <a:rect l="l" t="t" r="r" b="b"/>
            <a:pathLst>
              <a:path w="10795" h="5715">
                <a:moveTo>
                  <a:pt x="10731" y="5651"/>
                </a:moveTo>
                <a:lnTo>
                  <a:pt x="0" y="0"/>
                </a:lnTo>
              </a:path>
            </a:pathLst>
          </a:custGeom>
          <a:ln w="3390">
            <a:solidFill>
              <a:srgbClr val="39393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5" name="object 135"/>
          <p:cNvSpPr/>
          <p:nvPr/>
        </p:nvSpPr>
        <p:spPr>
          <a:xfrm>
            <a:off x="8638938" y="1386342"/>
            <a:ext cx="73025" cy="132080"/>
          </a:xfrm>
          <a:custGeom>
            <a:avLst/>
            <a:gdLst/>
            <a:ahLst/>
            <a:cxnLst/>
            <a:rect l="l" t="t" r="r" b="b"/>
            <a:pathLst>
              <a:path w="73025" h="132080">
                <a:moveTo>
                  <a:pt x="72885" y="0"/>
                </a:moveTo>
                <a:lnTo>
                  <a:pt x="0" y="131648"/>
                </a:lnTo>
              </a:path>
            </a:pathLst>
          </a:custGeom>
          <a:ln w="3390">
            <a:solidFill>
              <a:srgbClr val="39393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6" name="object 136"/>
          <p:cNvSpPr/>
          <p:nvPr/>
        </p:nvSpPr>
        <p:spPr>
          <a:xfrm>
            <a:off x="8638937" y="1517991"/>
            <a:ext cx="8890" cy="5715"/>
          </a:xfrm>
          <a:custGeom>
            <a:avLst/>
            <a:gdLst/>
            <a:ahLst/>
            <a:cxnLst/>
            <a:rect l="l" t="t" r="r" b="b"/>
            <a:pathLst>
              <a:path w="8890" h="5715">
                <a:moveTo>
                  <a:pt x="0" y="0"/>
                </a:moveTo>
                <a:lnTo>
                  <a:pt x="8470" y="5651"/>
                </a:lnTo>
              </a:path>
            </a:pathLst>
          </a:custGeom>
          <a:ln w="3390">
            <a:solidFill>
              <a:srgbClr val="39393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7" name="object 137"/>
          <p:cNvSpPr/>
          <p:nvPr/>
        </p:nvSpPr>
        <p:spPr>
          <a:xfrm>
            <a:off x="8647412" y="1391992"/>
            <a:ext cx="75565" cy="132080"/>
          </a:xfrm>
          <a:custGeom>
            <a:avLst/>
            <a:gdLst/>
            <a:ahLst/>
            <a:cxnLst/>
            <a:rect l="l" t="t" r="r" b="b"/>
            <a:pathLst>
              <a:path w="75565" h="132080">
                <a:moveTo>
                  <a:pt x="0" y="131648"/>
                </a:moveTo>
                <a:lnTo>
                  <a:pt x="75145" y="0"/>
                </a:lnTo>
              </a:path>
            </a:pathLst>
          </a:custGeom>
          <a:ln w="3390">
            <a:solidFill>
              <a:srgbClr val="39393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8" name="object 138"/>
          <p:cNvSpPr/>
          <p:nvPr/>
        </p:nvSpPr>
        <p:spPr>
          <a:xfrm>
            <a:off x="8711829" y="1386340"/>
            <a:ext cx="10795" cy="5715"/>
          </a:xfrm>
          <a:custGeom>
            <a:avLst/>
            <a:gdLst/>
            <a:ahLst/>
            <a:cxnLst/>
            <a:rect l="l" t="t" r="r" b="b"/>
            <a:pathLst>
              <a:path w="10795" h="5715">
                <a:moveTo>
                  <a:pt x="10731" y="5651"/>
                </a:moveTo>
                <a:lnTo>
                  <a:pt x="0" y="0"/>
                </a:lnTo>
              </a:path>
            </a:pathLst>
          </a:custGeom>
          <a:ln w="3390">
            <a:solidFill>
              <a:srgbClr val="39393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9" name="object 139"/>
          <p:cNvSpPr/>
          <p:nvPr/>
        </p:nvSpPr>
        <p:spPr>
          <a:xfrm>
            <a:off x="8458348" y="1689488"/>
            <a:ext cx="0" cy="428625"/>
          </a:xfrm>
          <a:custGeom>
            <a:avLst/>
            <a:gdLst/>
            <a:ahLst/>
            <a:cxnLst/>
            <a:rect l="l" t="t" r="r" b="b"/>
            <a:pathLst>
              <a:path h="428625">
                <a:moveTo>
                  <a:pt x="0" y="0"/>
                </a:moveTo>
                <a:lnTo>
                  <a:pt x="0" y="428155"/>
                </a:lnTo>
              </a:path>
            </a:pathLst>
          </a:custGeom>
          <a:ln w="3390">
            <a:solidFill>
              <a:srgbClr val="39393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0" name="object 140"/>
          <p:cNvSpPr/>
          <p:nvPr/>
        </p:nvSpPr>
        <p:spPr>
          <a:xfrm>
            <a:off x="8467008" y="1688141"/>
            <a:ext cx="0" cy="426720"/>
          </a:xfrm>
          <a:custGeom>
            <a:avLst/>
            <a:gdLst/>
            <a:ahLst/>
            <a:cxnLst/>
            <a:rect l="l" t="t" r="r" b="b"/>
            <a:pathLst>
              <a:path h="426719">
                <a:moveTo>
                  <a:pt x="0" y="0"/>
                </a:moveTo>
                <a:lnTo>
                  <a:pt x="0" y="426643"/>
                </a:lnTo>
              </a:path>
            </a:pathLst>
          </a:custGeom>
          <a:ln w="3390">
            <a:solidFill>
              <a:srgbClr val="39393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1" name="object 141"/>
          <p:cNvSpPr/>
          <p:nvPr/>
        </p:nvSpPr>
        <p:spPr>
          <a:xfrm>
            <a:off x="8263216" y="1716972"/>
            <a:ext cx="0" cy="430530"/>
          </a:xfrm>
          <a:custGeom>
            <a:avLst/>
            <a:gdLst/>
            <a:ahLst/>
            <a:cxnLst/>
            <a:rect l="l" t="t" r="r" b="b"/>
            <a:pathLst>
              <a:path h="430530">
                <a:moveTo>
                  <a:pt x="0" y="0"/>
                </a:moveTo>
                <a:lnTo>
                  <a:pt x="0" y="430072"/>
                </a:lnTo>
              </a:path>
            </a:pathLst>
          </a:custGeom>
          <a:ln w="3390">
            <a:solidFill>
              <a:srgbClr val="39393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2" name="object 142"/>
          <p:cNvSpPr/>
          <p:nvPr/>
        </p:nvSpPr>
        <p:spPr>
          <a:xfrm>
            <a:off x="8199323" y="2021123"/>
            <a:ext cx="64135" cy="11430"/>
          </a:xfrm>
          <a:custGeom>
            <a:avLst/>
            <a:gdLst/>
            <a:ahLst/>
            <a:cxnLst/>
            <a:rect l="l" t="t" r="r" b="b"/>
            <a:pathLst>
              <a:path w="64134" h="11430">
                <a:moveTo>
                  <a:pt x="63893" y="0"/>
                </a:moveTo>
                <a:lnTo>
                  <a:pt x="0" y="11023"/>
                </a:lnTo>
              </a:path>
            </a:pathLst>
          </a:custGeom>
          <a:ln w="3390">
            <a:solidFill>
              <a:srgbClr val="39393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3" name="object 143"/>
          <p:cNvSpPr/>
          <p:nvPr/>
        </p:nvSpPr>
        <p:spPr>
          <a:xfrm>
            <a:off x="8199318" y="2032141"/>
            <a:ext cx="0" cy="124460"/>
          </a:xfrm>
          <a:custGeom>
            <a:avLst/>
            <a:gdLst/>
            <a:ahLst/>
            <a:cxnLst/>
            <a:rect l="l" t="t" r="r" b="b"/>
            <a:pathLst>
              <a:path h="124460">
                <a:moveTo>
                  <a:pt x="0" y="0"/>
                </a:moveTo>
                <a:lnTo>
                  <a:pt x="0" y="124434"/>
                </a:lnTo>
              </a:path>
            </a:pathLst>
          </a:custGeom>
          <a:ln w="3390">
            <a:solidFill>
              <a:srgbClr val="39393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4" name="object 144"/>
          <p:cNvSpPr/>
          <p:nvPr/>
        </p:nvSpPr>
        <p:spPr>
          <a:xfrm>
            <a:off x="8919195" y="2377084"/>
            <a:ext cx="77470" cy="10160"/>
          </a:xfrm>
          <a:custGeom>
            <a:avLst/>
            <a:gdLst/>
            <a:ahLst/>
            <a:cxnLst/>
            <a:rect l="l" t="t" r="r" b="b"/>
            <a:pathLst>
              <a:path w="77470" h="10160">
                <a:moveTo>
                  <a:pt x="77368" y="0"/>
                </a:moveTo>
                <a:lnTo>
                  <a:pt x="0" y="10172"/>
                </a:lnTo>
              </a:path>
            </a:pathLst>
          </a:custGeom>
          <a:ln w="3175">
            <a:solidFill>
              <a:srgbClr val="39393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5" name="object 145"/>
          <p:cNvSpPr/>
          <p:nvPr/>
        </p:nvSpPr>
        <p:spPr>
          <a:xfrm>
            <a:off x="8919192" y="2387253"/>
            <a:ext cx="0" cy="148590"/>
          </a:xfrm>
          <a:custGeom>
            <a:avLst/>
            <a:gdLst/>
            <a:ahLst/>
            <a:cxnLst/>
            <a:rect l="l" t="t" r="r" b="b"/>
            <a:pathLst>
              <a:path h="148589">
                <a:moveTo>
                  <a:pt x="0" y="0"/>
                </a:moveTo>
                <a:lnTo>
                  <a:pt x="0" y="148539"/>
                </a:lnTo>
              </a:path>
            </a:pathLst>
          </a:custGeom>
          <a:ln w="3175">
            <a:solidFill>
              <a:srgbClr val="39393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6" name="object 146"/>
          <p:cNvSpPr/>
          <p:nvPr/>
        </p:nvSpPr>
        <p:spPr>
          <a:xfrm>
            <a:off x="8458348" y="2177575"/>
            <a:ext cx="0" cy="428625"/>
          </a:xfrm>
          <a:custGeom>
            <a:avLst/>
            <a:gdLst/>
            <a:ahLst/>
            <a:cxnLst/>
            <a:rect l="l" t="t" r="r" b="b"/>
            <a:pathLst>
              <a:path h="428625">
                <a:moveTo>
                  <a:pt x="0" y="0"/>
                </a:moveTo>
                <a:lnTo>
                  <a:pt x="0" y="428155"/>
                </a:lnTo>
              </a:path>
            </a:pathLst>
          </a:custGeom>
          <a:ln w="3390">
            <a:solidFill>
              <a:srgbClr val="39393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7" name="object 147"/>
          <p:cNvSpPr/>
          <p:nvPr/>
        </p:nvSpPr>
        <p:spPr>
          <a:xfrm>
            <a:off x="8467008" y="2176228"/>
            <a:ext cx="0" cy="426720"/>
          </a:xfrm>
          <a:custGeom>
            <a:avLst/>
            <a:gdLst/>
            <a:ahLst/>
            <a:cxnLst/>
            <a:rect l="l" t="t" r="r" b="b"/>
            <a:pathLst>
              <a:path h="426719">
                <a:moveTo>
                  <a:pt x="0" y="0"/>
                </a:moveTo>
                <a:lnTo>
                  <a:pt x="0" y="426643"/>
                </a:lnTo>
              </a:path>
            </a:pathLst>
          </a:custGeom>
          <a:ln w="3390">
            <a:solidFill>
              <a:srgbClr val="39393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8" name="object 148"/>
          <p:cNvSpPr/>
          <p:nvPr/>
        </p:nvSpPr>
        <p:spPr>
          <a:xfrm>
            <a:off x="8263216" y="2205059"/>
            <a:ext cx="0" cy="430530"/>
          </a:xfrm>
          <a:custGeom>
            <a:avLst/>
            <a:gdLst/>
            <a:ahLst/>
            <a:cxnLst/>
            <a:rect l="l" t="t" r="r" b="b"/>
            <a:pathLst>
              <a:path h="430530">
                <a:moveTo>
                  <a:pt x="0" y="0"/>
                </a:moveTo>
                <a:lnTo>
                  <a:pt x="0" y="430072"/>
                </a:lnTo>
              </a:path>
            </a:pathLst>
          </a:custGeom>
          <a:ln w="3390">
            <a:solidFill>
              <a:srgbClr val="39393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9" name="object 149"/>
          <p:cNvSpPr/>
          <p:nvPr/>
        </p:nvSpPr>
        <p:spPr>
          <a:xfrm>
            <a:off x="8199323" y="2509210"/>
            <a:ext cx="64135" cy="11430"/>
          </a:xfrm>
          <a:custGeom>
            <a:avLst/>
            <a:gdLst/>
            <a:ahLst/>
            <a:cxnLst/>
            <a:rect l="l" t="t" r="r" b="b"/>
            <a:pathLst>
              <a:path w="64134" h="11430">
                <a:moveTo>
                  <a:pt x="63893" y="0"/>
                </a:moveTo>
                <a:lnTo>
                  <a:pt x="0" y="11023"/>
                </a:lnTo>
              </a:path>
            </a:pathLst>
          </a:custGeom>
          <a:ln w="3390">
            <a:solidFill>
              <a:srgbClr val="39393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0" name="object 150"/>
          <p:cNvSpPr/>
          <p:nvPr/>
        </p:nvSpPr>
        <p:spPr>
          <a:xfrm>
            <a:off x="8199318" y="2520227"/>
            <a:ext cx="0" cy="124460"/>
          </a:xfrm>
          <a:custGeom>
            <a:avLst/>
            <a:gdLst/>
            <a:ahLst/>
            <a:cxnLst/>
            <a:rect l="l" t="t" r="r" b="b"/>
            <a:pathLst>
              <a:path h="124460">
                <a:moveTo>
                  <a:pt x="0" y="0"/>
                </a:moveTo>
                <a:lnTo>
                  <a:pt x="0" y="124434"/>
                </a:lnTo>
              </a:path>
            </a:pathLst>
          </a:custGeom>
          <a:ln w="3390">
            <a:solidFill>
              <a:srgbClr val="39393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1" name="object 151"/>
          <p:cNvSpPr/>
          <p:nvPr/>
        </p:nvSpPr>
        <p:spPr>
          <a:xfrm>
            <a:off x="8459051" y="2665516"/>
            <a:ext cx="0" cy="428625"/>
          </a:xfrm>
          <a:custGeom>
            <a:avLst/>
            <a:gdLst/>
            <a:ahLst/>
            <a:cxnLst/>
            <a:rect l="l" t="t" r="r" b="b"/>
            <a:pathLst>
              <a:path h="428625">
                <a:moveTo>
                  <a:pt x="0" y="0"/>
                </a:moveTo>
                <a:lnTo>
                  <a:pt x="0" y="428155"/>
                </a:lnTo>
              </a:path>
            </a:pathLst>
          </a:custGeom>
          <a:ln w="3390">
            <a:solidFill>
              <a:srgbClr val="39393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2" name="object 152"/>
          <p:cNvSpPr/>
          <p:nvPr/>
        </p:nvSpPr>
        <p:spPr>
          <a:xfrm>
            <a:off x="8467711" y="2664169"/>
            <a:ext cx="0" cy="426720"/>
          </a:xfrm>
          <a:custGeom>
            <a:avLst/>
            <a:gdLst/>
            <a:ahLst/>
            <a:cxnLst/>
            <a:rect l="l" t="t" r="r" b="b"/>
            <a:pathLst>
              <a:path h="426719">
                <a:moveTo>
                  <a:pt x="0" y="0"/>
                </a:moveTo>
                <a:lnTo>
                  <a:pt x="0" y="426643"/>
                </a:lnTo>
              </a:path>
            </a:pathLst>
          </a:custGeom>
          <a:ln w="3390">
            <a:solidFill>
              <a:srgbClr val="39393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3" name="object 153"/>
          <p:cNvSpPr/>
          <p:nvPr/>
        </p:nvSpPr>
        <p:spPr>
          <a:xfrm>
            <a:off x="8263918" y="2692999"/>
            <a:ext cx="0" cy="430530"/>
          </a:xfrm>
          <a:custGeom>
            <a:avLst/>
            <a:gdLst/>
            <a:ahLst/>
            <a:cxnLst/>
            <a:rect l="l" t="t" r="r" b="b"/>
            <a:pathLst>
              <a:path h="430530">
                <a:moveTo>
                  <a:pt x="0" y="0"/>
                </a:moveTo>
                <a:lnTo>
                  <a:pt x="0" y="430072"/>
                </a:lnTo>
              </a:path>
            </a:pathLst>
          </a:custGeom>
          <a:ln w="3390">
            <a:solidFill>
              <a:srgbClr val="39393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4" name="object 154"/>
          <p:cNvSpPr/>
          <p:nvPr/>
        </p:nvSpPr>
        <p:spPr>
          <a:xfrm>
            <a:off x="8200012" y="2997151"/>
            <a:ext cx="64135" cy="11430"/>
          </a:xfrm>
          <a:custGeom>
            <a:avLst/>
            <a:gdLst/>
            <a:ahLst/>
            <a:cxnLst/>
            <a:rect l="l" t="t" r="r" b="b"/>
            <a:pathLst>
              <a:path w="64134" h="11430">
                <a:moveTo>
                  <a:pt x="63906" y="0"/>
                </a:moveTo>
                <a:lnTo>
                  <a:pt x="0" y="11023"/>
                </a:lnTo>
              </a:path>
            </a:pathLst>
          </a:custGeom>
          <a:ln w="3390">
            <a:solidFill>
              <a:srgbClr val="39393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5" name="object 155"/>
          <p:cNvSpPr/>
          <p:nvPr/>
        </p:nvSpPr>
        <p:spPr>
          <a:xfrm>
            <a:off x="8200020" y="3008169"/>
            <a:ext cx="0" cy="124460"/>
          </a:xfrm>
          <a:custGeom>
            <a:avLst/>
            <a:gdLst/>
            <a:ahLst/>
            <a:cxnLst/>
            <a:rect l="l" t="t" r="r" b="b"/>
            <a:pathLst>
              <a:path h="124460">
                <a:moveTo>
                  <a:pt x="0" y="0"/>
                </a:moveTo>
                <a:lnTo>
                  <a:pt x="0" y="124434"/>
                </a:lnTo>
              </a:path>
            </a:pathLst>
          </a:custGeom>
          <a:ln w="3390">
            <a:solidFill>
              <a:srgbClr val="39393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6" name="object 156"/>
          <p:cNvSpPr/>
          <p:nvPr/>
        </p:nvSpPr>
        <p:spPr>
          <a:xfrm>
            <a:off x="8459051" y="3152733"/>
            <a:ext cx="0" cy="428625"/>
          </a:xfrm>
          <a:custGeom>
            <a:avLst/>
            <a:gdLst/>
            <a:ahLst/>
            <a:cxnLst/>
            <a:rect l="l" t="t" r="r" b="b"/>
            <a:pathLst>
              <a:path h="428625">
                <a:moveTo>
                  <a:pt x="0" y="0"/>
                </a:moveTo>
                <a:lnTo>
                  <a:pt x="0" y="428155"/>
                </a:lnTo>
              </a:path>
            </a:pathLst>
          </a:custGeom>
          <a:ln w="3390">
            <a:solidFill>
              <a:srgbClr val="39393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7" name="object 157"/>
          <p:cNvSpPr/>
          <p:nvPr/>
        </p:nvSpPr>
        <p:spPr>
          <a:xfrm>
            <a:off x="8467711" y="3151385"/>
            <a:ext cx="0" cy="426720"/>
          </a:xfrm>
          <a:custGeom>
            <a:avLst/>
            <a:gdLst/>
            <a:ahLst/>
            <a:cxnLst/>
            <a:rect l="l" t="t" r="r" b="b"/>
            <a:pathLst>
              <a:path h="426720">
                <a:moveTo>
                  <a:pt x="0" y="0"/>
                </a:moveTo>
                <a:lnTo>
                  <a:pt x="0" y="426643"/>
                </a:lnTo>
              </a:path>
            </a:pathLst>
          </a:custGeom>
          <a:ln w="3390">
            <a:solidFill>
              <a:srgbClr val="39393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8" name="object 158"/>
          <p:cNvSpPr/>
          <p:nvPr/>
        </p:nvSpPr>
        <p:spPr>
          <a:xfrm>
            <a:off x="8263918" y="3180215"/>
            <a:ext cx="0" cy="430530"/>
          </a:xfrm>
          <a:custGeom>
            <a:avLst/>
            <a:gdLst/>
            <a:ahLst/>
            <a:cxnLst/>
            <a:rect l="l" t="t" r="r" b="b"/>
            <a:pathLst>
              <a:path h="430529">
                <a:moveTo>
                  <a:pt x="0" y="0"/>
                </a:moveTo>
                <a:lnTo>
                  <a:pt x="0" y="430072"/>
                </a:lnTo>
              </a:path>
            </a:pathLst>
          </a:custGeom>
          <a:ln w="3390">
            <a:solidFill>
              <a:srgbClr val="39393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9" name="object 159"/>
          <p:cNvSpPr/>
          <p:nvPr/>
        </p:nvSpPr>
        <p:spPr>
          <a:xfrm>
            <a:off x="8200012" y="3484366"/>
            <a:ext cx="64135" cy="11430"/>
          </a:xfrm>
          <a:custGeom>
            <a:avLst/>
            <a:gdLst/>
            <a:ahLst/>
            <a:cxnLst/>
            <a:rect l="l" t="t" r="r" b="b"/>
            <a:pathLst>
              <a:path w="64134" h="11429">
                <a:moveTo>
                  <a:pt x="63906" y="0"/>
                </a:moveTo>
                <a:lnTo>
                  <a:pt x="0" y="11023"/>
                </a:lnTo>
              </a:path>
            </a:pathLst>
          </a:custGeom>
          <a:ln w="3390">
            <a:solidFill>
              <a:srgbClr val="39393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0" name="object 160"/>
          <p:cNvSpPr/>
          <p:nvPr/>
        </p:nvSpPr>
        <p:spPr>
          <a:xfrm>
            <a:off x="8200020" y="3495385"/>
            <a:ext cx="0" cy="124460"/>
          </a:xfrm>
          <a:custGeom>
            <a:avLst/>
            <a:gdLst/>
            <a:ahLst/>
            <a:cxnLst/>
            <a:rect l="l" t="t" r="r" b="b"/>
            <a:pathLst>
              <a:path h="124460">
                <a:moveTo>
                  <a:pt x="0" y="0"/>
                </a:moveTo>
                <a:lnTo>
                  <a:pt x="0" y="124434"/>
                </a:lnTo>
              </a:path>
            </a:pathLst>
          </a:custGeom>
          <a:ln w="3390">
            <a:solidFill>
              <a:srgbClr val="39393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1" name="object 161"/>
          <p:cNvSpPr/>
          <p:nvPr/>
        </p:nvSpPr>
        <p:spPr>
          <a:xfrm>
            <a:off x="8458348" y="3640514"/>
            <a:ext cx="0" cy="428625"/>
          </a:xfrm>
          <a:custGeom>
            <a:avLst/>
            <a:gdLst/>
            <a:ahLst/>
            <a:cxnLst/>
            <a:rect l="l" t="t" r="r" b="b"/>
            <a:pathLst>
              <a:path h="428625">
                <a:moveTo>
                  <a:pt x="0" y="0"/>
                </a:moveTo>
                <a:lnTo>
                  <a:pt x="0" y="428155"/>
                </a:lnTo>
              </a:path>
            </a:pathLst>
          </a:custGeom>
          <a:ln w="3390">
            <a:solidFill>
              <a:srgbClr val="39393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2" name="object 162"/>
          <p:cNvSpPr/>
          <p:nvPr/>
        </p:nvSpPr>
        <p:spPr>
          <a:xfrm>
            <a:off x="8467008" y="3639167"/>
            <a:ext cx="0" cy="426720"/>
          </a:xfrm>
          <a:custGeom>
            <a:avLst/>
            <a:gdLst/>
            <a:ahLst/>
            <a:cxnLst/>
            <a:rect l="l" t="t" r="r" b="b"/>
            <a:pathLst>
              <a:path h="426720">
                <a:moveTo>
                  <a:pt x="0" y="0"/>
                </a:moveTo>
                <a:lnTo>
                  <a:pt x="0" y="426643"/>
                </a:lnTo>
              </a:path>
            </a:pathLst>
          </a:custGeom>
          <a:ln w="3390">
            <a:solidFill>
              <a:srgbClr val="39393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3" name="object 163"/>
          <p:cNvSpPr/>
          <p:nvPr/>
        </p:nvSpPr>
        <p:spPr>
          <a:xfrm>
            <a:off x="8263216" y="3667998"/>
            <a:ext cx="0" cy="430530"/>
          </a:xfrm>
          <a:custGeom>
            <a:avLst/>
            <a:gdLst/>
            <a:ahLst/>
            <a:cxnLst/>
            <a:rect l="l" t="t" r="r" b="b"/>
            <a:pathLst>
              <a:path h="430529">
                <a:moveTo>
                  <a:pt x="0" y="0"/>
                </a:moveTo>
                <a:lnTo>
                  <a:pt x="0" y="430072"/>
                </a:lnTo>
              </a:path>
            </a:pathLst>
          </a:custGeom>
          <a:ln w="3390">
            <a:solidFill>
              <a:srgbClr val="39393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4" name="object 164"/>
          <p:cNvSpPr/>
          <p:nvPr/>
        </p:nvSpPr>
        <p:spPr>
          <a:xfrm>
            <a:off x="8199323" y="3972149"/>
            <a:ext cx="64135" cy="11430"/>
          </a:xfrm>
          <a:custGeom>
            <a:avLst/>
            <a:gdLst/>
            <a:ahLst/>
            <a:cxnLst/>
            <a:rect l="l" t="t" r="r" b="b"/>
            <a:pathLst>
              <a:path w="64134" h="11429">
                <a:moveTo>
                  <a:pt x="63893" y="0"/>
                </a:moveTo>
                <a:lnTo>
                  <a:pt x="0" y="11023"/>
                </a:lnTo>
              </a:path>
            </a:pathLst>
          </a:custGeom>
          <a:ln w="3390">
            <a:solidFill>
              <a:srgbClr val="39393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5" name="object 165"/>
          <p:cNvSpPr/>
          <p:nvPr/>
        </p:nvSpPr>
        <p:spPr>
          <a:xfrm>
            <a:off x="8199318" y="3983166"/>
            <a:ext cx="0" cy="124460"/>
          </a:xfrm>
          <a:custGeom>
            <a:avLst/>
            <a:gdLst/>
            <a:ahLst/>
            <a:cxnLst/>
            <a:rect l="l" t="t" r="r" b="b"/>
            <a:pathLst>
              <a:path h="124460">
                <a:moveTo>
                  <a:pt x="0" y="0"/>
                </a:moveTo>
                <a:lnTo>
                  <a:pt x="0" y="124434"/>
                </a:lnTo>
              </a:path>
            </a:pathLst>
          </a:custGeom>
          <a:ln w="3390">
            <a:solidFill>
              <a:srgbClr val="39393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6" name="object 166"/>
          <p:cNvSpPr/>
          <p:nvPr/>
        </p:nvSpPr>
        <p:spPr>
          <a:xfrm>
            <a:off x="8459785" y="4126994"/>
            <a:ext cx="0" cy="428625"/>
          </a:xfrm>
          <a:custGeom>
            <a:avLst/>
            <a:gdLst/>
            <a:ahLst/>
            <a:cxnLst/>
            <a:rect l="l" t="t" r="r" b="b"/>
            <a:pathLst>
              <a:path h="428625">
                <a:moveTo>
                  <a:pt x="0" y="0"/>
                </a:moveTo>
                <a:lnTo>
                  <a:pt x="0" y="428155"/>
                </a:lnTo>
              </a:path>
            </a:pathLst>
          </a:custGeom>
          <a:ln w="3390">
            <a:solidFill>
              <a:srgbClr val="39393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7" name="object 167"/>
          <p:cNvSpPr/>
          <p:nvPr/>
        </p:nvSpPr>
        <p:spPr>
          <a:xfrm>
            <a:off x="8468446" y="4125643"/>
            <a:ext cx="0" cy="426720"/>
          </a:xfrm>
          <a:custGeom>
            <a:avLst/>
            <a:gdLst/>
            <a:ahLst/>
            <a:cxnLst/>
            <a:rect l="l" t="t" r="r" b="b"/>
            <a:pathLst>
              <a:path h="426720">
                <a:moveTo>
                  <a:pt x="0" y="0"/>
                </a:moveTo>
                <a:lnTo>
                  <a:pt x="0" y="426643"/>
                </a:lnTo>
              </a:path>
            </a:pathLst>
          </a:custGeom>
          <a:ln w="3390">
            <a:solidFill>
              <a:srgbClr val="39393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8" name="object 168"/>
          <p:cNvSpPr/>
          <p:nvPr/>
        </p:nvSpPr>
        <p:spPr>
          <a:xfrm>
            <a:off x="8264652" y="4154476"/>
            <a:ext cx="0" cy="430530"/>
          </a:xfrm>
          <a:custGeom>
            <a:avLst/>
            <a:gdLst/>
            <a:ahLst/>
            <a:cxnLst/>
            <a:rect l="l" t="t" r="r" b="b"/>
            <a:pathLst>
              <a:path h="430529">
                <a:moveTo>
                  <a:pt x="0" y="0"/>
                </a:moveTo>
                <a:lnTo>
                  <a:pt x="0" y="430072"/>
                </a:lnTo>
              </a:path>
            </a:pathLst>
          </a:custGeom>
          <a:ln w="3390">
            <a:solidFill>
              <a:srgbClr val="39393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9" name="object 169"/>
          <p:cNvSpPr/>
          <p:nvPr/>
        </p:nvSpPr>
        <p:spPr>
          <a:xfrm>
            <a:off x="8200759" y="4458627"/>
            <a:ext cx="64135" cy="11430"/>
          </a:xfrm>
          <a:custGeom>
            <a:avLst/>
            <a:gdLst/>
            <a:ahLst/>
            <a:cxnLst/>
            <a:rect l="l" t="t" r="r" b="b"/>
            <a:pathLst>
              <a:path w="64134" h="11429">
                <a:moveTo>
                  <a:pt x="63893" y="0"/>
                </a:moveTo>
                <a:lnTo>
                  <a:pt x="0" y="11023"/>
                </a:lnTo>
              </a:path>
            </a:pathLst>
          </a:custGeom>
          <a:ln w="3390">
            <a:solidFill>
              <a:srgbClr val="39393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0" name="object 170"/>
          <p:cNvSpPr/>
          <p:nvPr/>
        </p:nvSpPr>
        <p:spPr>
          <a:xfrm>
            <a:off x="8200754" y="4469645"/>
            <a:ext cx="0" cy="124460"/>
          </a:xfrm>
          <a:custGeom>
            <a:avLst/>
            <a:gdLst/>
            <a:ahLst/>
            <a:cxnLst/>
            <a:rect l="l" t="t" r="r" b="b"/>
            <a:pathLst>
              <a:path h="124460">
                <a:moveTo>
                  <a:pt x="0" y="0"/>
                </a:moveTo>
                <a:lnTo>
                  <a:pt x="0" y="124434"/>
                </a:lnTo>
              </a:path>
            </a:pathLst>
          </a:custGeom>
          <a:ln w="3390">
            <a:solidFill>
              <a:srgbClr val="39393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1" name="object 171"/>
          <p:cNvSpPr/>
          <p:nvPr/>
        </p:nvSpPr>
        <p:spPr>
          <a:xfrm>
            <a:off x="8459785" y="4615328"/>
            <a:ext cx="0" cy="428625"/>
          </a:xfrm>
          <a:custGeom>
            <a:avLst/>
            <a:gdLst/>
            <a:ahLst/>
            <a:cxnLst/>
            <a:rect l="l" t="t" r="r" b="b"/>
            <a:pathLst>
              <a:path h="428625">
                <a:moveTo>
                  <a:pt x="0" y="0"/>
                </a:moveTo>
                <a:lnTo>
                  <a:pt x="0" y="428155"/>
                </a:lnTo>
              </a:path>
            </a:pathLst>
          </a:custGeom>
          <a:ln w="3390">
            <a:solidFill>
              <a:srgbClr val="39393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2" name="object 172"/>
          <p:cNvSpPr/>
          <p:nvPr/>
        </p:nvSpPr>
        <p:spPr>
          <a:xfrm>
            <a:off x="8468446" y="4613978"/>
            <a:ext cx="0" cy="426720"/>
          </a:xfrm>
          <a:custGeom>
            <a:avLst/>
            <a:gdLst/>
            <a:ahLst/>
            <a:cxnLst/>
            <a:rect l="l" t="t" r="r" b="b"/>
            <a:pathLst>
              <a:path h="426720">
                <a:moveTo>
                  <a:pt x="0" y="0"/>
                </a:moveTo>
                <a:lnTo>
                  <a:pt x="0" y="426643"/>
                </a:lnTo>
              </a:path>
            </a:pathLst>
          </a:custGeom>
          <a:ln w="3390">
            <a:solidFill>
              <a:srgbClr val="39393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3" name="object 173"/>
          <p:cNvSpPr/>
          <p:nvPr/>
        </p:nvSpPr>
        <p:spPr>
          <a:xfrm>
            <a:off x="8264652" y="4642811"/>
            <a:ext cx="0" cy="430530"/>
          </a:xfrm>
          <a:custGeom>
            <a:avLst/>
            <a:gdLst/>
            <a:ahLst/>
            <a:cxnLst/>
            <a:rect l="l" t="t" r="r" b="b"/>
            <a:pathLst>
              <a:path h="430529">
                <a:moveTo>
                  <a:pt x="0" y="0"/>
                </a:moveTo>
                <a:lnTo>
                  <a:pt x="0" y="430072"/>
                </a:lnTo>
              </a:path>
            </a:pathLst>
          </a:custGeom>
          <a:ln w="3390">
            <a:solidFill>
              <a:srgbClr val="39393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4" name="object 174"/>
          <p:cNvSpPr/>
          <p:nvPr/>
        </p:nvSpPr>
        <p:spPr>
          <a:xfrm>
            <a:off x="8200759" y="4946962"/>
            <a:ext cx="64135" cy="11430"/>
          </a:xfrm>
          <a:custGeom>
            <a:avLst/>
            <a:gdLst/>
            <a:ahLst/>
            <a:cxnLst/>
            <a:rect l="l" t="t" r="r" b="b"/>
            <a:pathLst>
              <a:path w="64134" h="11429">
                <a:moveTo>
                  <a:pt x="63893" y="0"/>
                </a:moveTo>
                <a:lnTo>
                  <a:pt x="0" y="11023"/>
                </a:lnTo>
              </a:path>
            </a:pathLst>
          </a:custGeom>
          <a:ln w="3390">
            <a:solidFill>
              <a:srgbClr val="39393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5" name="object 175"/>
          <p:cNvSpPr/>
          <p:nvPr/>
        </p:nvSpPr>
        <p:spPr>
          <a:xfrm>
            <a:off x="8200754" y="4957979"/>
            <a:ext cx="0" cy="124460"/>
          </a:xfrm>
          <a:custGeom>
            <a:avLst/>
            <a:gdLst/>
            <a:ahLst/>
            <a:cxnLst/>
            <a:rect l="l" t="t" r="r" b="b"/>
            <a:pathLst>
              <a:path h="124460">
                <a:moveTo>
                  <a:pt x="0" y="0"/>
                </a:moveTo>
                <a:lnTo>
                  <a:pt x="0" y="124434"/>
                </a:lnTo>
              </a:path>
            </a:pathLst>
          </a:custGeom>
          <a:ln w="3390">
            <a:solidFill>
              <a:srgbClr val="39393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6" name="object 176"/>
          <p:cNvSpPr/>
          <p:nvPr/>
        </p:nvSpPr>
        <p:spPr>
          <a:xfrm>
            <a:off x="8318547" y="1618500"/>
            <a:ext cx="0" cy="3972560"/>
          </a:xfrm>
          <a:custGeom>
            <a:avLst/>
            <a:gdLst/>
            <a:ahLst/>
            <a:cxnLst/>
            <a:rect l="l" t="t" r="r" b="b"/>
            <a:pathLst>
              <a:path h="3972560">
                <a:moveTo>
                  <a:pt x="0" y="0"/>
                </a:moveTo>
                <a:lnTo>
                  <a:pt x="0" y="3972483"/>
                </a:lnTo>
              </a:path>
            </a:pathLst>
          </a:custGeom>
          <a:ln w="20345">
            <a:solidFill>
              <a:srgbClr val="8EA7E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7" name="object 177"/>
          <p:cNvSpPr/>
          <p:nvPr/>
        </p:nvSpPr>
        <p:spPr>
          <a:xfrm>
            <a:off x="8289730" y="1622635"/>
            <a:ext cx="0" cy="3974465"/>
          </a:xfrm>
          <a:custGeom>
            <a:avLst/>
            <a:gdLst/>
            <a:ahLst/>
            <a:cxnLst/>
            <a:rect l="l" t="t" r="r" b="b"/>
            <a:pathLst>
              <a:path h="3974465">
                <a:moveTo>
                  <a:pt x="0" y="0"/>
                </a:moveTo>
                <a:lnTo>
                  <a:pt x="0" y="3973842"/>
                </a:lnTo>
              </a:path>
            </a:pathLst>
          </a:custGeom>
          <a:ln w="20345">
            <a:solidFill>
              <a:srgbClr val="FF815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8" name="object 178"/>
          <p:cNvSpPr/>
          <p:nvPr/>
        </p:nvSpPr>
        <p:spPr>
          <a:xfrm>
            <a:off x="8289730" y="1487604"/>
            <a:ext cx="36195" cy="128270"/>
          </a:xfrm>
          <a:custGeom>
            <a:avLst/>
            <a:gdLst/>
            <a:ahLst/>
            <a:cxnLst/>
            <a:rect l="l" t="t" r="r" b="b"/>
            <a:pathLst>
              <a:path w="36195" h="128269">
                <a:moveTo>
                  <a:pt x="0" y="127850"/>
                </a:moveTo>
                <a:lnTo>
                  <a:pt x="36017" y="0"/>
                </a:lnTo>
              </a:path>
            </a:pathLst>
          </a:custGeom>
          <a:ln w="20345">
            <a:solidFill>
              <a:srgbClr val="FF815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9" name="object 179"/>
          <p:cNvSpPr/>
          <p:nvPr/>
        </p:nvSpPr>
        <p:spPr>
          <a:xfrm>
            <a:off x="8284650" y="1495342"/>
            <a:ext cx="34290" cy="116205"/>
          </a:xfrm>
          <a:custGeom>
            <a:avLst/>
            <a:gdLst/>
            <a:ahLst/>
            <a:cxnLst/>
            <a:rect l="l" t="t" r="r" b="b"/>
            <a:pathLst>
              <a:path w="34290" h="116205">
                <a:moveTo>
                  <a:pt x="33896" y="115862"/>
                </a:moveTo>
                <a:lnTo>
                  <a:pt x="0" y="0"/>
                </a:lnTo>
              </a:path>
            </a:pathLst>
          </a:custGeom>
          <a:ln w="20345">
            <a:solidFill>
              <a:srgbClr val="8EA7E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0" name="object 180"/>
          <p:cNvSpPr/>
          <p:nvPr/>
        </p:nvSpPr>
        <p:spPr>
          <a:xfrm>
            <a:off x="8325750" y="1474476"/>
            <a:ext cx="78105" cy="13335"/>
          </a:xfrm>
          <a:custGeom>
            <a:avLst/>
            <a:gdLst/>
            <a:ahLst/>
            <a:cxnLst/>
            <a:rect l="l" t="t" r="r" b="b"/>
            <a:pathLst>
              <a:path w="78104" h="13334">
                <a:moveTo>
                  <a:pt x="0" y="13131"/>
                </a:moveTo>
                <a:lnTo>
                  <a:pt x="77546" y="0"/>
                </a:lnTo>
              </a:path>
            </a:pathLst>
          </a:custGeom>
          <a:ln w="20345">
            <a:solidFill>
              <a:srgbClr val="FF815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1" name="object 181"/>
          <p:cNvSpPr/>
          <p:nvPr/>
        </p:nvSpPr>
        <p:spPr>
          <a:xfrm>
            <a:off x="8188025" y="1495348"/>
            <a:ext cx="97155" cy="11430"/>
          </a:xfrm>
          <a:custGeom>
            <a:avLst/>
            <a:gdLst/>
            <a:ahLst/>
            <a:cxnLst/>
            <a:rect l="l" t="t" r="r" b="b"/>
            <a:pathLst>
              <a:path w="97154" h="11430">
                <a:moveTo>
                  <a:pt x="96621" y="0"/>
                </a:moveTo>
                <a:lnTo>
                  <a:pt x="0" y="11328"/>
                </a:lnTo>
              </a:path>
            </a:pathLst>
          </a:custGeom>
          <a:ln w="20345">
            <a:solidFill>
              <a:srgbClr val="8EA7E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2" name="object 182"/>
          <p:cNvSpPr/>
          <p:nvPr/>
        </p:nvSpPr>
        <p:spPr>
          <a:xfrm>
            <a:off x="8254134" y="1461758"/>
            <a:ext cx="91440" cy="12700"/>
          </a:xfrm>
          <a:custGeom>
            <a:avLst/>
            <a:gdLst/>
            <a:ahLst/>
            <a:cxnLst/>
            <a:rect l="l" t="t" r="r" b="b"/>
            <a:pathLst>
              <a:path w="91440" h="12700">
                <a:moveTo>
                  <a:pt x="0" y="12712"/>
                </a:moveTo>
                <a:lnTo>
                  <a:pt x="90970" y="0"/>
                </a:lnTo>
              </a:path>
            </a:pathLst>
          </a:custGeom>
          <a:ln w="6781">
            <a:solidFill>
              <a:srgbClr val="1A161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3" name="object 183"/>
          <p:cNvSpPr/>
          <p:nvPr/>
        </p:nvSpPr>
        <p:spPr>
          <a:xfrm>
            <a:off x="8345101" y="1461758"/>
            <a:ext cx="0" cy="149860"/>
          </a:xfrm>
          <a:custGeom>
            <a:avLst/>
            <a:gdLst/>
            <a:ahLst/>
            <a:cxnLst/>
            <a:rect l="l" t="t" r="r" b="b"/>
            <a:pathLst>
              <a:path h="149859">
                <a:moveTo>
                  <a:pt x="0" y="0"/>
                </a:moveTo>
                <a:lnTo>
                  <a:pt x="0" y="149440"/>
                </a:lnTo>
              </a:path>
            </a:pathLst>
          </a:custGeom>
          <a:ln w="6781">
            <a:solidFill>
              <a:srgbClr val="1A161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4" name="object 184"/>
          <p:cNvSpPr/>
          <p:nvPr/>
        </p:nvSpPr>
        <p:spPr>
          <a:xfrm>
            <a:off x="8254131" y="1611204"/>
            <a:ext cx="91440" cy="15875"/>
          </a:xfrm>
          <a:custGeom>
            <a:avLst/>
            <a:gdLst/>
            <a:ahLst/>
            <a:cxnLst/>
            <a:rect l="l" t="t" r="r" b="b"/>
            <a:pathLst>
              <a:path w="91440" h="15875">
                <a:moveTo>
                  <a:pt x="90970" y="0"/>
                </a:moveTo>
                <a:lnTo>
                  <a:pt x="0" y="15798"/>
                </a:lnTo>
              </a:path>
            </a:pathLst>
          </a:custGeom>
          <a:ln w="6781">
            <a:solidFill>
              <a:srgbClr val="1A161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5" name="object 185"/>
          <p:cNvSpPr/>
          <p:nvPr/>
        </p:nvSpPr>
        <p:spPr>
          <a:xfrm>
            <a:off x="8254134" y="1474469"/>
            <a:ext cx="0" cy="153035"/>
          </a:xfrm>
          <a:custGeom>
            <a:avLst/>
            <a:gdLst/>
            <a:ahLst/>
            <a:cxnLst/>
            <a:rect l="l" t="t" r="r" b="b"/>
            <a:pathLst>
              <a:path h="153035">
                <a:moveTo>
                  <a:pt x="0" y="152526"/>
                </a:moveTo>
                <a:lnTo>
                  <a:pt x="0" y="0"/>
                </a:lnTo>
              </a:path>
            </a:pathLst>
          </a:custGeom>
          <a:ln w="6781">
            <a:solidFill>
              <a:srgbClr val="1A161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6" name="object 186"/>
          <p:cNvSpPr/>
          <p:nvPr/>
        </p:nvSpPr>
        <p:spPr>
          <a:xfrm>
            <a:off x="8446523" y="1357873"/>
            <a:ext cx="213995" cy="110489"/>
          </a:xfrm>
          <a:custGeom>
            <a:avLst/>
            <a:gdLst/>
            <a:ahLst/>
            <a:cxnLst/>
            <a:rect l="l" t="t" r="r" b="b"/>
            <a:pathLst>
              <a:path w="213995" h="110490">
                <a:moveTo>
                  <a:pt x="0" y="110241"/>
                </a:moveTo>
                <a:lnTo>
                  <a:pt x="46242" y="109640"/>
                </a:lnTo>
                <a:lnTo>
                  <a:pt x="90228" y="104436"/>
                </a:lnTo>
                <a:lnTo>
                  <a:pt x="124866" y="88542"/>
                </a:lnTo>
                <a:lnTo>
                  <a:pt x="161984" y="55787"/>
                </a:lnTo>
                <a:lnTo>
                  <a:pt x="198568" y="16443"/>
                </a:lnTo>
                <a:lnTo>
                  <a:pt x="213414" y="0"/>
                </a:lnTo>
              </a:path>
            </a:pathLst>
          </a:custGeom>
          <a:ln w="13563">
            <a:solidFill>
              <a:srgbClr val="FF8150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7" name="object 187"/>
          <p:cNvSpPr/>
          <p:nvPr/>
        </p:nvSpPr>
        <p:spPr>
          <a:xfrm>
            <a:off x="7925175" y="1398074"/>
            <a:ext cx="213995" cy="110489"/>
          </a:xfrm>
          <a:custGeom>
            <a:avLst/>
            <a:gdLst/>
            <a:ahLst/>
            <a:cxnLst/>
            <a:rect l="l" t="t" r="r" b="b"/>
            <a:pathLst>
              <a:path w="213995" h="110490">
                <a:moveTo>
                  <a:pt x="213414" y="110241"/>
                </a:moveTo>
                <a:lnTo>
                  <a:pt x="167172" y="109640"/>
                </a:lnTo>
                <a:lnTo>
                  <a:pt x="123185" y="104436"/>
                </a:lnTo>
                <a:lnTo>
                  <a:pt x="88548" y="88542"/>
                </a:lnTo>
                <a:lnTo>
                  <a:pt x="51430" y="55787"/>
                </a:lnTo>
                <a:lnTo>
                  <a:pt x="14846" y="16443"/>
                </a:lnTo>
                <a:lnTo>
                  <a:pt x="0" y="0"/>
                </a:lnTo>
              </a:path>
            </a:pathLst>
          </a:custGeom>
          <a:ln w="13563">
            <a:solidFill>
              <a:srgbClr val="8EA7E8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8" name="object 188"/>
          <p:cNvSpPr/>
          <p:nvPr/>
        </p:nvSpPr>
        <p:spPr>
          <a:xfrm>
            <a:off x="8319049" y="2124518"/>
            <a:ext cx="210820" cy="32384"/>
          </a:xfrm>
          <a:custGeom>
            <a:avLst/>
            <a:gdLst/>
            <a:ahLst/>
            <a:cxnLst/>
            <a:rect l="l" t="t" r="r" b="b"/>
            <a:pathLst>
              <a:path w="210820" h="32385">
                <a:moveTo>
                  <a:pt x="0" y="32054"/>
                </a:moveTo>
                <a:lnTo>
                  <a:pt x="210820" y="0"/>
                </a:lnTo>
              </a:path>
            </a:pathLst>
          </a:custGeom>
          <a:ln w="20345">
            <a:solidFill>
              <a:srgbClr val="8EA7E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9" name="object 189"/>
          <p:cNvSpPr/>
          <p:nvPr/>
        </p:nvSpPr>
        <p:spPr>
          <a:xfrm>
            <a:off x="8519692" y="2109964"/>
            <a:ext cx="20955" cy="0"/>
          </a:xfrm>
          <a:custGeom>
            <a:avLst/>
            <a:gdLst/>
            <a:ahLst/>
            <a:cxnLst/>
            <a:rect l="l" t="t" r="r" b="b"/>
            <a:pathLst>
              <a:path w="20954">
                <a:moveTo>
                  <a:pt x="0" y="0"/>
                </a:moveTo>
                <a:lnTo>
                  <a:pt x="20345" y="0"/>
                </a:lnTo>
              </a:path>
            </a:pathLst>
          </a:custGeom>
          <a:ln w="30975">
            <a:solidFill>
              <a:srgbClr val="8EA7E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0" name="object 190"/>
          <p:cNvSpPr/>
          <p:nvPr/>
        </p:nvSpPr>
        <p:spPr>
          <a:xfrm>
            <a:off x="8108235" y="2156570"/>
            <a:ext cx="210820" cy="32384"/>
          </a:xfrm>
          <a:custGeom>
            <a:avLst/>
            <a:gdLst/>
            <a:ahLst/>
            <a:cxnLst/>
            <a:rect l="l" t="t" r="r" b="b"/>
            <a:pathLst>
              <a:path w="210820" h="32385">
                <a:moveTo>
                  <a:pt x="0" y="32054"/>
                </a:moveTo>
                <a:lnTo>
                  <a:pt x="210820" y="0"/>
                </a:lnTo>
              </a:path>
            </a:pathLst>
          </a:custGeom>
          <a:ln w="20345">
            <a:solidFill>
              <a:srgbClr val="8EA7E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1" name="object 191"/>
          <p:cNvSpPr/>
          <p:nvPr/>
        </p:nvSpPr>
        <p:spPr>
          <a:xfrm>
            <a:off x="8098062" y="2176228"/>
            <a:ext cx="20955" cy="0"/>
          </a:xfrm>
          <a:custGeom>
            <a:avLst/>
            <a:gdLst/>
            <a:ahLst/>
            <a:cxnLst/>
            <a:rect l="l" t="t" r="r" b="b"/>
            <a:pathLst>
              <a:path w="20954">
                <a:moveTo>
                  <a:pt x="0" y="0"/>
                </a:moveTo>
                <a:lnTo>
                  <a:pt x="20345" y="0"/>
                </a:lnTo>
              </a:path>
            </a:pathLst>
          </a:custGeom>
          <a:ln w="30975">
            <a:solidFill>
              <a:srgbClr val="8EA7E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2" name="object 192"/>
          <p:cNvSpPr/>
          <p:nvPr/>
        </p:nvSpPr>
        <p:spPr>
          <a:xfrm>
            <a:off x="8202707" y="1682119"/>
            <a:ext cx="177800" cy="27305"/>
          </a:xfrm>
          <a:custGeom>
            <a:avLst/>
            <a:gdLst/>
            <a:ahLst/>
            <a:cxnLst/>
            <a:rect l="l" t="t" r="r" b="b"/>
            <a:pathLst>
              <a:path w="177800" h="27305">
                <a:moveTo>
                  <a:pt x="0" y="27127"/>
                </a:moveTo>
                <a:lnTo>
                  <a:pt x="177711" y="0"/>
                </a:lnTo>
              </a:path>
            </a:pathLst>
          </a:custGeom>
          <a:ln w="20345">
            <a:solidFill>
              <a:srgbClr val="FF815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3" name="object 193"/>
          <p:cNvSpPr/>
          <p:nvPr/>
        </p:nvSpPr>
        <p:spPr>
          <a:xfrm>
            <a:off x="8202707" y="1709247"/>
            <a:ext cx="0" cy="41275"/>
          </a:xfrm>
          <a:custGeom>
            <a:avLst/>
            <a:gdLst/>
            <a:ahLst/>
            <a:cxnLst/>
            <a:rect l="l" t="t" r="r" b="b"/>
            <a:pathLst>
              <a:path h="41275">
                <a:moveTo>
                  <a:pt x="0" y="0"/>
                </a:moveTo>
                <a:lnTo>
                  <a:pt x="0" y="41236"/>
                </a:lnTo>
              </a:path>
            </a:pathLst>
          </a:custGeom>
          <a:ln w="20345">
            <a:solidFill>
              <a:srgbClr val="FF815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4" name="object 194"/>
          <p:cNvSpPr/>
          <p:nvPr/>
        </p:nvSpPr>
        <p:spPr>
          <a:xfrm>
            <a:off x="8380414" y="1682114"/>
            <a:ext cx="0" cy="41910"/>
          </a:xfrm>
          <a:custGeom>
            <a:avLst/>
            <a:gdLst/>
            <a:ahLst/>
            <a:cxnLst/>
            <a:rect l="l" t="t" r="r" b="b"/>
            <a:pathLst>
              <a:path h="41910">
                <a:moveTo>
                  <a:pt x="0" y="0"/>
                </a:moveTo>
                <a:lnTo>
                  <a:pt x="0" y="41808"/>
                </a:lnTo>
              </a:path>
            </a:pathLst>
          </a:custGeom>
          <a:ln w="20345">
            <a:solidFill>
              <a:srgbClr val="FF815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5" name="object 195"/>
          <p:cNvSpPr/>
          <p:nvPr/>
        </p:nvSpPr>
        <p:spPr>
          <a:xfrm>
            <a:off x="8383515" y="1734908"/>
            <a:ext cx="132715" cy="66040"/>
          </a:xfrm>
          <a:custGeom>
            <a:avLst/>
            <a:gdLst/>
            <a:ahLst/>
            <a:cxnLst/>
            <a:rect l="l" t="t" r="r" b="b"/>
            <a:pathLst>
              <a:path w="132715" h="66039">
                <a:moveTo>
                  <a:pt x="0" y="0"/>
                </a:moveTo>
                <a:lnTo>
                  <a:pt x="32797" y="31600"/>
                </a:lnTo>
                <a:lnTo>
                  <a:pt x="66842" y="53427"/>
                </a:lnTo>
                <a:lnTo>
                  <a:pt x="115000" y="63680"/>
                </a:lnTo>
                <a:lnTo>
                  <a:pt x="132463" y="65923"/>
                </a:lnTo>
              </a:path>
            </a:pathLst>
          </a:custGeom>
          <a:ln w="13563">
            <a:solidFill>
              <a:srgbClr val="FF8150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6" name="object 196"/>
          <p:cNvSpPr/>
          <p:nvPr/>
        </p:nvSpPr>
        <p:spPr>
          <a:xfrm>
            <a:off x="8096715" y="1763894"/>
            <a:ext cx="106045" cy="103505"/>
          </a:xfrm>
          <a:custGeom>
            <a:avLst/>
            <a:gdLst/>
            <a:ahLst/>
            <a:cxnLst/>
            <a:rect l="l" t="t" r="r" b="b"/>
            <a:pathLst>
              <a:path w="106045" h="103505">
                <a:moveTo>
                  <a:pt x="105991" y="0"/>
                </a:moveTo>
                <a:lnTo>
                  <a:pt x="84415" y="40110"/>
                </a:lnTo>
                <a:lnTo>
                  <a:pt x="58666" y="71295"/>
                </a:lnTo>
                <a:lnTo>
                  <a:pt x="15943" y="95770"/>
                </a:lnTo>
                <a:lnTo>
                  <a:pt x="0" y="103240"/>
                </a:lnTo>
              </a:path>
            </a:pathLst>
          </a:custGeom>
          <a:ln w="13563">
            <a:solidFill>
              <a:srgbClr val="FF8150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7" name="object 197"/>
          <p:cNvSpPr/>
          <p:nvPr/>
        </p:nvSpPr>
        <p:spPr>
          <a:xfrm>
            <a:off x="8529864" y="1932009"/>
            <a:ext cx="252729" cy="139065"/>
          </a:xfrm>
          <a:custGeom>
            <a:avLst/>
            <a:gdLst/>
            <a:ahLst/>
            <a:cxnLst/>
            <a:rect l="l" t="t" r="r" b="b"/>
            <a:pathLst>
              <a:path w="252729" h="139064">
                <a:moveTo>
                  <a:pt x="0" y="138836"/>
                </a:moveTo>
                <a:lnTo>
                  <a:pt x="4092" y="86623"/>
                </a:lnTo>
                <a:lnTo>
                  <a:pt x="16609" y="40554"/>
                </a:lnTo>
                <a:lnTo>
                  <a:pt x="48308" y="15291"/>
                </a:lnTo>
                <a:lnTo>
                  <a:pt x="91962" y="5988"/>
                </a:lnTo>
                <a:lnTo>
                  <a:pt x="133372" y="2817"/>
                </a:lnTo>
                <a:lnTo>
                  <a:pt x="186397" y="1098"/>
                </a:lnTo>
                <a:lnTo>
                  <a:pt x="217739" y="524"/>
                </a:lnTo>
                <a:lnTo>
                  <a:pt x="252552" y="0"/>
                </a:lnTo>
              </a:path>
            </a:pathLst>
          </a:custGeom>
          <a:ln w="13563">
            <a:solidFill>
              <a:srgbClr val="8EA7E8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8" name="object 198"/>
          <p:cNvSpPr/>
          <p:nvPr/>
        </p:nvSpPr>
        <p:spPr>
          <a:xfrm>
            <a:off x="7777831" y="2024789"/>
            <a:ext cx="330835" cy="107314"/>
          </a:xfrm>
          <a:custGeom>
            <a:avLst/>
            <a:gdLst/>
            <a:ahLst/>
            <a:cxnLst/>
            <a:rect l="l" t="t" r="r" b="b"/>
            <a:pathLst>
              <a:path w="330834" h="107314">
                <a:moveTo>
                  <a:pt x="330403" y="107079"/>
                </a:moveTo>
                <a:lnTo>
                  <a:pt x="315307" y="70911"/>
                </a:lnTo>
                <a:lnTo>
                  <a:pt x="294479" y="31099"/>
                </a:lnTo>
                <a:lnTo>
                  <a:pt x="259690" y="3503"/>
                </a:lnTo>
                <a:lnTo>
                  <a:pt x="234827" y="0"/>
                </a:lnTo>
                <a:lnTo>
                  <a:pt x="219662" y="699"/>
                </a:lnTo>
                <a:lnTo>
                  <a:pt x="160253" y="12185"/>
                </a:lnTo>
                <a:lnTo>
                  <a:pt x="106576" y="27315"/>
                </a:lnTo>
                <a:lnTo>
                  <a:pt x="39330" y="48097"/>
                </a:lnTo>
                <a:lnTo>
                  <a:pt x="0" y="60520"/>
                </a:lnTo>
              </a:path>
            </a:pathLst>
          </a:custGeom>
          <a:ln w="13563">
            <a:solidFill>
              <a:srgbClr val="8EA7E8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9" name="object 199"/>
          <p:cNvSpPr/>
          <p:nvPr/>
        </p:nvSpPr>
        <p:spPr>
          <a:xfrm>
            <a:off x="8319049" y="2615002"/>
            <a:ext cx="210820" cy="32384"/>
          </a:xfrm>
          <a:custGeom>
            <a:avLst/>
            <a:gdLst/>
            <a:ahLst/>
            <a:cxnLst/>
            <a:rect l="l" t="t" r="r" b="b"/>
            <a:pathLst>
              <a:path w="210820" h="32385">
                <a:moveTo>
                  <a:pt x="0" y="32054"/>
                </a:moveTo>
                <a:lnTo>
                  <a:pt x="210820" y="0"/>
                </a:lnTo>
              </a:path>
            </a:pathLst>
          </a:custGeom>
          <a:ln w="20345">
            <a:solidFill>
              <a:srgbClr val="8EA7E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0" name="object 200"/>
          <p:cNvSpPr/>
          <p:nvPr/>
        </p:nvSpPr>
        <p:spPr>
          <a:xfrm>
            <a:off x="8519692" y="2600446"/>
            <a:ext cx="20955" cy="0"/>
          </a:xfrm>
          <a:custGeom>
            <a:avLst/>
            <a:gdLst/>
            <a:ahLst/>
            <a:cxnLst/>
            <a:rect l="l" t="t" r="r" b="b"/>
            <a:pathLst>
              <a:path w="20954">
                <a:moveTo>
                  <a:pt x="0" y="0"/>
                </a:moveTo>
                <a:lnTo>
                  <a:pt x="20345" y="0"/>
                </a:lnTo>
              </a:path>
            </a:pathLst>
          </a:custGeom>
          <a:ln w="30975">
            <a:solidFill>
              <a:srgbClr val="8EA7E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1" name="object 201"/>
          <p:cNvSpPr/>
          <p:nvPr/>
        </p:nvSpPr>
        <p:spPr>
          <a:xfrm>
            <a:off x="8108235" y="2647053"/>
            <a:ext cx="210820" cy="32384"/>
          </a:xfrm>
          <a:custGeom>
            <a:avLst/>
            <a:gdLst/>
            <a:ahLst/>
            <a:cxnLst/>
            <a:rect l="l" t="t" r="r" b="b"/>
            <a:pathLst>
              <a:path w="210820" h="32385">
                <a:moveTo>
                  <a:pt x="0" y="32054"/>
                </a:moveTo>
                <a:lnTo>
                  <a:pt x="210820" y="0"/>
                </a:lnTo>
              </a:path>
            </a:pathLst>
          </a:custGeom>
          <a:ln w="20345">
            <a:solidFill>
              <a:srgbClr val="8EA7E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2" name="object 202"/>
          <p:cNvSpPr/>
          <p:nvPr/>
        </p:nvSpPr>
        <p:spPr>
          <a:xfrm>
            <a:off x="8098062" y="2666713"/>
            <a:ext cx="20955" cy="0"/>
          </a:xfrm>
          <a:custGeom>
            <a:avLst/>
            <a:gdLst/>
            <a:ahLst/>
            <a:cxnLst/>
            <a:rect l="l" t="t" r="r" b="b"/>
            <a:pathLst>
              <a:path w="20954">
                <a:moveTo>
                  <a:pt x="0" y="0"/>
                </a:moveTo>
                <a:lnTo>
                  <a:pt x="20345" y="0"/>
                </a:lnTo>
              </a:path>
            </a:pathLst>
          </a:custGeom>
          <a:ln w="30975">
            <a:solidFill>
              <a:srgbClr val="8EA7E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3" name="object 203"/>
          <p:cNvSpPr/>
          <p:nvPr/>
        </p:nvSpPr>
        <p:spPr>
          <a:xfrm>
            <a:off x="8202707" y="2172603"/>
            <a:ext cx="177800" cy="27305"/>
          </a:xfrm>
          <a:custGeom>
            <a:avLst/>
            <a:gdLst/>
            <a:ahLst/>
            <a:cxnLst/>
            <a:rect l="l" t="t" r="r" b="b"/>
            <a:pathLst>
              <a:path w="177800" h="27305">
                <a:moveTo>
                  <a:pt x="0" y="27127"/>
                </a:moveTo>
                <a:lnTo>
                  <a:pt x="177711" y="0"/>
                </a:lnTo>
              </a:path>
            </a:pathLst>
          </a:custGeom>
          <a:ln w="20345">
            <a:solidFill>
              <a:srgbClr val="FF815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4" name="object 204"/>
          <p:cNvSpPr/>
          <p:nvPr/>
        </p:nvSpPr>
        <p:spPr>
          <a:xfrm>
            <a:off x="8202707" y="2199730"/>
            <a:ext cx="0" cy="41275"/>
          </a:xfrm>
          <a:custGeom>
            <a:avLst/>
            <a:gdLst/>
            <a:ahLst/>
            <a:cxnLst/>
            <a:rect l="l" t="t" r="r" b="b"/>
            <a:pathLst>
              <a:path h="41275">
                <a:moveTo>
                  <a:pt x="0" y="0"/>
                </a:moveTo>
                <a:lnTo>
                  <a:pt x="0" y="41236"/>
                </a:lnTo>
              </a:path>
            </a:pathLst>
          </a:custGeom>
          <a:ln w="20345">
            <a:solidFill>
              <a:srgbClr val="FF815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5" name="object 205"/>
          <p:cNvSpPr/>
          <p:nvPr/>
        </p:nvSpPr>
        <p:spPr>
          <a:xfrm>
            <a:off x="8380414" y="2172597"/>
            <a:ext cx="0" cy="41910"/>
          </a:xfrm>
          <a:custGeom>
            <a:avLst/>
            <a:gdLst/>
            <a:ahLst/>
            <a:cxnLst/>
            <a:rect l="l" t="t" r="r" b="b"/>
            <a:pathLst>
              <a:path h="41910">
                <a:moveTo>
                  <a:pt x="0" y="0"/>
                </a:moveTo>
                <a:lnTo>
                  <a:pt x="0" y="41808"/>
                </a:lnTo>
              </a:path>
            </a:pathLst>
          </a:custGeom>
          <a:ln w="20345">
            <a:solidFill>
              <a:srgbClr val="FF815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6" name="object 206"/>
          <p:cNvSpPr/>
          <p:nvPr/>
        </p:nvSpPr>
        <p:spPr>
          <a:xfrm>
            <a:off x="8383515" y="2225393"/>
            <a:ext cx="132715" cy="66040"/>
          </a:xfrm>
          <a:custGeom>
            <a:avLst/>
            <a:gdLst/>
            <a:ahLst/>
            <a:cxnLst/>
            <a:rect l="l" t="t" r="r" b="b"/>
            <a:pathLst>
              <a:path w="132715" h="66039">
                <a:moveTo>
                  <a:pt x="0" y="0"/>
                </a:moveTo>
                <a:lnTo>
                  <a:pt x="32797" y="31600"/>
                </a:lnTo>
                <a:lnTo>
                  <a:pt x="66842" y="53427"/>
                </a:lnTo>
                <a:lnTo>
                  <a:pt x="115000" y="63680"/>
                </a:lnTo>
                <a:lnTo>
                  <a:pt x="132463" y="65923"/>
                </a:lnTo>
              </a:path>
            </a:pathLst>
          </a:custGeom>
          <a:ln w="13563">
            <a:solidFill>
              <a:srgbClr val="FF8150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7" name="object 207"/>
          <p:cNvSpPr/>
          <p:nvPr/>
        </p:nvSpPr>
        <p:spPr>
          <a:xfrm>
            <a:off x="8096715" y="2254376"/>
            <a:ext cx="106045" cy="103505"/>
          </a:xfrm>
          <a:custGeom>
            <a:avLst/>
            <a:gdLst/>
            <a:ahLst/>
            <a:cxnLst/>
            <a:rect l="l" t="t" r="r" b="b"/>
            <a:pathLst>
              <a:path w="106045" h="103505">
                <a:moveTo>
                  <a:pt x="105991" y="0"/>
                </a:moveTo>
                <a:lnTo>
                  <a:pt x="84415" y="40110"/>
                </a:lnTo>
                <a:lnTo>
                  <a:pt x="58666" y="71295"/>
                </a:lnTo>
                <a:lnTo>
                  <a:pt x="15943" y="95770"/>
                </a:lnTo>
                <a:lnTo>
                  <a:pt x="0" y="103240"/>
                </a:lnTo>
              </a:path>
            </a:pathLst>
          </a:custGeom>
          <a:ln w="13563">
            <a:solidFill>
              <a:srgbClr val="FF8150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8" name="object 208"/>
          <p:cNvSpPr/>
          <p:nvPr/>
        </p:nvSpPr>
        <p:spPr>
          <a:xfrm>
            <a:off x="8529864" y="2422493"/>
            <a:ext cx="252729" cy="139065"/>
          </a:xfrm>
          <a:custGeom>
            <a:avLst/>
            <a:gdLst/>
            <a:ahLst/>
            <a:cxnLst/>
            <a:rect l="l" t="t" r="r" b="b"/>
            <a:pathLst>
              <a:path w="252729" h="139064">
                <a:moveTo>
                  <a:pt x="0" y="138836"/>
                </a:moveTo>
                <a:lnTo>
                  <a:pt x="4092" y="86623"/>
                </a:lnTo>
                <a:lnTo>
                  <a:pt x="16609" y="40554"/>
                </a:lnTo>
                <a:lnTo>
                  <a:pt x="48308" y="15291"/>
                </a:lnTo>
                <a:lnTo>
                  <a:pt x="91962" y="5988"/>
                </a:lnTo>
                <a:lnTo>
                  <a:pt x="133372" y="2817"/>
                </a:lnTo>
                <a:lnTo>
                  <a:pt x="186397" y="1098"/>
                </a:lnTo>
                <a:lnTo>
                  <a:pt x="217739" y="524"/>
                </a:lnTo>
                <a:lnTo>
                  <a:pt x="252552" y="0"/>
                </a:lnTo>
              </a:path>
            </a:pathLst>
          </a:custGeom>
          <a:ln w="13563">
            <a:solidFill>
              <a:srgbClr val="8EA7E8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9" name="object 209"/>
          <p:cNvSpPr/>
          <p:nvPr/>
        </p:nvSpPr>
        <p:spPr>
          <a:xfrm>
            <a:off x="7777831" y="2515273"/>
            <a:ext cx="330835" cy="107314"/>
          </a:xfrm>
          <a:custGeom>
            <a:avLst/>
            <a:gdLst/>
            <a:ahLst/>
            <a:cxnLst/>
            <a:rect l="l" t="t" r="r" b="b"/>
            <a:pathLst>
              <a:path w="330834" h="107314">
                <a:moveTo>
                  <a:pt x="330403" y="107079"/>
                </a:moveTo>
                <a:lnTo>
                  <a:pt x="315307" y="70911"/>
                </a:lnTo>
                <a:lnTo>
                  <a:pt x="294479" y="31099"/>
                </a:lnTo>
                <a:lnTo>
                  <a:pt x="259690" y="3503"/>
                </a:lnTo>
                <a:lnTo>
                  <a:pt x="234827" y="0"/>
                </a:lnTo>
                <a:lnTo>
                  <a:pt x="219662" y="699"/>
                </a:lnTo>
                <a:lnTo>
                  <a:pt x="160253" y="12185"/>
                </a:lnTo>
                <a:lnTo>
                  <a:pt x="106576" y="27315"/>
                </a:lnTo>
                <a:lnTo>
                  <a:pt x="39330" y="48097"/>
                </a:lnTo>
                <a:lnTo>
                  <a:pt x="0" y="60520"/>
                </a:lnTo>
              </a:path>
            </a:pathLst>
          </a:custGeom>
          <a:ln w="13563">
            <a:solidFill>
              <a:srgbClr val="8EA7E8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0" name="object 210"/>
          <p:cNvSpPr/>
          <p:nvPr/>
        </p:nvSpPr>
        <p:spPr>
          <a:xfrm>
            <a:off x="8321169" y="3099031"/>
            <a:ext cx="210820" cy="32384"/>
          </a:xfrm>
          <a:custGeom>
            <a:avLst/>
            <a:gdLst/>
            <a:ahLst/>
            <a:cxnLst/>
            <a:rect l="l" t="t" r="r" b="b"/>
            <a:pathLst>
              <a:path w="210820" h="32385">
                <a:moveTo>
                  <a:pt x="0" y="32054"/>
                </a:moveTo>
                <a:lnTo>
                  <a:pt x="210820" y="0"/>
                </a:lnTo>
              </a:path>
            </a:pathLst>
          </a:custGeom>
          <a:ln w="20345">
            <a:solidFill>
              <a:srgbClr val="8EA7E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1" name="object 211"/>
          <p:cNvSpPr/>
          <p:nvPr/>
        </p:nvSpPr>
        <p:spPr>
          <a:xfrm>
            <a:off x="8521810" y="3084477"/>
            <a:ext cx="20955" cy="0"/>
          </a:xfrm>
          <a:custGeom>
            <a:avLst/>
            <a:gdLst/>
            <a:ahLst/>
            <a:cxnLst/>
            <a:rect l="l" t="t" r="r" b="b"/>
            <a:pathLst>
              <a:path w="20954">
                <a:moveTo>
                  <a:pt x="0" y="0"/>
                </a:moveTo>
                <a:lnTo>
                  <a:pt x="20345" y="0"/>
                </a:lnTo>
              </a:path>
            </a:pathLst>
          </a:custGeom>
          <a:ln w="30975">
            <a:solidFill>
              <a:srgbClr val="8EA7E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2" name="object 212"/>
          <p:cNvSpPr/>
          <p:nvPr/>
        </p:nvSpPr>
        <p:spPr>
          <a:xfrm>
            <a:off x="8110354" y="3131083"/>
            <a:ext cx="210820" cy="32384"/>
          </a:xfrm>
          <a:custGeom>
            <a:avLst/>
            <a:gdLst/>
            <a:ahLst/>
            <a:cxnLst/>
            <a:rect l="l" t="t" r="r" b="b"/>
            <a:pathLst>
              <a:path w="210820" h="32385">
                <a:moveTo>
                  <a:pt x="0" y="32054"/>
                </a:moveTo>
                <a:lnTo>
                  <a:pt x="210820" y="0"/>
                </a:lnTo>
              </a:path>
            </a:pathLst>
          </a:custGeom>
          <a:ln w="20345">
            <a:solidFill>
              <a:srgbClr val="8EA7E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3" name="object 213"/>
          <p:cNvSpPr/>
          <p:nvPr/>
        </p:nvSpPr>
        <p:spPr>
          <a:xfrm>
            <a:off x="8100181" y="3150741"/>
            <a:ext cx="20955" cy="0"/>
          </a:xfrm>
          <a:custGeom>
            <a:avLst/>
            <a:gdLst/>
            <a:ahLst/>
            <a:cxnLst/>
            <a:rect l="l" t="t" r="r" b="b"/>
            <a:pathLst>
              <a:path w="20954">
                <a:moveTo>
                  <a:pt x="0" y="0"/>
                </a:moveTo>
                <a:lnTo>
                  <a:pt x="20345" y="0"/>
                </a:lnTo>
              </a:path>
            </a:pathLst>
          </a:custGeom>
          <a:ln w="30975">
            <a:solidFill>
              <a:srgbClr val="8EA7E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4" name="object 214"/>
          <p:cNvSpPr/>
          <p:nvPr/>
        </p:nvSpPr>
        <p:spPr>
          <a:xfrm>
            <a:off x="8204827" y="2656632"/>
            <a:ext cx="177800" cy="27305"/>
          </a:xfrm>
          <a:custGeom>
            <a:avLst/>
            <a:gdLst/>
            <a:ahLst/>
            <a:cxnLst/>
            <a:rect l="l" t="t" r="r" b="b"/>
            <a:pathLst>
              <a:path w="177800" h="27305">
                <a:moveTo>
                  <a:pt x="0" y="27127"/>
                </a:moveTo>
                <a:lnTo>
                  <a:pt x="177711" y="0"/>
                </a:lnTo>
              </a:path>
            </a:pathLst>
          </a:custGeom>
          <a:ln w="20345">
            <a:solidFill>
              <a:srgbClr val="FF815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5" name="object 215"/>
          <p:cNvSpPr/>
          <p:nvPr/>
        </p:nvSpPr>
        <p:spPr>
          <a:xfrm>
            <a:off x="8204827" y="2683760"/>
            <a:ext cx="0" cy="41275"/>
          </a:xfrm>
          <a:custGeom>
            <a:avLst/>
            <a:gdLst/>
            <a:ahLst/>
            <a:cxnLst/>
            <a:rect l="l" t="t" r="r" b="b"/>
            <a:pathLst>
              <a:path h="41275">
                <a:moveTo>
                  <a:pt x="0" y="0"/>
                </a:moveTo>
                <a:lnTo>
                  <a:pt x="0" y="41236"/>
                </a:lnTo>
              </a:path>
            </a:pathLst>
          </a:custGeom>
          <a:ln w="20345">
            <a:solidFill>
              <a:srgbClr val="FF815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6" name="object 216"/>
          <p:cNvSpPr/>
          <p:nvPr/>
        </p:nvSpPr>
        <p:spPr>
          <a:xfrm>
            <a:off x="8382534" y="2656627"/>
            <a:ext cx="0" cy="41910"/>
          </a:xfrm>
          <a:custGeom>
            <a:avLst/>
            <a:gdLst/>
            <a:ahLst/>
            <a:cxnLst/>
            <a:rect l="l" t="t" r="r" b="b"/>
            <a:pathLst>
              <a:path h="41910">
                <a:moveTo>
                  <a:pt x="0" y="0"/>
                </a:moveTo>
                <a:lnTo>
                  <a:pt x="0" y="41808"/>
                </a:lnTo>
              </a:path>
            </a:pathLst>
          </a:custGeom>
          <a:ln w="20345">
            <a:solidFill>
              <a:srgbClr val="FF815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7" name="object 217"/>
          <p:cNvSpPr/>
          <p:nvPr/>
        </p:nvSpPr>
        <p:spPr>
          <a:xfrm>
            <a:off x="8385633" y="2709421"/>
            <a:ext cx="132715" cy="66040"/>
          </a:xfrm>
          <a:custGeom>
            <a:avLst/>
            <a:gdLst/>
            <a:ahLst/>
            <a:cxnLst/>
            <a:rect l="l" t="t" r="r" b="b"/>
            <a:pathLst>
              <a:path w="132715" h="66039">
                <a:moveTo>
                  <a:pt x="0" y="0"/>
                </a:moveTo>
                <a:lnTo>
                  <a:pt x="32797" y="31600"/>
                </a:lnTo>
                <a:lnTo>
                  <a:pt x="66842" y="53427"/>
                </a:lnTo>
                <a:lnTo>
                  <a:pt x="115000" y="63680"/>
                </a:lnTo>
                <a:lnTo>
                  <a:pt x="132463" y="65923"/>
                </a:lnTo>
              </a:path>
            </a:pathLst>
          </a:custGeom>
          <a:ln w="13563">
            <a:solidFill>
              <a:srgbClr val="FF8150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8" name="object 218"/>
          <p:cNvSpPr/>
          <p:nvPr/>
        </p:nvSpPr>
        <p:spPr>
          <a:xfrm>
            <a:off x="8098835" y="2738407"/>
            <a:ext cx="106045" cy="103505"/>
          </a:xfrm>
          <a:custGeom>
            <a:avLst/>
            <a:gdLst/>
            <a:ahLst/>
            <a:cxnLst/>
            <a:rect l="l" t="t" r="r" b="b"/>
            <a:pathLst>
              <a:path w="106045" h="103505">
                <a:moveTo>
                  <a:pt x="105991" y="0"/>
                </a:moveTo>
                <a:lnTo>
                  <a:pt x="84415" y="40110"/>
                </a:lnTo>
                <a:lnTo>
                  <a:pt x="58666" y="71295"/>
                </a:lnTo>
                <a:lnTo>
                  <a:pt x="15943" y="95770"/>
                </a:lnTo>
                <a:lnTo>
                  <a:pt x="0" y="103240"/>
                </a:lnTo>
              </a:path>
            </a:pathLst>
          </a:custGeom>
          <a:ln w="13563">
            <a:solidFill>
              <a:srgbClr val="FF8150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9" name="object 219"/>
          <p:cNvSpPr/>
          <p:nvPr/>
        </p:nvSpPr>
        <p:spPr>
          <a:xfrm>
            <a:off x="8531983" y="2906523"/>
            <a:ext cx="252729" cy="139065"/>
          </a:xfrm>
          <a:custGeom>
            <a:avLst/>
            <a:gdLst/>
            <a:ahLst/>
            <a:cxnLst/>
            <a:rect l="l" t="t" r="r" b="b"/>
            <a:pathLst>
              <a:path w="252729" h="139064">
                <a:moveTo>
                  <a:pt x="0" y="138836"/>
                </a:moveTo>
                <a:lnTo>
                  <a:pt x="4092" y="86623"/>
                </a:lnTo>
                <a:lnTo>
                  <a:pt x="16609" y="40554"/>
                </a:lnTo>
                <a:lnTo>
                  <a:pt x="48308" y="15291"/>
                </a:lnTo>
                <a:lnTo>
                  <a:pt x="91962" y="5988"/>
                </a:lnTo>
                <a:lnTo>
                  <a:pt x="133372" y="2817"/>
                </a:lnTo>
                <a:lnTo>
                  <a:pt x="186397" y="1098"/>
                </a:lnTo>
                <a:lnTo>
                  <a:pt x="217739" y="524"/>
                </a:lnTo>
                <a:lnTo>
                  <a:pt x="252552" y="0"/>
                </a:lnTo>
              </a:path>
            </a:pathLst>
          </a:custGeom>
          <a:ln w="13563">
            <a:solidFill>
              <a:srgbClr val="8EA7E8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0" name="object 220"/>
          <p:cNvSpPr/>
          <p:nvPr/>
        </p:nvSpPr>
        <p:spPr>
          <a:xfrm>
            <a:off x="7779951" y="2999302"/>
            <a:ext cx="330835" cy="107314"/>
          </a:xfrm>
          <a:custGeom>
            <a:avLst/>
            <a:gdLst/>
            <a:ahLst/>
            <a:cxnLst/>
            <a:rect l="l" t="t" r="r" b="b"/>
            <a:pathLst>
              <a:path w="330834" h="107314">
                <a:moveTo>
                  <a:pt x="330403" y="107079"/>
                </a:moveTo>
                <a:lnTo>
                  <a:pt x="315307" y="70911"/>
                </a:lnTo>
                <a:lnTo>
                  <a:pt x="294479" y="31099"/>
                </a:lnTo>
                <a:lnTo>
                  <a:pt x="259690" y="3503"/>
                </a:lnTo>
                <a:lnTo>
                  <a:pt x="234827" y="0"/>
                </a:lnTo>
                <a:lnTo>
                  <a:pt x="219662" y="699"/>
                </a:lnTo>
                <a:lnTo>
                  <a:pt x="160253" y="12185"/>
                </a:lnTo>
                <a:lnTo>
                  <a:pt x="106576" y="27315"/>
                </a:lnTo>
                <a:lnTo>
                  <a:pt x="39330" y="48097"/>
                </a:lnTo>
                <a:lnTo>
                  <a:pt x="0" y="60520"/>
                </a:lnTo>
              </a:path>
            </a:pathLst>
          </a:custGeom>
          <a:ln w="13563">
            <a:solidFill>
              <a:srgbClr val="8EA7E8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1" name="object 221"/>
          <p:cNvSpPr/>
          <p:nvPr/>
        </p:nvSpPr>
        <p:spPr>
          <a:xfrm>
            <a:off x="8319335" y="3586247"/>
            <a:ext cx="210820" cy="32384"/>
          </a:xfrm>
          <a:custGeom>
            <a:avLst/>
            <a:gdLst/>
            <a:ahLst/>
            <a:cxnLst/>
            <a:rect l="l" t="t" r="r" b="b"/>
            <a:pathLst>
              <a:path w="210820" h="32385">
                <a:moveTo>
                  <a:pt x="0" y="32054"/>
                </a:moveTo>
                <a:lnTo>
                  <a:pt x="210820" y="0"/>
                </a:lnTo>
              </a:path>
            </a:pathLst>
          </a:custGeom>
          <a:ln w="20345">
            <a:solidFill>
              <a:srgbClr val="8EA7E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2" name="object 222"/>
          <p:cNvSpPr/>
          <p:nvPr/>
        </p:nvSpPr>
        <p:spPr>
          <a:xfrm>
            <a:off x="8519976" y="3571693"/>
            <a:ext cx="20955" cy="0"/>
          </a:xfrm>
          <a:custGeom>
            <a:avLst/>
            <a:gdLst/>
            <a:ahLst/>
            <a:cxnLst/>
            <a:rect l="l" t="t" r="r" b="b"/>
            <a:pathLst>
              <a:path w="20954">
                <a:moveTo>
                  <a:pt x="0" y="0"/>
                </a:moveTo>
                <a:lnTo>
                  <a:pt x="20345" y="0"/>
                </a:lnTo>
              </a:path>
            </a:pathLst>
          </a:custGeom>
          <a:ln w="30975">
            <a:solidFill>
              <a:srgbClr val="8EA7E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3" name="object 223"/>
          <p:cNvSpPr/>
          <p:nvPr/>
        </p:nvSpPr>
        <p:spPr>
          <a:xfrm>
            <a:off x="8108520" y="3618298"/>
            <a:ext cx="210820" cy="32384"/>
          </a:xfrm>
          <a:custGeom>
            <a:avLst/>
            <a:gdLst/>
            <a:ahLst/>
            <a:cxnLst/>
            <a:rect l="l" t="t" r="r" b="b"/>
            <a:pathLst>
              <a:path w="210820" h="32385">
                <a:moveTo>
                  <a:pt x="0" y="32054"/>
                </a:moveTo>
                <a:lnTo>
                  <a:pt x="210820" y="0"/>
                </a:lnTo>
              </a:path>
            </a:pathLst>
          </a:custGeom>
          <a:ln w="20345">
            <a:solidFill>
              <a:srgbClr val="8EA7E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4" name="object 224"/>
          <p:cNvSpPr/>
          <p:nvPr/>
        </p:nvSpPr>
        <p:spPr>
          <a:xfrm>
            <a:off x="8098348" y="3637958"/>
            <a:ext cx="20955" cy="0"/>
          </a:xfrm>
          <a:custGeom>
            <a:avLst/>
            <a:gdLst/>
            <a:ahLst/>
            <a:cxnLst/>
            <a:rect l="l" t="t" r="r" b="b"/>
            <a:pathLst>
              <a:path w="20954">
                <a:moveTo>
                  <a:pt x="0" y="0"/>
                </a:moveTo>
                <a:lnTo>
                  <a:pt x="20345" y="0"/>
                </a:lnTo>
              </a:path>
            </a:pathLst>
          </a:custGeom>
          <a:ln w="30975">
            <a:solidFill>
              <a:srgbClr val="8EA7E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5" name="object 225"/>
          <p:cNvSpPr/>
          <p:nvPr/>
        </p:nvSpPr>
        <p:spPr>
          <a:xfrm>
            <a:off x="8202992" y="3143848"/>
            <a:ext cx="177800" cy="27305"/>
          </a:xfrm>
          <a:custGeom>
            <a:avLst/>
            <a:gdLst/>
            <a:ahLst/>
            <a:cxnLst/>
            <a:rect l="l" t="t" r="r" b="b"/>
            <a:pathLst>
              <a:path w="177800" h="27305">
                <a:moveTo>
                  <a:pt x="0" y="27127"/>
                </a:moveTo>
                <a:lnTo>
                  <a:pt x="177711" y="0"/>
                </a:lnTo>
              </a:path>
            </a:pathLst>
          </a:custGeom>
          <a:ln w="20345">
            <a:solidFill>
              <a:srgbClr val="FF815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6" name="object 226"/>
          <p:cNvSpPr/>
          <p:nvPr/>
        </p:nvSpPr>
        <p:spPr>
          <a:xfrm>
            <a:off x="8202992" y="3170975"/>
            <a:ext cx="0" cy="41275"/>
          </a:xfrm>
          <a:custGeom>
            <a:avLst/>
            <a:gdLst/>
            <a:ahLst/>
            <a:cxnLst/>
            <a:rect l="l" t="t" r="r" b="b"/>
            <a:pathLst>
              <a:path h="41275">
                <a:moveTo>
                  <a:pt x="0" y="0"/>
                </a:moveTo>
                <a:lnTo>
                  <a:pt x="0" y="41236"/>
                </a:lnTo>
              </a:path>
            </a:pathLst>
          </a:custGeom>
          <a:ln w="20345">
            <a:solidFill>
              <a:srgbClr val="FF815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7" name="object 227"/>
          <p:cNvSpPr/>
          <p:nvPr/>
        </p:nvSpPr>
        <p:spPr>
          <a:xfrm>
            <a:off x="8380700" y="3143844"/>
            <a:ext cx="0" cy="41910"/>
          </a:xfrm>
          <a:custGeom>
            <a:avLst/>
            <a:gdLst/>
            <a:ahLst/>
            <a:cxnLst/>
            <a:rect l="l" t="t" r="r" b="b"/>
            <a:pathLst>
              <a:path h="41910">
                <a:moveTo>
                  <a:pt x="0" y="0"/>
                </a:moveTo>
                <a:lnTo>
                  <a:pt x="0" y="41808"/>
                </a:lnTo>
              </a:path>
            </a:pathLst>
          </a:custGeom>
          <a:ln w="20345">
            <a:solidFill>
              <a:srgbClr val="FF815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8" name="object 228"/>
          <p:cNvSpPr/>
          <p:nvPr/>
        </p:nvSpPr>
        <p:spPr>
          <a:xfrm>
            <a:off x="8383799" y="3196638"/>
            <a:ext cx="132715" cy="66040"/>
          </a:xfrm>
          <a:custGeom>
            <a:avLst/>
            <a:gdLst/>
            <a:ahLst/>
            <a:cxnLst/>
            <a:rect l="l" t="t" r="r" b="b"/>
            <a:pathLst>
              <a:path w="132715" h="66039">
                <a:moveTo>
                  <a:pt x="0" y="0"/>
                </a:moveTo>
                <a:lnTo>
                  <a:pt x="32797" y="31600"/>
                </a:lnTo>
                <a:lnTo>
                  <a:pt x="66842" y="53427"/>
                </a:lnTo>
                <a:lnTo>
                  <a:pt x="115000" y="63680"/>
                </a:lnTo>
                <a:lnTo>
                  <a:pt x="132463" y="65923"/>
                </a:lnTo>
              </a:path>
            </a:pathLst>
          </a:custGeom>
          <a:ln w="13563">
            <a:solidFill>
              <a:srgbClr val="FF8150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9" name="object 229"/>
          <p:cNvSpPr/>
          <p:nvPr/>
        </p:nvSpPr>
        <p:spPr>
          <a:xfrm>
            <a:off x="8097000" y="3225623"/>
            <a:ext cx="106045" cy="103505"/>
          </a:xfrm>
          <a:custGeom>
            <a:avLst/>
            <a:gdLst/>
            <a:ahLst/>
            <a:cxnLst/>
            <a:rect l="l" t="t" r="r" b="b"/>
            <a:pathLst>
              <a:path w="106045" h="103504">
                <a:moveTo>
                  <a:pt x="105991" y="0"/>
                </a:moveTo>
                <a:lnTo>
                  <a:pt x="84415" y="40110"/>
                </a:lnTo>
                <a:lnTo>
                  <a:pt x="58666" y="71295"/>
                </a:lnTo>
                <a:lnTo>
                  <a:pt x="15943" y="95770"/>
                </a:lnTo>
                <a:lnTo>
                  <a:pt x="0" y="103240"/>
                </a:lnTo>
              </a:path>
            </a:pathLst>
          </a:custGeom>
          <a:ln w="13563">
            <a:solidFill>
              <a:srgbClr val="FF8150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0" name="object 230"/>
          <p:cNvSpPr/>
          <p:nvPr/>
        </p:nvSpPr>
        <p:spPr>
          <a:xfrm>
            <a:off x="8530149" y="3393738"/>
            <a:ext cx="252729" cy="139065"/>
          </a:xfrm>
          <a:custGeom>
            <a:avLst/>
            <a:gdLst/>
            <a:ahLst/>
            <a:cxnLst/>
            <a:rect l="l" t="t" r="r" b="b"/>
            <a:pathLst>
              <a:path w="252729" h="139064">
                <a:moveTo>
                  <a:pt x="0" y="138836"/>
                </a:moveTo>
                <a:lnTo>
                  <a:pt x="4092" y="86623"/>
                </a:lnTo>
                <a:lnTo>
                  <a:pt x="16609" y="40554"/>
                </a:lnTo>
                <a:lnTo>
                  <a:pt x="48308" y="15291"/>
                </a:lnTo>
                <a:lnTo>
                  <a:pt x="91962" y="5988"/>
                </a:lnTo>
                <a:lnTo>
                  <a:pt x="133372" y="2817"/>
                </a:lnTo>
                <a:lnTo>
                  <a:pt x="186397" y="1098"/>
                </a:lnTo>
                <a:lnTo>
                  <a:pt x="217739" y="524"/>
                </a:lnTo>
                <a:lnTo>
                  <a:pt x="252552" y="0"/>
                </a:lnTo>
              </a:path>
            </a:pathLst>
          </a:custGeom>
          <a:ln w="13563">
            <a:solidFill>
              <a:srgbClr val="8EA7E8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1" name="object 231"/>
          <p:cNvSpPr/>
          <p:nvPr/>
        </p:nvSpPr>
        <p:spPr>
          <a:xfrm>
            <a:off x="7778117" y="3486519"/>
            <a:ext cx="330835" cy="107314"/>
          </a:xfrm>
          <a:custGeom>
            <a:avLst/>
            <a:gdLst/>
            <a:ahLst/>
            <a:cxnLst/>
            <a:rect l="l" t="t" r="r" b="b"/>
            <a:pathLst>
              <a:path w="330834" h="107314">
                <a:moveTo>
                  <a:pt x="330403" y="107079"/>
                </a:moveTo>
                <a:lnTo>
                  <a:pt x="315307" y="70911"/>
                </a:lnTo>
                <a:lnTo>
                  <a:pt x="294479" y="31099"/>
                </a:lnTo>
                <a:lnTo>
                  <a:pt x="259690" y="3503"/>
                </a:lnTo>
                <a:lnTo>
                  <a:pt x="234827" y="0"/>
                </a:lnTo>
                <a:lnTo>
                  <a:pt x="219662" y="699"/>
                </a:lnTo>
                <a:lnTo>
                  <a:pt x="160253" y="12185"/>
                </a:lnTo>
                <a:lnTo>
                  <a:pt x="106576" y="27315"/>
                </a:lnTo>
                <a:lnTo>
                  <a:pt x="39330" y="48097"/>
                </a:lnTo>
                <a:lnTo>
                  <a:pt x="0" y="60520"/>
                </a:lnTo>
              </a:path>
            </a:pathLst>
          </a:custGeom>
          <a:ln w="13563">
            <a:solidFill>
              <a:srgbClr val="8EA7E8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2" name="object 232"/>
          <p:cNvSpPr/>
          <p:nvPr/>
        </p:nvSpPr>
        <p:spPr>
          <a:xfrm>
            <a:off x="8319768" y="4074029"/>
            <a:ext cx="210820" cy="32384"/>
          </a:xfrm>
          <a:custGeom>
            <a:avLst/>
            <a:gdLst/>
            <a:ahLst/>
            <a:cxnLst/>
            <a:rect l="l" t="t" r="r" b="b"/>
            <a:pathLst>
              <a:path w="210820" h="32385">
                <a:moveTo>
                  <a:pt x="0" y="32054"/>
                </a:moveTo>
                <a:lnTo>
                  <a:pt x="210820" y="0"/>
                </a:lnTo>
              </a:path>
            </a:pathLst>
          </a:custGeom>
          <a:ln w="20345">
            <a:solidFill>
              <a:srgbClr val="8EA7E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3" name="object 233"/>
          <p:cNvSpPr/>
          <p:nvPr/>
        </p:nvSpPr>
        <p:spPr>
          <a:xfrm>
            <a:off x="8520410" y="4059473"/>
            <a:ext cx="20955" cy="0"/>
          </a:xfrm>
          <a:custGeom>
            <a:avLst/>
            <a:gdLst/>
            <a:ahLst/>
            <a:cxnLst/>
            <a:rect l="l" t="t" r="r" b="b"/>
            <a:pathLst>
              <a:path w="20954">
                <a:moveTo>
                  <a:pt x="0" y="0"/>
                </a:moveTo>
                <a:lnTo>
                  <a:pt x="20345" y="0"/>
                </a:lnTo>
              </a:path>
            </a:pathLst>
          </a:custGeom>
          <a:ln w="30975">
            <a:solidFill>
              <a:srgbClr val="8EA7E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4" name="object 234"/>
          <p:cNvSpPr/>
          <p:nvPr/>
        </p:nvSpPr>
        <p:spPr>
          <a:xfrm>
            <a:off x="8108953" y="4106080"/>
            <a:ext cx="210820" cy="32384"/>
          </a:xfrm>
          <a:custGeom>
            <a:avLst/>
            <a:gdLst/>
            <a:ahLst/>
            <a:cxnLst/>
            <a:rect l="l" t="t" r="r" b="b"/>
            <a:pathLst>
              <a:path w="210820" h="32385">
                <a:moveTo>
                  <a:pt x="0" y="32054"/>
                </a:moveTo>
                <a:lnTo>
                  <a:pt x="210820" y="0"/>
                </a:lnTo>
              </a:path>
            </a:pathLst>
          </a:custGeom>
          <a:ln w="20345">
            <a:solidFill>
              <a:srgbClr val="8EA7E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5" name="object 235"/>
          <p:cNvSpPr/>
          <p:nvPr/>
        </p:nvSpPr>
        <p:spPr>
          <a:xfrm>
            <a:off x="8098780" y="4125738"/>
            <a:ext cx="20955" cy="0"/>
          </a:xfrm>
          <a:custGeom>
            <a:avLst/>
            <a:gdLst/>
            <a:ahLst/>
            <a:cxnLst/>
            <a:rect l="l" t="t" r="r" b="b"/>
            <a:pathLst>
              <a:path w="20954">
                <a:moveTo>
                  <a:pt x="0" y="0"/>
                </a:moveTo>
                <a:lnTo>
                  <a:pt x="20345" y="0"/>
                </a:lnTo>
              </a:path>
            </a:pathLst>
          </a:custGeom>
          <a:ln w="30975">
            <a:solidFill>
              <a:srgbClr val="8EA7E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6" name="object 236"/>
          <p:cNvSpPr/>
          <p:nvPr/>
        </p:nvSpPr>
        <p:spPr>
          <a:xfrm>
            <a:off x="8203426" y="3631631"/>
            <a:ext cx="177800" cy="27305"/>
          </a:xfrm>
          <a:custGeom>
            <a:avLst/>
            <a:gdLst/>
            <a:ahLst/>
            <a:cxnLst/>
            <a:rect l="l" t="t" r="r" b="b"/>
            <a:pathLst>
              <a:path w="177800" h="27304">
                <a:moveTo>
                  <a:pt x="0" y="27127"/>
                </a:moveTo>
                <a:lnTo>
                  <a:pt x="177711" y="0"/>
                </a:lnTo>
              </a:path>
            </a:pathLst>
          </a:custGeom>
          <a:ln w="20345">
            <a:solidFill>
              <a:srgbClr val="FF815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7" name="object 237"/>
          <p:cNvSpPr/>
          <p:nvPr/>
        </p:nvSpPr>
        <p:spPr>
          <a:xfrm>
            <a:off x="8203426" y="3658758"/>
            <a:ext cx="0" cy="41275"/>
          </a:xfrm>
          <a:custGeom>
            <a:avLst/>
            <a:gdLst/>
            <a:ahLst/>
            <a:cxnLst/>
            <a:rect l="l" t="t" r="r" b="b"/>
            <a:pathLst>
              <a:path h="41275">
                <a:moveTo>
                  <a:pt x="0" y="0"/>
                </a:moveTo>
                <a:lnTo>
                  <a:pt x="0" y="41236"/>
                </a:lnTo>
              </a:path>
            </a:pathLst>
          </a:custGeom>
          <a:ln w="20345">
            <a:solidFill>
              <a:srgbClr val="FF815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8" name="object 238"/>
          <p:cNvSpPr/>
          <p:nvPr/>
        </p:nvSpPr>
        <p:spPr>
          <a:xfrm>
            <a:off x="8381134" y="3631626"/>
            <a:ext cx="0" cy="41910"/>
          </a:xfrm>
          <a:custGeom>
            <a:avLst/>
            <a:gdLst/>
            <a:ahLst/>
            <a:cxnLst/>
            <a:rect l="l" t="t" r="r" b="b"/>
            <a:pathLst>
              <a:path h="41910">
                <a:moveTo>
                  <a:pt x="0" y="0"/>
                </a:moveTo>
                <a:lnTo>
                  <a:pt x="0" y="41808"/>
                </a:lnTo>
              </a:path>
            </a:pathLst>
          </a:custGeom>
          <a:ln w="20345">
            <a:solidFill>
              <a:srgbClr val="FF815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9" name="object 239"/>
          <p:cNvSpPr/>
          <p:nvPr/>
        </p:nvSpPr>
        <p:spPr>
          <a:xfrm>
            <a:off x="8384233" y="3684419"/>
            <a:ext cx="132715" cy="66040"/>
          </a:xfrm>
          <a:custGeom>
            <a:avLst/>
            <a:gdLst/>
            <a:ahLst/>
            <a:cxnLst/>
            <a:rect l="l" t="t" r="r" b="b"/>
            <a:pathLst>
              <a:path w="132715" h="66039">
                <a:moveTo>
                  <a:pt x="0" y="0"/>
                </a:moveTo>
                <a:lnTo>
                  <a:pt x="32797" y="31600"/>
                </a:lnTo>
                <a:lnTo>
                  <a:pt x="66842" y="53427"/>
                </a:lnTo>
                <a:lnTo>
                  <a:pt x="115000" y="63680"/>
                </a:lnTo>
                <a:lnTo>
                  <a:pt x="132463" y="65923"/>
                </a:lnTo>
              </a:path>
            </a:pathLst>
          </a:custGeom>
          <a:ln w="13563">
            <a:solidFill>
              <a:srgbClr val="FF8150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0" name="object 240"/>
          <p:cNvSpPr/>
          <p:nvPr/>
        </p:nvSpPr>
        <p:spPr>
          <a:xfrm>
            <a:off x="8097434" y="3713405"/>
            <a:ext cx="106045" cy="103505"/>
          </a:xfrm>
          <a:custGeom>
            <a:avLst/>
            <a:gdLst/>
            <a:ahLst/>
            <a:cxnLst/>
            <a:rect l="l" t="t" r="r" b="b"/>
            <a:pathLst>
              <a:path w="106045" h="103504">
                <a:moveTo>
                  <a:pt x="105991" y="0"/>
                </a:moveTo>
                <a:lnTo>
                  <a:pt x="84415" y="40110"/>
                </a:lnTo>
                <a:lnTo>
                  <a:pt x="58666" y="71295"/>
                </a:lnTo>
                <a:lnTo>
                  <a:pt x="15943" y="95770"/>
                </a:lnTo>
                <a:lnTo>
                  <a:pt x="0" y="103240"/>
                </a:lnTo>
              </a:path>
            </a:pathLst>
          </a:custGeom>
          <a:ln w="13563">
            <a:solidFill>
              <a:srgbClr val="FF8150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1" name="object 241"/>
          <p:cNvSpPr/>
          <p:nvPr/>
        </p:nvSpPr>
        <p:spPr>
          <a:xfrm>
            <a:off x="8530583" y="3881518"/>
            <a:ext cx="252729" cy="139065"/>
          </a:xfrm>
          <a:custGeom>
            <a:avLst/>
            <a:gdLst/>
            <a:ahLst/>
            <a:cxnLst/>
            <a:rect l="l" t="t" r="r" b="b"/>
            <a:pathLst>
              <a:path w="252729" h="139064">
                <a:moveTo>
                  <a:pt x="0" y="138836"/>
                </a:moveTo>
                <a:lnTo>
                  <a:pt x="4092" y="86623"/>
                </a:lnTo>
                <a:lnTo>
                  <a:pt x="16609" y="40554"/>
                </a:lnTo>
                <a:lnTo>
                  <a:pt x="48308" y="15291"/>
                </a:lnTo>
                <a:lnTo>
                  <a:pt x="91962" y="5988"/>
                </a:lnTo>
                <a:lnTo>
                  <a:pt x="133372" y="2817"/>
                </a:lnTo>
                <a:lnTo>
                  <a:pt x="186397" y="1098"/>
                </a:lnTo>
                <a:lnTo>
                  <a:pt x="217739" y="524"/>
                </a:lnTo>
                <a:lnTo>
                  <a:pt x="252552" y="0"/>
                </a:lnTo>
              </a:path>
            </a:pathLst>
          </a:custGeom>
          <a:ln w="13563">
            <a:solidFill>
              <a:srgbClr val="8EA7E8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2" name="object 242"/>
          <p:cNvSpPr/>
          <p:nvPr/>
        </p:nvSpPr>
        <p:spPr>
          <a:xfrm>
            <a:off x="7778550" y="3974303"/>
            <a:ext cx="330835" cy="107314"/>
          </a:xfrm>
          <a:custGeom>
            <a:avLst/>
            <a:gdLst/>
            <a:ahLst/>
            <a:cxnLst/>
            <a:rect l="l" t="t" r="r" b="b"/>
            <a:pathLst>
              <a:path w="330834" h="107314">
                <a:moveTo>
                  <a:pt x="330403" y="107076"/>
                </a:moveTo>
                <a:lnTo>
                  <a:pt x="315307" y="70909"/>
                </a:lnTo>
                <a:lnTo>
                  <a:pt x="294479" y="31097"/>
                </a:lnTo>
                <a:lnTo>
                  <a:pt x="259690" y="3502"/>
                </a:lnTo>
                <a:lnTo>
                  <a:pt x="234827" y="0"/>
                </a:lnTo>
                <a:lnTo>
                  <a:pt x="219662" y="700"/>
                </a:lnTo>
                <a:lnTo>
                  <a:pt x="160253" y="12188"/>
                </a:lnTo>
                <a:lnTo>
                  <a:pt x="106576" y="27320"/>
                </a:lnTo>
                <a:lnTo>
                  <a:pt x="39330" y="48106"/>
                </a:lnTo>
                <a:lnTo>
                  <a:pt x="0" y="60531"/>
                </a:lnTo>
              </a:path>
            </a:pathLst>
          </a:custGeom>
          <a:ln w="13563">
            <a:solidFill>
              <a:srgbClr val="8EA7E8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3" name="object 243"/>
          <p:cNvSpPr/>
          <p:nvPr/>
        </p:nvSpPr>
        <p:spPr>
          <a:xfrm>
            <a:off x="8319765" y="4559329"/>
            <a:ext cx="210820" cy="32384"/>
          </a:xfrm>
          <a:custGeom>
            <a:avLst/>
            <a:gdLst/>
            <a:ahLst/>
            <a:cxnLst/>
            <a:rect l="l" t="t" r="r" b="b"/>
            <a:pathLst>
              <a:path w="210820" h="32385">
                <a:moveTo>
                  <a:pt x="0" y="32054"/>
                </a:moveTo>
                <a:lnTo>
                  <a:pt x="210820" y="0"/>
                </a:lnTo>
              </a:path>
            </a:pathLst>
          </a:custGeom>
          <a:ln w="20345">
            <a:solidFill>
              <a:srgbClr val="8EA7E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4" name="object 244"/>
          <p:cNvSpPr/>
          <p:nvPr/>
        </p:nvSpPr>
        <p:spPr>
          <a:xfrm>
            <a:off x="8520407" y="4544772"/>
            <a:ext cx="20955" cy="0"/>
          </a:xfrm>
          <a:custGeom>
            <a:avLst/>
            <a:gdLst/>
            <a:ahLst/>
            <a:cxnLst/>
            <a:rect l="l" t="t" r="r" b="b"/>
            <a:pathLst>
              <a:path w="20954">
                <a:moveTo>
                  <a:pt x="0" y="0"/>
                </a:moveTo>
                <a:lnTo>
                  <a:pt x="20345" y="0"/>
                </a:lnTo>
              </a:path>
            </a:pathLst>
          </a:custGeom>
          <a:ln w="30975">
            <a:solidFill>
              <a:srgbClr val="8EA7E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5" name="object 245"/>
          <p:cNvSpPr/>
          <p:nvPr/>
        </p:nvSpPr>
        <p:spPr>
          <a:xfrm>
            <a:off x="8108951" y="4591379"/>
            <a:ext cx="210820" cy="32384"/>
          </a:xfrm>
          <a:custGeom>
            <a:avLst/>
            <a:gdLst/>
            <a:ahLst/>
            <a:cxnLst/>
            <a:rect l="l" t="t" r="r" b="b"/>
            <a:pathLst>
              <a:path w="210820" h="32385">
                <a:moveTo>
                  <a:pt x="0" y="32054"/>
                </a:moveTo>
                <a:lnTo>
                  <a:pt x="210807" y="0"/>
                </a:lnTo>
              </a:path>
            </a:pathLst>
          </a:custGeom>
          <a:ln w="20345">
            <a:solidFill>
              <a:srgbClr val="8EA7E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6" name="object 246"/>
          <p:cNvSpPr/>
          <p:nvPr/>
        </p:nvSpPr>
        <p:spPr>
          <a:xfrm>
            <a:off x="8098778" y="4611038"/>
            <a:ext cx="20955" cy="0"/>
          </a:xfrm>
          <a:custGeom>
            <a:avLst/>
            <a:gdLst/>
            <a:ahLst/>
            <a:cxnLst/>
            <a:rect l="l" t="t" r="r" b="b"/>
            <a:pathLst>
              <a:path w="20954">
                <a:moveTo>
                  <a:pt x="0" y="0"/>
                </a:moveTo>
                <a:lnTo>
                  <a:pt x="20345" y="0"/>
                </a:lnTo>
              </a:path>
            </a:pathLst>
          </a:custGeom>
          <a:ln w="30975">
            <a:solidFill>
              <a:srgbClr val="8EA7E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7" name="object 247"/>
          <p:cNvSpPr/>
          <p:nvPr/>
        </p:nvSpPr>
        <p:spPr>
          <a:xfrm>
            <a:off x="8203422" y="4116929"/>
            <a:ext cx="177800" cy="27305"/>
          </a:xfrm>
          <a:custGeom>
            <a:avLst/>
            <a:gdLst/>
            <a:ahLst/>
            <a:cxnLst/>
            <a:rect l="l" t="t" r="r" b="b"/>
            <a:pathLst>
              <a:path w="177800" h="27304">
                <a:moveTo>
                  <a:pt x="0" y="27127"/>
                </a:moveTo>
                <a:lnTo>
                  <a:pt x="177711" y="0"/>
                </a:lnTo>
              </a:path>
            </a:pathLst>
          </a:custGeom>
          <a:ln w="20345">
            <a:solidFill>
              <a:srgbClr val="FF815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8" name="object 248"/>
          <p:cNvSpPr/>
          <p:nvPr/>
        </p:nvSpPr>
        <p:spPr>
          <a:xfrm>
            <a:off x="8203422" y="4144057"/>
            <a:ext cx="0" cy="41275"/>
          </a:xfrm>
          <a:custGeom>
            <a:avLst/>
            <a:gdLst/>
            <a:ahLst/>
            <a:cxnLst/>
            <a:rect l="l" t="t" r="r" b="b"/>
            <a:pathLst>
              <a:path h="41275">
                <a:moveTo>
                  <a:pt x="0" y="0"/>
                </a:moveTo>
                <a:lnTo>
                  <a:pt x="0" y="41236"/>
                </a:lnTo>
              </a:path>
            </a:pathLst>
          </a:custGeom>
          <a:ln w="20345">
            <a:solidFill>
              <a:srgbClr val="FF815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9" name="object 249"/>
          <p:cNvSpPr/>
          <p:nvPr/>
        </p:nvSpPr>
        <p:spPr>
          <a:xfrm>
            <a:off x="8381131" y="4116925"/>
            <a:ext cx="0" cy="41910"/>
          </a:xfrm>
          <a:custGeom>
            <a:avLst/>
            <a:gdLst/>
            <a:ahLst/>
            <a:cxnLst/>
            <a:rect l="l" t="t" r="r" b="b"/>
            <a:pathLst>
              <a:path h="41910">
                <a:moveTo>
                  <a:pt x="0" y="0"/>
                </a:moveTo>
                <a:lnTo>
                  <a:pt x="0" y="41808"/>
                </a:lnTo>
              </a:path>
            </a:pathLst>
          </a:custGeom>
          <a:ln w="20345">
            <a:solidFill>
              <a:srgbClr val="FF815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0" name="object 250"/>
          <p:cNvSpPr/>
          <p:nvPr/>
        </p:nvSpPr>
        <p:spPr>
          <a:xfrm>
            <a:off x="8384228" y="4169717"/>
            <a:ext cx="132715" cy="66040"/>
          </a:xfrm>
          <a:custGeom>
            <a:avLst/>
            <a:gdLst/>
            <a:ahLst/>
            <a:cxnLst/>
            <a:rect l="l" t="t" r="r" b="b"/>
            <a:pathLst>
              <a:path w="132715" h="66039">
                <a:moveTo>
                  <a:pt x="0" y="0"/>
                </a:moveTo>
                <a:lnTo>
                  <a:pt x="32797" y="31600"/>
                </a:lnTo>
                <a:lnTo>
                  <a:pt x="66842" y="53427"/>
                </a:lnTo>
                <a:lnTo>
                  <a:pt x="115000" y="63680"/>
                </a:lnTo>
                <a:lnTo>
                  <a:pt x="132463" y="65923"/>
                </a:lnTo>
              </a:path>
            </a:pathLst>
          </a:custGeom>
          <a:ln w="13563">
            <a:solidFill>
              <a:srgbClr val="FF8150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1" name="object 251"/>
          <p:cNvSpPr/>
          <p:nvPr/>
        </p:nvSpPr>
        <p:spPr>
          <a:xfrm>
            <a:off x="8097431" y="4198704"/>
            <a:ext cx="106045" cy="103505"/>
          </a:xfrm>
          <a:custGeom>
            <a:avLst/>
            <a:gdLst/>
            <a:ahLst/>
            <a:cxnLst/>
            <a:rect l="l" t="t" r="r" b="b"/>
            <a:pathLst>
              <a:path w="106045" h="103504">
                <a:moveTo>
                  <a:pt x="105991" y="0"/>
                </a:moveTo>
                <a:lnTo>
                  <a:pt x="84415" y="40110"/>
                </a:lnTo>
                <a:lnTo>
                  <a:pt x="58666" y="71295"/>
                </a:lnTo>
                <a:lnTo>
                  <a:pt x="15943" y="95770"/>
                </a:lnTo>
                <a:lnTo>
                  <a:pt x="0" y="103240"/>
                </a:lnTo>
              </a:path>
            </a:pathLst>
          </a:custGeom>
          <a:ln w="13563">
            <a:solidFill>
              <a:srgbClr val="FF8150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2" name="object 252"/>
          <p:cNvSpPr/>
          <p:nvPr/>
        </p:nvSpPr>
        <p:spPr>
          <a:xfrm>
            <a:off x="8530580" y="4366818"/>
            <a:ext cx="252729" cy="139065"/>
          </a:xfrm>
          <a:custGeom>
            <a:avLst/>
            <a:gdLst/>
            <a:ahLst/>
            <a:cxnLst/>
            <a:rect l="l" t="t" r="r" b="b"/>
            <a:pathLst>
              <a:path w="252729" h="139064">
                <a:moveTo>
                  <a:pt x="0" y="138836"/>
                </a:moveTo>
                <a:lnTo>
                  <a:pt x="4092" y="86623"/>
                </a:lnTo>
                <a:lnTo>
                  <a:pt x="16609" y="40554"/>
                </a:lnTo>
                <a:lnTo>
                  <a:pt x="48308" y="15291"/>
                </a:lnTo>
                <a:lnTo>
                  <a:pt x="91962" y="5988"/>
                </a:lnTo>
                <a:lnTo>
                  <a:pt x="133372" y="2817"/>
                </a:lnTo>
                <a:lnTo>
                  <a:pt x="186397" y="1098"/>
                </a:lnTo>
                <a:lnTo>
                  <a:pt x="217739" y="524"/>
                </a:lnTo>
                <a:lnTo>
                  <a:pt x="252552" y="0"/>
                </a:lnTo>
              </a:path>
            </a:pathLst>
          </a:custGeom>
          <a:ln w="13563">
            <a:solidFill>
              <a:srgbClr val="8EA7E8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3" name="object 253"/>
          <p:cNvSpPr/>
          <p:nvPr/>
        </p:nvSpPr>
        <p:spPr>
          <a:xfrm>
            <a:off x="7778547" y="4459601"/>
            <a:ext cx="330835" cy="107314"/>
          </a:xfrm>
          <a:custGeom>
            <a:avLst/>
            <a:gdLst/>
            <a:ahLst/>
            <a:cxnLst/>
            <a:rect l="l" t="t" r="r" b="b"/>
            <a:pathLst>
              <a:path w="330834" h="107314">
                <a:moveTo>
                  <a:pt x="330403" y="107079"/>
                </a:moveTo>
                <a:lnTo>
                  <a:pt x="315307" y="70911"/>
                </a:lnTo>
                <a:lnTo>
                  <a:pt x="294479" y="31099"/>
                </a:lnTo>
                <a:lnTo>
                  <a:pt x="259690" y="3503"/>
                </a:lnTo>
                <a:lnTo>
                  <a:pt x="234827" y="0"/>
                </a:lnTo>
                <a:lnTo>
                  <a:pt x="219662" y="699"/>
                </a:lnTo>
                <a:lnTo>
                  <a:pt x="160253" y="12185"/>
                </a:lnTo>
                <a:lnTo>
                  <a:pt x="106576" y="27315"/>
                </a:lnTo>
                <a:lnTo>
                  <a:pt x="39330" y="48097"/>
                </a:lnTo>
                <a:lnTo>
                  <a:pt x="0" y="60520"/>
                </a:lnTo>
              </a:path>
            </a:pathLst>
          </a:custGeom>
          <a:ln w="13563">
            <a:solidFill>
              <a:srgbClr val="8EA7E8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4" name="object 254"/>
          <p:cNvSpPr/>
          <p:nvPr/>
        </p:nvSpPr>
        <p:spPr>
          <a:xfrm>
            <a:off x="8321097" y="5045452"/>
            <a:ext cx="210820" cy="32384"/>
          </a:xfrm>
          <a:custGeom>
            <a:avLst/>
            <a:gdLst/>
            <a:ahLst/>
            <a:cxnLst/>
            <a:rect l="l" t="t" r="r" b="b"/>
            <a:pathLst>
              <a:path w="210820" h="32385">
                <a:moveTo>
                  <a:pt x="0" y="32054"/>
                </a:moveTo>
                <a:lnTo>
                  <a:pt x="210820" y="0"/>
                </a:lnTo>
              </a:path>
            </a:pathLst>
          </a:custGeom>
          <a:ln w="20345">
            <a:solidFill>
              <a:srgbClr val="8EA7E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5" name="object 255"/>
          <p:cNvSpPr/>
          <p:nvPr/>
        </p:nvSpPr>
        <p:spPr>
          <a:xfrm>
            <a:off x="8521737" y="5030895"/>
            <a:ext cx="20955" cy="0"/>
          </a:xfrm>
          <a:custGeom>
            <a:avLst/>
            <a:gdLst/>
            <a:ahLst/>
            <a:cxnLst/>
            <a:rect l="l" t="t" r="r" b="b"/>
            <a:pathLst>
              <a:path w="20954">
                <a:moveTo>
                  <a:pt x="0" y="0"/>
                </a:moveTo>
                <a:lnTo>
                  <a:pt x="20345" y="0"/>
                </a:lnTo>
              </a:path>
            </a:pathLst>
          </a:custGeom>
          <a:ln w="30975">
            <a:solidFill>
              <a:srgbClr val="8EA7E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6" name="object 256"/>
          <p:cNvSpPr/>
          <p:nvPr/>
        </p:nvSpPr>
        <p:spPr>
          <a:xfrm>
            <a:off x="8110282" y="5077502"/>
            <a:ext cx="210820" cy="32384"/>
          </a:xfrm>
          <a:custGeom>
            <a:avLst/>
            <a:gdLst/>
            <a:ahLst/>
            <a:cxnLst/>
            <a:rect l="l" t="t" r="r" b="b"/>
            <a:pathLst>
              <a:path w="210820" h="32385">
                <a:moveTo>
                  <a:pt x="0" y="32054"/>
                </a:moveTo>
                <a:lnTo>
                  <a:pt x="210820" y="0"/>
                </a:lnTo>
              </a:path>
            </a:pathLst>
          </a:custGeom>
          <a:ln w="20345">
            <a:solidFill>
              <a:srgbClr val="8EA7E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7" name="object 257"/>
          <p:cNvSpPr/>
          <p:nvPr/>
        </p:nvSpPr>
        <p:spPr>
          <a:xfrm>
            <a:off x="8100109" y="5097161"/>
            <a:ext cx="20955" cy="0"/>
          </a:xfrm>
          <a:custGeom>
            <a:avLst/>
            <a:gdLst/>
            <a:ahLst/>
            <a:cxnLst/>
            <a:rect l="l" t="t" r="r" b="b"/>
            <a:pathLst>
              <a:path w="20954">
                <a:moveTo>
                  <a:pt x="0" y="0"/>
                </a:moveTo>
                <a:lnTo>
                  <a:pt x="20345" y="0"/>
                </a:lnTo>
              </a:path>
            </a:pathLst>
          </a:custGeom>
          <a:ln w="30975">
            <a:solidFill>
              <a:srgbClr val="8EA7E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8" name="object 258"/>
          <p:cNvSpPr/>
          <p:nvPr/>
        </p:nvSpPr>
        <p:spPr>
          <a:xfrm>
            <a:off x="8204753" y="4603053"/>
            <a:ext cx="177800" cy="27305"/>
          </a:xfrm>
          <a:custGeom>
            <a:avLst/>
            <a:gdLst/>
            <a:ahLst/>
            <a:cxnLst/>
            <a:rect l="l" t="t" r="r" b="b"/>
            <a:pathLst>
              <a:path w="177800" h="27304">
                <a:moveTo>
                  <a:pt x="0" y="27127"/>
                </a:moveTo>
                <a:lnTo>
                  <a:pt x="177711" y="0"/>
                </a:lnTo>
              </a:path>
            </a:pathLst>
          </a:custGeom>
          <a:ln w="20345">
            <a:solidFill>
              <a:srgbClr val="FF815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9" name="object 259"/>
          <p:cNvSpPr/>
          <p:nvPr/>
        </p:nvSpPr>
        <p:spPr>
          <a:xfrm>
            <a:off x="8204753" y="4630181"/>
            <a:ext cx="0" cy="41275"/>
          </a:xfrm>
          <a:custGeom>
            <a:avLst/>
            <a:gdLst/>
            <a:ahLst/>
            <a:cxnLst/>
            <a:rect l="l" t="t" r="r" b="b"/>
            <a:pathLst>
              <a:path h="41275">
                <a:moveTo>
                  <a:pt x="0" y="0"/>
                </a:moveTo>
                <a:lnTo>
                  <a:pt x="0" y="41236"/>
                </a:lnTo>
              </a:path>
            </a:pathLst>
          </a:custGeom>
          <a:ln w="20345">
            <a:solidFill>
              <a:srgbClr val="FF815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0" name="object 260"/>
          <p:cNvSpPr/>
          <p:nvPr/>
        </p:nvSpPr>
        <p:spPr>
          <a:xfrm>
            <a:off x="8382461" y="4603050"/>
            <a:ext cx="0" cy="41910"/>
          </a:xfrm>
          <a:custGeom>
            <a:avLst/>
            <a:gdLst/>
            <a:ahLst/>
            <a:cxnLst/>
            <a:rect l="l" t="t" r="r" b="b"/>
            <a:pathLst>
              <a:path h="41910">
                <a:moveTo>
                  <a:pt x="0" y="0"/>
                </a:moveTo>
                <a:lnTo>
                  <a:pt x="0" y="41808"/>
                </a:lnTo>
              </a:path>
            </a:pathLst>
          </a:custGeom>
          <a:ln w="20345">
            <a:solidFill>
              <a:srgbClr val="FF815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1" name="object 261"/>
          <p:cNvSpPr/>
          <p:nvPr/>
        </p:nvSpPr>
        <p:spPr>
          <a:xfrm>
            <a:off x="8385561" y="4655841"/>
            <a:ext cx="132715" cy="66040"/>
          </a:xfrm>
          <a:custGeom>
            <a:avLst/>
            <a:gdLst/>
            <a:ahLst/>
            <a:cxnLst/>
            <a:rect l="l" t="t" r="r" b="b"/>
            <a:pathLst>
              <a:path w="132715" h="66039">
                <a:moveTo>
                  <a:pt x="0" y="0"/>
                </a:moveTo>
                <a:lnTo>
                  <a:pt x="32797" y="31600"/>
                </a:lnTo>
                <a:lnTo>
                  <a:pt x="66842" y="53427"/>
                </a:lnTo>
                <a:lnTo>
                  <a:pt x="115000" y="63680"/>
                </a:lnTo>
                <a:lnTo>
                  <a:pt x="132463" y="65923"/>
                </a:lnTo>
              </a:path>
            </a:pathLst>
          </a:custGeom>
          <a:ln w="13563">
            <a:solidFill>
              <a:srgbClr val="FF8150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2" name="object 262"/>
          <p:cNvSpPr/>
          <p:nvPr/>
        </p:nvSpPr>
        <p:spPr>
          <a:xfrm>
            <a:off x="8098762" y="4684829"/>
            <a:ext cx="106045" cy="103505"/>
          </a:xfrm>
          <a:custGeom>
            <a:avLst/>
            <a:gdLst/>
            <a:ahLst/>
            <a:cxnLst/>
            <a:rect l="l" t="t" r="r" b="b"/>
            <a:pathLst>
              <a:path w="106045" h="103504">
                <a:moveTo>
                  <a:pt x="105991" y="0"/>
                </a:moveTo>
                <a:lnTo>
                  <a:pt x="84415" y="40110"/>
                </a:lnTo>
                <a:lnTo>
                  <a:pt x="58666" y="71295"/>
                </a:lnTo>
                <a:lnTo>
                  <a:pt x="15943" y="95770"/>
                </a:lnTo>
                <a:lnTo>
                  <a:pt x="0" y="103240"/>
                </a:lnTo>
              </a:path>
            </a:pathLst>
          </a:custGeom>
          <a:ln w="13563">
            <a:solidFill>
              <a:srgbClr val="FF8150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3" name="object 263"/>
          <p:cNvSpPr/>
          <p:nvPr/>
        </p:nvSpPr>
        <p:spPr>
          <a:xfrm>
            <a:off x="8531911" y="4852941"/>
            <a:ext cx="252729" cy="139065"/>
          </a:xfrm>
          <a:custGeom>
            <a:avLst/>
            <a:gdLst/>
            <a:ahLst/>
            <a:cxnLst/>
            <a:rect l="l" t="t" r="r" b="b"/>
            <a:pathLst>
              <a:path w="252729" h="139064">
                <a:moveTo>
                  <a:pt x="0" y="138836"/>
                </a:moveTo>
                <a:lnTo>
                  <a:pt x="4092" y="86623"/>
                </a:lnTo>
                <a:lnTo>
                  <a:pt x="16609" y="40554"/>
                </a:lnTo>
                <a:lnTo>
                  <a:pt x="48308" y="15291"/>
                </a:lnTo>
                <a:lnTo>
                  <a:pt x="91962" y="5988"/>
                </a:lnTo>
                <a:lnTo>
                  <a:pt x="133372" y="2817"/>
                </a:lnTo>
                <a:lnTo>
                  <a:pt x="186397" y="1098"/>
                </a:lnTo>
                <a:lnTo>
                  <a:pt x="217739" y="524"/>
                </a:lnTo>
                <a:lnTo>
                  <a:pt x="252552" y="0"/>
                </a:lnTo>
              </a:path>
            </a:pathLst>
          </a:custGeom>
          <a:ln w="13563">
            <a:solidFill>
              <a:srgbClr val="8EA7E8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4" name="object 264"/>
          <p:cNvSpPr/>
          <p:nvPr/>
        </p:nvSpPr>
        <p:spPr>
          <a:xfrm>
            <a:off x="7779879" y="4945723"/>
            <a:ext cx="330835" cy="107314"/>
          </a:xfrm>
          <a:custGeom>
            <a:avLst/>
            <a:gdLst/>
            <a:ahLst/>
            <a:cxnLst/>
            <a:rect l="l" t="t" r="r" b="b"/>
            <a:pathLst>
              <a:path w="330834" h="107314">
                <a:moveTo>
                  <a:pt x="330403" y="107079"/>
                </a:moveTo>
                <a:lnTo>
                  <a:pt x="315307" y="70911"/>
                </a:lnTo>
                <a:lnTo>
                  <a:pt x="294479" y="31099"/>
                </a:lnTo>
                <a:lnTo>
                  <a:pt x="259690" y="3503"/>
                </a:lnTo>
                <a:lnTo>
                  <a:pt x="234827" y="0"/>
                </a:lnTo>
                <a:lnTo>
                  <a:pt x="219662" y="699"/>
                </a:lnTo>
                <a:lnTo>
                  <a:pt x="160253" y="12185"/>
                </a:lnTo>
                <a:lnTo>
                  <a:pt x="106576" y="27315"/>
                </a:lnTo>
                <a:lnTo>
                  <a:pt x="39330" y="48097"/>
                </a:lnTo>
                <a:lnTo>
                  <a:pt x="0" y="60520"/>
                </a:lnTo>
              </a:path>
            </a:pathLst>
          </a:custGeom>
          <a:ln w="13563">
            <a:solidFill>
              <a:srgbClr val="8EA7E8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5" name="object 265"/>
          <p:cNvSpPr/>
          <p:nvPr/>
        </p:nvSpPr>
        <p:spPr>
          <a:xfrm>
            <a:off x="8321097" y="5650152"/>
            <a:ext cx="210820" cy="32384"/>
          </a:xfrm>
          <a:custGeom>
            <a:avLst/>
            <a:gdLst/>
            <a:ahLst/>
            <a:cxnLst/>
            <a:rect l="l" t="t" r="r" b="b"/>
            <a:pathLst>
              <a:path w="210820" h="32385">
                <a:moveTo>
                  <a:pt x="0" y="32054"/>
                </a:moveTo>
                <a:lnTo>
                  <a:pt x="210820" y="0"/>
                </a:lnTo>
              </a:path>
            </a:pathLst>
          </a:custGeom>
          <a:ln w="20345">
            <a:solidFill>
              <a:srgbClr val="8EA7E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6" name="object 266"/>
          <p:cNvSpPr/>
          <p:nvPr/>
        </p:nvSpPr>
        <p:spPr>
          <a:xfrm>
            <a:off x="8521737" y="5635597"/>
            <a:ext cx="20955" cy="0"/>
          </a:xfrm>
          <a:custGeom>
            <a:avLst/>
            <a:gdLst/>
            <a:ahLst/>
            <a:cxnLst/>
            <a:rect l="l" t="t" r="r" b="b"/>
            <a:pathLst>
              <a:path w="20954">
                <a:moveTo>
                  <a:pt x="0" y="0"/>
                </a:moveTo>
                <a:lnTo>
                  <a:pt x="20345" y="0"/>
                </a:lnTo>
              </a:path>
            </a:pathLst>
          </a:custGeom>
          <a:ln w="30975">
            <a:solidFill>
              <a:srgbClr val="8EA7E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7" name="object 267"/>
          <p:cNvSpPr/>
          <p:nvPr/>
        </p:nvSpPr>
        <p:spPr>
          <a:xfrm>
            <a:off x="8110282" y="5682202"/>
            <a:ext cx="210820" cy="32384"/>
          </a:xfrm>
          <a:custGeom>
            <a:avLst/>
            <a:gdLst/>
            <a:ahLst/>
            <a:cxnLst/>
            <a:rect l="l" t="t" r="r" b="b"/>
            <a:pathLst>
              <a:path w="210820" h="32385">
                <a:moveTo>
                  <a:pt x="0" y="32054"/>
                </a:moveTo>
                <a:lnTo>
                  <a:pt x="210820" y="0"/>
                </a:lnTo>
              </a:path>
            </a:pathLst>
          </a:custGeom>
          <a:ln w="20345">
            <a:solidFill>
              <a:srgbClr val="8EA7E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8" name="object 268"/>
          <p:cNvSpPr/>
          <p:nvPr/>
        </p:nvSpPr>
        <p:spPr>
          <a:xfrm>
            <a:off x="8100109" y="5701862"/>
            <a:ext cx="20955" cy="0"/>
          </a:xfrm>
          <a:custGeom>
            <a:avLst/>
            <a:gdLst/>
            <a:ahLst/>
            <a:cxnLst/>
            <a:rect l="l" t="t" r="r" b="b"/>
            <a:pathLst>
              <a:path w="20954">
                <a:moveTo>
                  <a:pt x="0" y="0"/>
                </a:moveTo>
                <a:lnTo>
                  <a:pt x="20345" y="0"/>
                </a:lnTo>
              </a:path>
            </a:pathLst>
          </a:custGeom>
          <a:ln w="30975">
            <a:solidFill>
              <a:srgbClr val="8EA7E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9" name="object 269"/>
          <p:cNvSpPr/>
          <p:nvPr/>
        </p:nvSpPr>
        <p:spPr>
          <a:xfrm>
            <a:off x="8204753" y="5120115"/>
            <a:ext cx="177800" cy="27305"/>
          </a:xfrm>
          <a:custGeom>
            <a:avLst/>
            <a:gdLst/>
            <a:ahLst/>
            <a:cxnLst/>
            <a:rect l="l" t="t" r="r" b="b"/>
            <a:pathLst>
              <a:path w="177800" h="27304">
                <a:moveTo>
                  <a:pt x="0" y="27127"/>
                </a:moveTo>
                <a:lnTo>
                  <a:pt x="177711" y="0"/>
                </a:lnTo>
              </a:path>
            </a:pathLst>
          </a:custGeom>
          <a:ln w="20345">
            <a:solidFill>
              <a:srgbClr val="FF815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0" name="object 270"/>
          <p:cNvSpPr/>
          <p:nvPr/>
        </p:nvSpPr>
        <p:spPr>
          <a:xfrm>
            <a:off x="8204753" y="5147242"/>
            <a:ext cx="0" cy="41275"/>
          </a:xfrm>
          <a:custGeom>
            <a:avLst/>
            <a:gdLst/>
            <a:ahLst/>
            <a:cxnLst/>
            <a:rect l="l" t="t" r="r" b="b"/>
            <a:pathLst>
              <a:path h="41275">
                <a:moveTo>
                  <a:pt x="0" y="0"/>
                </a:moveTo>
                <a:lnTo>
                  <a:pt x="0" y="41236"/>
                </a:lnTo>
              </a:path>
            </a:pathLst>
          </a:custGeom>
          <a:ln w="20345">
            <a:solidFill>
              <a:srgbClr val="FF815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1" name="object 271"/>
          <p:cNvSpPr/>
          <p:nvPr/>
        </p:nvSpPr>
        <p:spPr>
          <a:xfrm>
            <a:off x="8382461" y="5120111"/>
            <a:ext cx="0" cy="41910"/>
          </a:xfrm>
          <a:custGeom>
            <a:avLst/>
            <a:gdLst/>
            <a:ahLst/>
            <a:cxnLst/>
            <a:rect l="l" t="t" r="r" b="b"/>
            <a:pathLst>
              <a:path h="41910">
                <a:moveTo>
                  <a:pt x="0" y="0"/>
                </a:moveTo>
                <a:lnTo>
                  <a:pt x="0" y="41808"/>
                </a:lnTo>
              </a:path>
            </a:pathLst>
          </a:custGeom>
          <a:ln w="20345">
            <a:solidFill>
              <a:srgbClr val="FF815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2" name="object 272"/>
          <p:cNvSpPr/>
          <p:nvPr/>
        </p:nvSpPr>
        <p:spPr>
          <a:xfrm>
            <a:off x="8385561" y="5172903"/>
            <a:ext cx="132715" cy="66040"/>
          </a:xfrm>
          <a:custGeom>
            <a:avLst/>
            <a:gdLst/>
            <a:ahLst/>
            <a:cxnLst/>
            <a:rect l="l" t="t" r="r" b="b"/>
            <a:pathLst>
              <a:path w="132715" h="66039">
                <a:moveTo>
                  <a:pt x="0" y="0"/>
                </a:moveTo>
                <a:lnTo>
                  <a:pt x="32797" y="31600"/>
                </a:lnTo>
                <a:lnTo>
                  <a:pt x="66842" y="53427"/>
                </a:lnTo>
                <a:lnTo>
                  <a:pt x="115000" y="63680"/>
                </a:lnTo>
                <a:lnTo>
                  <a:pt x="132463" y="65923"/>
                </a:lnTo>
              </a:path>
            </a:pathLst>
          </a:custGeom>
          <a:ln w="13563">
            <a:solidFill>
              <a:srgbClr val="FF8150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3" name="object 273"/>
          <p:cNvSpPr/>
          <p:nvPr/>
        </p:nvSpPr>
        <p:spPr>
          <a:xfrm>
            <a:off x="8098762" y="5201890"/>
            <a:ext cx="106045" cy="103505"/>
          </a:xfrm>
          <a:custGeom>
            <a:avLst/>
            <a:gdLst/>
            <a:ahLst/>
            <a:cxnLst/>
            <a:rect l="l" t="t" r="r" b="b"/>
            <a:pathLst>
              <a:path w="106045" h="103504">
                <a:moveTo>
                  <a:pt x="105991" y="0"/>
                </a:moveTo>
                <a:lnTo>
                  <a:pt x="84415" y="40110"/>
                </a:lnTo>
                <a:lnTo>
                  <a:pt x="58666" y="71295"/>
                </a:lnTo>
                <a:lnTo>
                  <a:pt x="15943" y="95770"/>
                </a:lnTo>
                <a:lnTo>
                  <a:pt x="0" y="103240"/>
                </a:lnTo>
              </a:path>
            </a:pathLst>
          </a:custGeom>
          <a:ln w="13563">
            <a:solidFill>
              <a:srgbClr val="FF8150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4" name="object 274"/>
          <p:cNvSpPr/>
          <p:nvPr/>
        </p:nvSpPr>
        <p:spPr>
          <a:xfrm>
            <a:off x="8531911" y="5457642"/>
            <a:ext cx="252729" cy="139065"/>
          </a:xfrm>
          <a:custGeom>
            <a:avLst/>
            <a:gdLst/>
            <a:ahLst/>
            <a:cxnLst/>
            <a:rect l="l" t="t" r="r" b="b"/>
            <a:pathLst>
              <a:path w="252729" h="139064">
                <a:moveTo>
                  <a:pt x="0" y="138836"/>
                </a:moveTo>
                <a:lnTo>
                  <a:pt x="4092" y="86623"/>
                </a:lnTo>
                <a:lnTo>
                  <a:pt x="16609" y="40554"/>
                </a:lnTo>
                <a:lnTo>
                  <a:pt x="48308" y="15291"/>
                </a:lnTo>
                <a:lnTo>
                  <a:pt x="91962" y="5988"/>
                </a:lnTo>
                <a:lnTo>
                  <a:pt x="133372" y="2817"/>
                </a:lnTo>
                <a:lnTo>
                  <a:pt x="186397" y="1098"/>
                </a:lnTo>
                <a:lnTo>
                  <a:pt x="217739" y="524"/>
                </a:lnTo>
                <a:lnTo>
                  <a:pt x="252552" y="0"/>
                </a:lnTo>
              </a:path>
            </a:pathLst>
          </a:custGeom>
          <a:ln w="13563">
            <a:solidFill>
              <a:srgbClr val="8EA7E8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5" name="object 275"/>
          <p:cNvSpPr/>
          <p:nvPr/>
        </p:nvSpPr>
        <p:spPr>
          <a:xfrm>
            <a:off x="7779879" y="5550426"/>
            <a:ext cx="330835" cy="107314"/>
          </a:xfrm>
          <a:custGeom>
            <a:avLst/>
            <a:gdLst/>
            <a:ahLst/>
            <a:cxnLst/>
            <a:rect l="l" t="t" r="r" b="b"/>
            <a:pathLst>
              <a:path w="330834" h="107314">
                <a:moveTo>
                  <a:pt x="330403" y="107076"/>
                </a:moveTo>
                <a:lnTo>
                  <a:pt x="315307" y="70909"/>
                </a:lnTo>
                <a:lnTo>
                  <a:pt x="294479" y="31097"/>
                </a:lnTo>
                <a:lnTo>
                  <a:pt x="259690" y="3502"/>
                </a:lnTo>
                <a:lnTo>
                  <a:pt x="234827" y="0"/>
                </a:lnTo>
                <a:lnTo>
                  <a:pt x="219662" y="700"/>
                </a:lnTo>
                <a:lnTo>
                  <a:pt x="160253" y="12188"/>
                </a:lnTo>
                <a:lnTo>
                  <a:pt x="106576" y="27320"/>
                </a:lnTo>
                <a:lnTo>
                  <a:pt x="39330" y="48106"/>
                </a:lnTo>
                <a:lnTo>
                  <a:pt x="0" y="60531"/>
                </a:lnTo>
              </a:path>
            </a:pathLst>
          </a:custGeom>
          <a:ln w="13563">
            <a:solidFill>
              <a:srgbClr val="8EA7E8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6" name="object 276"/>
          <p:cNvSpPr/>
          <p:nvPr/>
        </p:nvSpPr>
        <p:spPr>
          <a:xfrm>
            <a:off x="5108126" y="549437"/>
            <a:ext cx="1133475" cy="392430"/>
          </a:xfrm>
          <a:custGeom>
            <a:avLst/>
            <a:gdLst/>
            <a:ahLst/>
            <a:cxnLst/>
            <a:rect l="l" t="t" r="r" b="b"/>
            <a:pathLst>
              <a:path w="1133475" h="392430">
                <a:moveTo>
                  <a:pt x="0" y="0"/>
                </a:moveTo>
                <a:lnTo>
                  <a:pt x="1133119" y="391960"/>
                </a:lnTo>
              </a:path>
            </a:pathLst>
          </a:custGeom>
          <a:ln w="16954">
            <a:solidFill>
              <a:srgbClr val="F3E967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7" name="object 277"/>
          <p:cNvSpPr/>
          <p:nvPr/>
        </p:nvSpPr>
        <p:spPr>
          <a:xfrm>
            <a:off x="5108126" y="628816"/>
            <a:ext cx="1133475" cy="392430"/>
          </a:xfrm>
          <a:custGeom>
            <a:avLst/>
            <a:gdLst/>
            <a:ahLst/>
            <a:cxnLst/>
            <a:rect l="l" t="t" r="r" b="b"/>
            <a:pathLst>
              <a:path w="1133475" h="392430">
                <a:moveTo>
                  <a:pt x="0" y="0"/>
                </a:moveTo>
                <a:lnTo>
                  <a:pt x="1133119" y="391960"/>
                </a:lnTo>
              </a:path>
            </a:pathLst>
          </a:custGeom>
          <a:ln w="16954">
            <a:solidFill>
              <a:srgbClr val="F3E967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8" name="object 278"/>
          <p:cNvSpPr/>
          <p:nvPr/>
        </p:nvSpPr>
        <p:spPr>
          <a:xfrm>
            <a:off x="5108126" y="714056"/>
            <a:ext cx="1133475" cy="392430"/>
          </a:xfrm>
          <a:custGeom>
            <a:avLst/>
            <a:gdLst/>
            <a:ahLst/>
            <a:cxnLst/>
            <a:rect l="l" t="t" r="r" b="b"/>
            <a:pathLst>
              <a:path w="1133475" h="392430">
                <a:moveTo>
                  <a:pt x="0" y="0"/>
                </a:moveTo>
                <a:lnTo>
                  <a:pt x="1133119" y="391960"/>
                </a:lnTo>
              </a:path>
            </a:pathLst>
          </a:custGeom>
          <a:ln w="16954">
            <a:solidFill>
              <a:srgbClr val="F3E967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9" name="object 279"/>
          <p:cNvSpPr/>
          <p:nvPr/>
        </p:nvSpPr>
        <p:spPr>
          <a:xfrm>
            <a:off x="5108126" y="799355"/>
            <a:ext cx="1133475" cy="392430"/>
          </a:xfrm>
          <a:custGeom>
            <a:avLst/>
            <a:gdLst/>
            <a:ahLst/>
            <a:cxnLst/>
            <a:rect l="l" t="t" r="r" b="b"/>
            <a:pathLst>
              <a:path w="1133475" h="392430">
                <a:moveTo>
                  <a:pt x="0" y="0"/>
                </a:moveTo>
                <a:lnTo>
                  <a:pt x="1133119" y="391960"/>
                </a:lnTo>
              </a:path>
            </a:pathLst>
          </a:custGeom>
          <a:ln w="16954">
            <a:solidFill>
              <a:srgbClr val="F3E967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0" name="object 280"/>
          <p:cNvSpPr/>
          <p:nvPr/>
        </p:nvSpPr>
        <p:spPr>
          <a:xfrm>
            <a:off x="5108126" y="878733"/>
            <a:ext cx="1133475" cy="392430"/>
          </a:xfrm>
          <a:custGeom>
            <a:avLst/>
            <a:gdLst/>
            <a:ahLst/>
            <a:cxnLst/>
            <a:rect l="l" t="t" r="r" b="b"/>
            <a:pathLst>
              <a:path w="1133475" h="392430">
                <a:moveTo>
                  <a:pt x="0" y="0"/>
                </a:moveTo>
                <a:lnTo>
                  <a:pt x="1133119" y="391960"/>
                </a:lnTo>
              </a:path>
            </a:pathLst>
          </a:custGeom>
          <a:ln w="16954">
            <a:solidFill>
              <a:srgbClr val="F3E967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1" name="object 281"/>
          <p:cNvSpPr/>
          <p:nvPr/>
        </p:nvSpPr>
        <p:spPr>
          <a:xfrm>
            <a:off x="5108126" y="958135"/>
            <a:ext cx="1133475" cy="392430"/>
          </a:xfrm>
          <a:custGeom>
            <a:avLst/>
            <a:gdLst/>
            <a:ahLst/>
            <a:cxnLst/>
            <a:rect l="l" t="t" r="r" b="b"/>
            <a:pathLst>
              <a:path w="1133475" h="392430">
                <a:moveTo>
                  <a:pt x="0" y="0"/>
                </a:moveTo>
                <a:lnTo>
                  <a:pt x="1133119" y="391960"/>
                </a:lnTo>
              </a:path>
            </a:pathLst>
          </a:custGeom>
          <a:ln w="16954">
            <a:solidFill>
              <a:srgbClr val="F3E967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2" name="object 282"/>
          <p:cNvSpPr/>
          <p:nvPr/>
        </p:nvSpPr>
        <p:spPr>
          <a:xfrm>
            <a:off x="5108126" y="1037742"/>
            <a:ext cx="1133475" cy="392430"/>
          </a:xfrm>
          <a:custGeom>
            <a:avLst/>
            <a:gdLst/>
            <a:ahLst/>
            <a:cxnLst/>
            <a:rect l="l" t="t" r="r" b="b"/>
            <a:pathLst>
              <a:path w="1133475" h="392430">
                <a:moveTo>
                  <a:pt x="0" y="0"/>
                </a:moveTo>
                <a:lnTo>
                  <a:pt x="1133119" y="391960"/>
                </a:lnTo>
              </a:path>
            </a:pathLst>
          </a:custGeom>
          <a:ln w="16954">
            <a:solidFill>
              <a:srgbClr val="F3E967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3" name="object 283"/>
          <p:cNvSpPr/>
          <p:nvPr/>
        </p:nvSpPr>
        <p:spPr>
          <a:xfrm>
            <a:off x="5108126" y="1117121"/>
            <a:ext cx="1133475" cy="392430"/>
          </a:xfrm>
          <a:custGeom>
            <a:avLst/>
            <a:gdLst/>
            <a:ahLst/>
            <a:cxnLst/>
            <a:rect l="l" t="t" r="r" b="b"/>
            <a:pathLst>
              <a:path w="1133475" h="392430">
                <a:moveTo>
                  <a:pt x="0" y="0"/>
                </a:moveTo>
                <a:lnTo>
                  <a:pt x="1133119" y="391960"/>
                </a:lnTo>
              </a:path>
            </a:pathLst>
          </a:custGeom>
          <a:ln w="16954">
            <a:solidFill>
              <a:srgbClr val="F3E967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4" name="object 284"/>
          <p:cNvSpPr/>
          <p:nvPr/>
        </p:nvSpPr>
        <p:spPr>
          <a:xfrm>
            <a:off x="5108126" y="1202361"/>
            <a:ext cx="1133475" cy="392430"/>
          </a:xfrm>
          <a:custGeom>
            <a:avLst/>
            <a:gdLst/>
            <a:ahLst/>
            <a:cxnLst/>
            <a:rect l="l" t="t" r="r" b="b"/>
            <a:pathLst>
              <a:path w="1133475" h="392430">
                <a:moveTo>
                  <a:pt x="0" y="0"/>
                </a:moveTo>
                <a:lnTo>
                  <a:pt x="1133119" y="391960"/>
                </a:lnTo>
              </a:path>
            </a:pathLst>
          </a:custGeom>
          <a:ln w="16954">
            <a:solidFill>
              <a:srgbClr val="F3E967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5" name="object 285"/>
          <p:cNvSpPr/>
          <p:nvPr/>
        </p:nvSpPr>
        <p:spPr>
          <a:xfrm>
            <a:off x="5108126" y="1287660"/>
            <a:ext cx="1133475" cy="392430"/>
          </a:xfrm>
          <a:custGeom>
            <a:avLst/>
            <a:gdLst/>
            <a:ahLst/>
            <a:cxnLst/>
            <a:rect l="l" t="t" r="r" b="b"/>
            <a:pathLst>
              <a:path w="1133475" h="392430">
                <a:moveTo>
                  <a:pt x="0" y="0"/>
                </a:moveTo>
                <a:lnTo>
                  <a:pt x="1133119" y="391960"/>
                </a:lnTo>
              </a:path>
            </a:pathLst>
          </a:custGeom>
          <a:ln w="16954">
            <a:solidFill>
              <a:srgbClr val="F3E967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6" name="object 286"/>
          <p:cNvSpPr/>
          <p:nvPr/>
        </p:nvSpPr>
        <p:spPr>
          <a:xfrm>
            <a:off x="5108126" y="1367038"/>
            <a:ext cx="1133475" cy="392430"/>
          </a:xfrm>
          <a:custGeom>
            <a:avLst/>
            <a:gdLst/>
            <a:ahLst/>
            <a:cxnLst/>
            <a:rect l="l" t="t" r="r" b="b"/>
            <a:pathLst>
              <a:path w="1133475" h="392430">
                <a:moveTo>
                  <a:pt x="0" y="0"/>
                </a:moveTo>
                <a:lnTo>
                  <a:pt x="1133119" y="391960"/>
                </a:lnTo>
              </a:path>
            </a:pathLst>
          </a:custGeom>
          <a:ln w="16954">
            <a:solidFill>
              <a:srgbClr val="F3E967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7" name="object 287"/>
          <p:cNvSpPr/>
          <p:nvPr/>
        </p:nvSpPr>
        <p:spPr>
          <a:xfrm>
            <a:off x="5108126" y="1446439"/>
            <a:ext cx="1133475" cy="392430"/>
          </a:xfrm>
          <a:custGeom>
            <a:avLst/>
            <a:gdLst/>
            <a:ahLst/>
            <a:cxnLst/>
            <a:rect l="l" t="t" r="r" b="b"/>
            <a:pathLst>
              <a:path w="1133475" h="392430">
                <a:moveTo>
                  <a:pt x="0" y="0"/>
                </a:moveTo>
                <a:lnTo>
                  <a:pt x="1133119" y="391960"/>
                </a:lnTo>
              </a:path>
            </a:pathLst>
          </a:custGeom>
          <a:ln w="16954">
            <a:solidFill>
              <a:srgbClr val="F3E967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8" name="object 288"/>
          <p:cNvSpPr/>
          <p:nvPr/>
        </p:nvSpPr>
        <p:spPr>
          <a:xfrm>
            <a:off x="6567569" y="659919"/>
            <a:ext cx="88265" cy="640080"/>
          </a:xfrm>
          <a:custGeom>
            <a:avLst/>
            <a:gdLst/>
            <a:ahLst/>
            <a:cxnLst/>
            <a:rect l="l" t="t" r="r" b="b"/>
            <a:pathLst>
              <a:path w="88265" h="640080">
                <a:moveTo>
                  <a:pt x="88138" y="0"/>
                </a:moveTo>
                <a:lnTo>
                  <a:pt x="0" y="639724"/>
                </a:lnTo>
              </a:path>
            </a:pathLst>
          </a:custGeom>
          <a:ln w="16954">
            <a:solidFill>
              <a:srgbClr val="2176BB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9" name="object 289"/>
          <p:cNvSpPr/>
          <p:nvPr/>
        </p:nvSpPr>
        <p:spPr>
          <a:xfrm>
            <a:off x="6655711" y="642969"/>
            <a:ext cx="88265" cy="640080"/>
          </a:xfrm>
          <a:custGeom>
            <a:avLst/>
            <a:gdLst/>
            <a:ahLst/>
            <a:cxnLst/>
            <a:rect l="l" t="t" r="r" b="b"/>
            <a:pathLst>
              <a:path w="88265" h="640080">
                <a:moveTo>
                  <a:pt x="88138" y="0"/>
                </a:moveTo>
                <a:lnTo>
                  <a:pt x="0" y="639724"/>
                </a:lnTo>
              </a:path>
            </a:pathLst>
          </a:custGeom>
          <a:ln w="16954">
            <a:solidFill>
              <a:srgbClr val="2176BB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0" name="object 290"/>
          <p:cNvSpPr/>
          <p:nvPr/>
        </p:nvSpPr>
        <p:spPr>
          <a:xfrm>
            <a:off x="6841314" y="603883"/>
            <a:ext cx="83820" cy="608330"/>
          </a:xfrm>
          <a:custGeom>
            <a:avLst/>
            <a:gdLst/>
            <a:ahLst/>
            <a:cxnLst/>
            <a:rect l="l" t="t" r="r" b="b"/>
            <a:pathLst>
              <a:path w="83820" h="608330">
                <a:moveTo>
                  <a:pt x="83820" y="0"/>
                </a:moveTo>
                <a:lnTo>
                  <a:pt x="0" y="608330"/>
                </a:lnTo>
              </a:path>
            </a:pathLst>
          </a:custGeom>
          <a:ln w="16954">
            <a:solidFill>
              <a:srgbClr val="2176BB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1" name="object 291"/>
          <p:cNvSpPr/>
          <p:nvPr/>
        </p:nvSpPr>
        <p:spPr>
          <a:xfrm>
            <a:off x="6759457" y="617444"/>
            <a:ext cx="78105" cy="563245"/>
          </a:xfrm>
          <a:custGeom>
            <a:avLst/>
            <a:gdLst/>
            <a:ahLst/>
            <a:cxnLst/>
            <a:rect l="l" t="t" r="r" b="b"/>
            <a:pathLst>
              <a:path w="78104" h="563244">
                <a:moveTo>
                  <a:pt x="77533" y="0"/>
                </a:moveTo>
                <a:lnTo>
                  <a:pt x="0" y="562749"/>
                </a:lnTo>
              </a:path>
            </a:pathLst>
          </a:custGeom>
          <a:ln w="16954">
            <a:solidFill>
              <a:srgbClr val="2176BB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2" name="object 292"/>
          <p:cNvSpPr/>
          <p:nvPr/>
        </p:nvSpPr>
        <p:spPr>
          <a:xfrm>
            <a:off x="6932486" y="590313"/>
            <a:ext cx="88265" cy="640080"/>
          </a:xfrm>
          <a:custGeom>
            <a:avLst/>
            <a:gdLst/>
            <a:ahLst/>
            <a:cxnLst/>
            <a:rect l="l" t="t" r="r" b="b"/>
            <a:pathLst>
              <a:path w="88265" h="640080">
                <a:moveTo>
                  <a:pt x="88138" y="0"/>
                </a:moveTo>
                <a:lnTo>
                  <a:pt x="0" y="639724"/>
                </a:lnTo>
              </a:path>
            </a:pathLst>
          </a:custGeom>
          <a:ln w="16954">
            <a:solidFill>
              <a:srgbClr val="2176BB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3" name="object 293"/>
          <p:cNvSpPr/>
          <p:nvPr/>
        </p:nvSpPr>
        <p:spPr>
          <a:xfrm>
            <a:off x="7020628" y="573363"/>
            <a:ext cx="88265" cy="640080"/>
          </a:xfrm>
          <a:custGeom>
            <a:avLst/>
            <a:gdLst/>
            <a:ahLst/>
            <a:cxnLst/>
            <a:rect l="l" t="t" r="r" b="b"/>
            <a:pathLst>
              <a:path w="88265" h="640080">
                <a:moveTo>
                  <a:pt x="88138" y="0"/>
                </a:moveTo>
                <a:lnTo>
                  <a:pt x="0" y="639724"/>
                </a:lnTo>
              </a:path>
            </a:pathLst>
          </a:custGeom>
          <a:ln w="16954">
            <a:solidFill>
              <a:srgbClr val="2176BB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4" name="object 294"/>
          <p:cNvSpPr/>
          <p:nvPr/>
        </p:nvSpPr>
        <p:spPr>
          <a:xfrm>
            <a:off x="7201912" y="534278"/>
            <a:ext cx="88265" cy="655320"/>
          </a:xfrm>
          <a:custGeom>
            <a:avLst/>
            <a:gdLst/>
            <a:ahLst/>
            <a:cxnLst/>
            <a:rect l="l" t="t" r="r" b="b"/>
            <a:pathLst>
              <a:path w="88265" h="655319">
                <a:moveTo>
                  <a:pt x="88138" y="0"/>
                </a:moveTo>
                <a:lnTo>
                  <a:pt x="0" y="655142"/>
                </a:lnTo>
              </a:path>
            </a:pathLst>
          </a:custGeom>
          <a:ln w="16954">
            <a:solidFill>
              <a:srgbClr val="2176BB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5" name="object 295"/>
          <p:cNvSpPr/>
          <p:nvPr/>
        </p:nvSpPr>
        <p:spPr>
          <a:xfrm>
            <a:off x="7119015" y="547838"/>
            <a:ext cx="83185" cy="585470"/>
          </a:xfrm>
          <a:custGeom>
            <a:avLst/>
            <a:gdLst/>
            <a:ahLst/>
            <a:cxnLst/>
            <a:rect l="l" t="t" r="r" b="b"/>
            <a:pathLst>
              <a:path w="83184" h="585469">
                <a:moveTo>
                  <a:pt x="82892" y="0"/>
                </a:moveTo>
                <a:lnTo>
                  <a:pt x="0" y="585076"/>
                </a:lnTo>
              </a:path>
            </a:pathLst>
          </a:custGeom>
          <a:ln w="16954">
            <a:solidFill>
              <a:srgbClr val="2176BB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6" name="object 296"/>
          <p:cNvSpPr/>
          <p:nvPr/>
        </p:nvSpPr>
        <p:spPr>
          <a:xfrm>
            <a:off x="6403152" y="1299648"/>
            <a:ext cx="164465" cy="33655"/>
          </a:xfrm>
          <a:custGeom>
            <a:avLst/>
            <a:gdLst/>
            <a:ahLst/>
            <a:cxnLst/>
            <a:rect l="l" t="t" r="r" b="b"/>
            <a:pathLst>
              <a:path w="164465" h="33655">
                <a:moveTo>
                  <a:pt x="164414" y="0"/>
                </a:moveTo>
                <a:lnTo>
                  <a:pt x="0" y="33286"/>
                </a:lnTo>
              </a:path>
            </a:pathLst>
          </a:custGeom>
          <a:ln w="16954">
            <a:solidFill>
              <a:srgbClr val="2176BB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7" name="object 297"/>
          <p:cNvSpPr/>
          <p:nvPr/>
        </p:nvSpPr>
        <p:spPr>
          <a:xfrm>
            <a:off x="6416436" y="1329616"/>
            <a:ext cx="5715" cy="4004945"/>
          </a:xfrm>
          <a:custGeom>
            <a:avLst/>
            <a:gdLst/>
            <a:ahLst/>
            <a:cxnLst/>
            <a:rect l="l" t="t" r="r" b="b"/>
            <a:pathLst>
              <a:path w="5714" h="4004945">
                <a:moveTo>
                  <a:pt x="5346" y="0"/>
                </a:moveTo>
                <a:lnTo>
                  <a:pt x="0" y="4004741"/>
                </a:lnTo>
              </a:path>
            </a:pathLst>
          </a:custGeom>
          <a:ln w="16954">
            <a:solidFill>
              <a:srgbClr val="2176BB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8" name="object 298"/>
          <p:cNvSpPr/>
          <p:nvPr/>
        </p:nvSpPr>
        <p:spPr>
          <a:xfrm>
            <a:off x="4980777" y="5061405"/>
            <a:ext cx="1661675" cy="146718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9" name="object 299"/>
          <p:cNvSpPr txBox="1"/>
          <p:nvPr/>
        </p:nvSpPr>
        <p:spPr>
          <a:xfrm>
            <a:off x="444500" y="439841"/>
            <a:ext cx="2526030" cy="69596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ct val="100000"/>
              </a:lnSpc>
            </a:pPr>
            <a:r>
              <a:rPr sz="2400" b="1" spc="-35" dirty="0">
                <a:solidFill>
                  <a:srgbClr val="F15F22"/>
                </a:solidFill>
                <a:latin typeface="Calibri"/>
                <a:cs typeface="Calibri"/>
              </a:rPr>
              <a:t>O</a:t>
            </a:r>
            <a:r>
              <a:rPr sz="2400" b="1" spc="-15" dirty="0">
                <a:solidFill>
                  <a:srgbClr val="F15F22"/>
                </a:solidFill>
                <a:latin typeface="Calibri"/>
                <a:cs typeface="Calibri"/>
              </a:rPr>
              <a:t>v</a:t>
            </a:r>
            <a:r>
              <a:rPr sz="2400" b="1" spc="45" dirty="0">
                <a:solidFill>
                  <a:srgbClr val="F15F22"/>
                </a:solidFill>
                <a:latin typeface="Calibri"/>
                <a:cs typeface="Calibri"/>
              </a:rPr>
              <a:t>erall</a:t>
            </a:r>
            <a:r>
              <a:rPr sz="2400" b="1" spc="60" dirty="0">
                <a:solidFill>
                  <a:srgbClr val="F15F22"/>
                </a:solidFill>
                <a:latin typeface="Calibri"/>
                <a:cs typeface="Calibri"/>
              </a:rPr>
              <a:t> </a:t>
            </a:r>
            <a:r>
              <a:rPr sz="2400" b="1" spc="25" dirty="0">
                <a:solidFill>
                  <a:srgbClr val="F15F22"/>
                </a:solidFill>
                <a:latin typeface="Calibri"/>
                <a:cs typeface="Calibri"/>
              </a:rPr>
              <a:t>sustainable</a:t>
            </a:r>
            <a:r>
              <a:rPr sz="2400" b="1" spc="15" dirty="0">
                <a:solidFill>
                  <a:srgbClr val="F15F22"/>
                </a:solidFill>
                <a:latin typeface="Calibri"/>
                <a:cs typeface="Calibri"/>
              </a:rPr>
              <a:t> </a:t>
            </a:r>
            <a:r>
              <a:rPr sz="2400" b="1" spc="10" dirty="0">
                <a:solidFill>
                  <a:srgbClr val="F15F22"/>
                </a:solidFill>
                <a:latin typeface="Calibri"/>
                <a:cs typeface="Calibri"/>
              </a:rPr>
              <a:t>stra</a:t>
            </a:r>
            <a:r>
              <a:rPr sz="2400" b="1" spc="-5" dirty="0">
                <a:solidFill>
                  <a:srgbClr val="F15F22"/>
                </a:solidFill>
                <a:latin typeface="Calibri"/>
                <a:cs typeface="Calibri"/>
              </a:rPr>
              <a:t>te</a:t>
            </a:r>
            <a:r>
              <a:rPr sz="2400" b="1" spc="65" dirty="0">
                <a:solidFill>
                  <a:srgbClr val="F15F22"/>
                </a:solidFill>
                <a:latin typeface="Calibri"/>
                <a:cs typeface="Calibri"/>
              </a:rPr>
              <a:t>gies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300" name="object 300"/>
          <p:cNvSpPr txBox="1"/>
          <p:nvPr/>
        </p:nvSpPr>
        <p:spPr>
          <a:xfrm>
            <a:off x="9990499" y="1563851"/>
            <a:ext cx="1748155" cy="7658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b="1" i="1" spc="-10" dirty="0">
                <a:solidFill>
                  <a:srgbClr val="58595B"/>
                </a:solidFill>
                <a:latin typeface="Calibri"/>
                <a:cs typeface="Calibri"/>
              </a:rPr>
              <a:t>Dual</a:t>
            </a:r>
            <a:r>
              <a:rPr sz="1600" b="1" i="1" spc="4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600" b="1" i="1" spc="-15" dirty="0">
                <a:solidFill>
                  <a:srgbClr val="58595B"/>
                </a:solidFill>
                <a:latin typeface="Calibri"/>
                <a:cs typeface="Calibri"/>
              </a:rPr>
              <a:t>fl</a:t>
            </a:r>
            <a:r>
              <a:rPr sz="1600" b="1" i="1" spc="-40" dirty="0">
                <a:solidFill>
                  <a:srgbClr val="58595B"/>
                </a:solidFill>
                <a:latin typeface="Calibri"/>
                <a:cs typeface="Calibri"/>
              </a:rPr>
              <a:t>o</a:t>
            </a:r>
            <a:r>
              <a:rPr sz="1600" b="1" i="1" spc="-110" dirty="0">
                <a:solidFill>
                  <a:srgbClr val="58595B"/>
                </a:solidFill>
                <a:latin typeface="Calibri"/>
                <a:cs typeface="Calibri"/>
              </a:rPr>
              <a:t>w</a:t>
            </a:r>
            <a:r>
              <a:rPr sz="1600" b="1" i="1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600" b="1" i="1" spc="-65" dirty="0">
                <a:solidFill>
                  <a:srgbClr val="58595B"/>
                </a:solidFill>
                <a:latin typeface="Calibri"/>
                <a:cs typeface="Calibri"/>
              </a:rPr>
              <a:t>v</a:t>
            </a:r>
            <a:r>
              <a:rPr sz="1600" b="1" i="1" spc="-20" dirty="0">
                <a:solidFill>
                  <a:srgbClr val="58595B"/>
                </a:solidFill>
                <a:latin typeface="Calibri"/>
                <a:cs typeface="Calibri"/>
              </a:rPr>
              <a:t>entilation</a:t>
            </a:r>
            <a:endParaRPr sz="1600">
              <a:latin typeface="Calibri"/>
              <a:cs typeface="Calibri"/>
            </a:endParaRPr>
          </a:p>
          <a:p>
            <a:pPr marL="12700" marR="38100">
              <a:lnSpc>
                <a:spcPct val="100000"/>
              </a:lnSpc>
              <a:spcBef>
                <a:spcPts val="1360"/>
              </a:spcBef>
            </a:pPr>
            <a:r>
              <a:rPr sz="1200" b="1" i="1" spc="-25" dirty="0">
                <a:solidFill>
                  <a:srgbClr val="58595B"/>
                </a:solidFill>
                <a:latin typeface="Calibri"/>
                <a:cs typeface="Calibri"/>
              </a:rPr>
              <a:t>with</a:t>
            </a:r>
            <a:r>
              <a:rPr sz="1200" b="1" i="1" spc="3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200" b="1" i="1" spc="-25" dirty="0">
                <a:solidFill>
                  <a:srgbClr val="58595B"/>
                </a:solidFill>
                <a:latin typeface="Calibri"/>
                <a:cs typeface="Calibri"/>
              </a:rPr>
              <a:t>heat</a:t>
            </a:r>
            <a:r>
              <a:rPr sz="1200" b="1" i="1" spc="3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200" b="1" i="1" spc="-15" dirty="0">
                <a:solidFill>
                  <a:srgbClr val="58595B"/>
                </a:solidFill>
                <a:latin typeface="Calibri"/>
                <a:cs typeface="Calibri"/>
              </a:rPr>
              <a:t>re</a:t>
            </a:r>
            <a:r>
              <a:rPr sz="1200" b="1" i="1" spc="-50" dirty="0">
                <a:solidFill>
                  <a:srgbClr val="58595B"/>
                </a:solidFill>
                <a:latin typeface="Calibri"/>
                <a:cs typeface="Calibri"/>
              </a:rPr>
              <a:t>c</a:t>
            </a:r>
            <a:r>
              <a:rPr sz="1200" b="1" i="1" spc="-65" dirty="0">
                <a:solidFill>
                  <a:srgbClr val="58595B"/>
                </a:solidFill>
                <a:latin typeface="Calibri"/>
                <a:cs typeface="Calibri"/>
              </a:rPr>
              <a:t>o</a:t>
            </a:r>
            <a:r>
              <a:rPr sz="1200" b="1" i="1" spc="-55" dirty="0">
                <a:solidFill>
                  <a:srgbClr val="58595B"/>
                </a:solidFill>
                <a:latin typeface="Calibri"/>
                <a:cs typeface="Calibri"/>
              </a:rPr>
              <a:t>v</a:t>
            </a:r>
            <a:r>
              <a:rPr sz="1200" b="1" i="1" spc="-25" dirty="0">
                <a:solidFill>
                  <a:srgbClr val="58595B"/>
                </a:solidFill>
                <a:latin typeface="Calibri"/>
                <a:cs typeface="Calibri"/>
              </a:rPr>
              <a:t>ery</a:t>
            </a:r>
            <a:r>
              <a:rPr sz="1200" b="1" i="1" spc="15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200" b="1" i="1" spc="-25" dirty="0">
                <a:solidFill>
                  <a:srgbClr val="58595B"/>
                </a:solidFill>
                <a:latin typeface="Calibri"/>
                <a:cs typeface="Calibri"/>
              </a:rPr>
              <a:t>and</a:t>
            </a:r>
            <a:r>
              <a:rPr sz="1200" b="1" i="1" spc="-1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200" b="1" i="1" spc="-45" dirty="0">
                <a:solidFill>
                  <a:srgbClr val="58595B"/>
                </a:solidFill>
                <a:latin typeface="Calibri"/>
                <a:cs typeface="Calibri"/>
              </a:rPr>
              <a:t>b</a:t>
            </a:r>
            <a:r>
              <a:rPr sz="1200" b="1" i="1" spc="-25" dirty="0">
                <a:solidFill>
                  <a:srgbClr val="58595B"/>
                </a:solidFill>
                <a:latin typeface="Calibri"/>
                <a:cs typeface="Calibri"/>
              </a:rPr>
              <a:t>y/pass</a:t>
            </a:r>
            <a:r>
              <a:rPr sz="1200" b="1" i="1" spc="3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200" b="1" i="1" spc="-25" dirty="0">
                <a:solidFill>
                  <a:srgbClr val="58595B"/>
                </a:solidFill>
                <a:latin typeface="Calibri"/>
                <a:cs typeface="Calibri"/>
              </a:rPr>
              <a:t>system</a:t>
            </a:r>
            <a:r>
              <a:rPr sz="1200" b="1" i="1" spc="3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200" b="1" i="1" spc="-20" dirty="0">
                <a:solidFill>
                  <a:srgbClr val="58595B"/>
                </a:solidFill>
                <a:latin typeface="Calibri"/>
                <a:cs typeface="Calibri"/>
              </a:rPr>
              <a:t>f</a:t>
            </a:r>
            <a:r>
              <a:rPr sz="1200" b="1" i="1" spc="-25" dirty="0">
                <a:solidFill>
                  <a:srgbClr val="58595B"/>
                </a:solidFill>
                <a:latin typeface="Calibri"/>
                <a:cs typeface="Calibri"/>
              </a:rPr>
              <a:t>or</a:t>
            </a:r>
            <a:r>
              <a:rPr sz="1200" b="1" i="1" spc="3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200" b="1" i="1" spc="-25" dirty="0">
                <a:solidFill>
                  <a:srgbClr val="58595B"/>
                </a:solidFill>
                <a:latin typeface="Calibri"/>
                <a:cs typeface="Calibri"/>
              </a:rPr>
              <a:t>summer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301" name="object 301"/>
          <p:cNvSpPr txBox="1"/>
          <p:nvPr/>
        </p:nvSpPr>
        <p:spPr>
          <a:xfrm>
            <a:off x="9990499" y="2517128"/>
            <a:ext cx="2046605" cy="7264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ct val="100000"/>
              </a:lnSpc>
            </a:pPr>
            <a:r>
              <a:rPr sz="1200" b="1" i="1" spc="-30" dirty="0">
                <a:solidFill>
                  <a:srgbClr val="58595B"/>
                </a:solidFill>
                <a:latin typeface="Calibri"/>
                <a:cs typeface="Calibri"/>
              </a:rPr>
              <a:t>Heat</a:t>
            </a:r>
            <a:r>
              <a:rPr sz="1200" b="1" i="1" spc="3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200" b="1" i="1" spc="-15" dirty="0">
                <a:solidFill>
                  <a:srgbClr val="58595B"/>
                </a:solidFill>
                <a:latin typeface="Calibri"/>
                <a:cs typeface="Calibri"/>
              </a:rPr>
              <a:t>re</a:t>
            </a:r>
            <a:r>
              <a:rPr sz="1200" b="1" i="1" spc="-50" dirty="0">
                <a:solidFill>
                  <a:srgbClr val="58595B"/>
                </a:solidFill>
                <a:latin typeface="Calibri"/>
                <a:cs typeface="Calibri"/>
              </a:rPr>
              <a:t>c</a:t>
            </a:r>
            <a:r>
              <a:rPr sz="1200" b="1" i="1" spc="-65" dirty="0">
                <a:solidFill>
                  <a:srgbClr val="58595B"/>
                </a:solidFill>
                <a:latin typeface="Calibri"/>
                <a:cs typeface="Calibri"/>
              </a:rPr>
              <a:t>o</a:t>
            </a:r>
            <a:r>
              <a:rPr sz="1200" b="1" i="1" spc="-55" dirty="0">
                <a:solidFill>
                  <a:srgbClr val="58595B"/>
                </a:solidFill>
                <a:latin typeface="Calibri"/>
                <a:cs typeface="Calibri"/>
              </a:rPr>
              <a:t>v</a:t>
            </a:r>
            <a:r>
              <a:rPr sz="1200" b="1" i="1" spc="-25" dirty="0">
                <a:solidFill>
                  <a:srgbClr val="58595B"/>
                </a:solidFill>
                <a:latin typeface="Calibri"/>
                <a:cs typeface="Calibri"/>
              </a:rPr>
              <a:t>ery</a:t>
            </a:r>
            <a:r>
              <a:rPr sz="1200" b="1" i="1" spc="15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200" b="1" i="1" spc="-25" dirty="0">
                <a:solidFill>
                  <a:srgbClr val="58595B"/>
                </a:solidFill>
                <a:latin typeface="Calibri"/>
                <a:cs typeface="Calibri"/>
              </a:rPr>
              <a:t>system</a:t>
            </a:r>
            <a:r>
              <a:rPr sz="1200" b="1" i="1" spc="3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200" b="1" i="1" spc="45" dirty="0">
                <a:solidFill>
                  <a:srgbClr val="58595B"/>
                </a:solidFill>
                <a:latin typeface="Calibri"/>
                <a:cs typeface="Calibri"/>
              </a:rPr>
              <a:t>:</a:t>
            </a:r>
            <a:r>
              <a:rPr sz="1200" b="1" i="1" spc="3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200" b="1" i="1" spc="45" dirty="0">
                <a:solidFill>
                  <a:srgbClr val="58595B"/>
                </a:solidFill>
                <a:latin typeface="Calibri"/>
                <a:cs typeface="Calibri"/>
              </a:rPr>
              <a:t>95</a:t>
            </a:r>
            <a:r>
              <a:rPr sz="1200" b="1" i="1" spc="3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200" b="1" i="1" spc="90" dirty="0">
                <a:solidFill>
                  <a:srgbClr val="58595B"/>
                </a:solidFill>
                <a:latin typeface="Calibri"/>
                <a:cs typeface="Calibri"/>
              </a:rPr>
              <a:t>%</a:t>
            </a:r>
            <a:r>
              <a:rPr sz="1200" b="1" i="1" spc="25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200" b="1" i="1" spc="-15" dirty="0">
                <a:solidFill>
                  <a:srgbClr val="58595B"/>
                </a:solidFill>
                <a:latin typeface="Calibri"/>
                <a:cs typeface="Calibri"/>
              </a:rPr>
              <a:t>Airfl</a:t>
            </a:r>
            <a:r>
              <a:rPr sz="1200" b="1" i="1" spc="-30" dirty="0">
                <a:solidFill>
                  <a:srgbClr val="58595B"/>
                </a:solidFill>
                <a:latin typeface="Calibri"/>
                <a:cs typeface="Calibri"/>
              </a:rPr>
              <a:t>o</a:t>
            </a:r>
            <a:r>
              <a:rPr sz="1200" b="1" i="1" spc="-85" dirty="0">
                <a:solidFill>
                  <a:srgbClr val="58595B"/>
                </a:solidFill>
                <a:latin typeface="Calibri"/>
                <a:cs typeface="Calibri"/>
              </a:rPr>
              <a:t>w</a:t>
            </a:r>
            <a:r>
              <a:rPr sz="1200" b="1" i="1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200" b="1" i="1" spc="-55" dirty="0">
                <a:solidFill>
                  <a:srgbClr val="58595B"/>
                </a:solidFill>
                <a:latin typeface="Calibri"/>
                <a:cs typeface="Calibri"/>
              </a:rPr>
              <a:t>v</a:t>
            </a:r>
            <a:r>
              <a:rPr sz="1200" b="1" i="1" spc="-15" dirty="0">
                <a:solidFill>
                  <a:srgbClr val="58595B"/>
                </a:solidFill>
                <a:latin typeface="Calibri"/>
                <a:cs typeface="Calibri"/>
              </a:rPr>
              <a:t>entilation</a:t>
            </a:r>
            <a:r>
              <a:rPr sz="1200" b="1" i="1" spc="3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200" b="1" i="1" spc="-30" dirty="0">
                <a:solidFill>
                  <a:srgbClr val="58595B"/>
                </a:solidFill>
                <a:latin typeface="Calibri"/>
                <a:cs typeface="Calibri"/>
              </a:rPr>
              <a:t>rate</a:t>
            </a:r>
            <a:r>
              <a:rPr sz="1200" b="1" i="1" spc="3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200" b="1" i="1" spc="45" dirty="0">
                <a:solidFill>
                  <a:srgbClr val="58595B"/>
                </a:solidFill>
                <a:latin typeface="Calibri"/>
                <a:cs typeface="Calibri"/>
              </a:rPr>
              <a:t>:</a:t>
            </a:r>
            <a:r>
              <a:rPr sz="1200" b="1" i="1" spc="3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200" b="1" i="1" spc="45" dirty="0">
                <a:solidFill>
                  <a:srgbClr val="58595B"/>
                </a:solidFill>
                <a:latin typeface="Calibri"/>
                <a:cs typeface="Calibri"/>
              </a:rPr>
              <a:t>300</a:t>
            </a:r>
            <a:r>
              <a:rPr sz="1200" b="1" i="1" spc="3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200" b="1" i="1" spc="-25" dirty="0">
                <a:solidFill>
                  <a:srgbClr val="58595B"/>
                </a:solidFill>
                <a:latin typeface="Calibri"/>
                <a:cs typeface="Calibri"/>
              </a:rPr>
              <a:t>mc</a:t>
            </a:r>
            <a:r>
              <a:rPr sz="1200" b="1" i="1" spc="-1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200" b="1" i="1" spc="-25" dirty="0">
                <a:solidFill>
                  <a:srgbClr val="58595B"/>
                </a:solidFill>
                <a:latin typeface="Calibri"/>
                <a:cs typeface="Calibri"/>
              </a:rPr>
              <a:t>per</a:t>
            </a:r>
            <a:r>
              <a:rPr sz="1200" b="1" i="1" spc="3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200" b="1" i="1" spc="-20" dirty="0">
                <a:solidFill>
                  <a:srgbClr val="58595B"/>
                </a:solidFill>
                <a:latin typeface="Calibri"/>
                <a:cs typeface="Calibri"/>
              </a:rPr>
              <a:t>hour</a:t>
            </a:r>
            <a:r>
              <a:rPr sz="1200" b="1" i="1" spc="3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200" b="1" i="1" spc="-35" dirty="0">
                <a:solidFill>
                  <a:srgbClr val="58595B"/>
                </a:solidFill>
                <a:latin typeface="Calibri"/>
                <a:cs typeface="Calibri"/>
              </a:rPr>
              <a:t>to</a:t>
            </a:r>
            <a:r>
              <a:rPr sz="1200" b="1" i="1" spc="3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200" b="1" i="1" spc="-15" dirty="0">
                <a:solidFill>
                  <a:srgbClr val="58595B"/>
                </a:solidFill>
                <a:latin typeface="Calibri"/>
                <a:cs typeface="Calibri"/>
              </a:rPr>
              <a:t>reach</a:t>
            </a:r>
            <a:r>
              <a:rPr sz="1200" b="1" i="1" spc="3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200" b="1" i="1" spc="-30" dirty="0">
                <a:solidFill>
                  <a:srgbClr val="58595B"/>
                </a:solidFill>
                <a:latin typeface="Calibri"/>
                <a:cs typeface="Calibri"/>
              </a:rPr>
              <a:t>a</a:t>
            </a:r>
            <a:r>
              <a:rPr sz="1200" b="1" i="1" spc="3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200" b="1" i="1" spc="-5" dirty="0">
                <a:solidFill>
                  <a:srgbClr val="58595B"/>
                </a:solidFill>
                <a:latin typeface="Calibri"/>
                <a:cs typeface="Calibri"/>
              </a:rPr>
              <a:t>l</a:t>
            </a:r>
            <a:r>
              <a:rPr sz="1200" b="1" i="1" spc="-15" dirty="0">
                <a:solidFill>
                  <a:srgbClr val="58595B"/>
                </a:solidFill>
                <a:latin typeface="Calibri"/>
                <a:cs typeface="Calibri"/>
              </a:rPr>
              <a:t>o</a:t>
            </a:r>
            <a:r>
              <a:rPr sz="1200" b="1" i="1" spc="-85" dirty="0">
                <a:solidFill>
                  <a:srgbClr val="58595B"/>
                </a:solidFill>
                <a:latin typeface="Calibri"/>
                <a:cs typeface="Calibri"/>
              </a:rPr>
              <a:t>w</a:t>
            </a:r>
            <a:r>
              <a:rPr sz="1200" b="1" i="1" spc="15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200" b="1" i="1" spc="-10" dirty="0">
                <a:solidFill>
                  <a:srgbClr val="58595B"/>
                </a:solidFill>
                <a:latin typeface="Calibri"/>
                <a:cs typeface="Calibri"/>
              </a:rPr>
              <a:t>le</a:t>
            </a:r>
            <a:r>
              <a:rPr sz="1200" b="1" i="1" spc="-35" dirty="0">
                <a:solidFill>
                  <a:srgbClr val="58595B"/>
                </a:solidFill>
                <a:latin typeface="Calibri"/>
                <a:cs typeface="Calibri"/>
              </a:rPr>
              <a:t>v</a:t>
            </a:r>
            <a:r>
              <a:rPr sz="1200" b="1" i="1" dirty="0">
                <a:solidFill>
                  <a:srgbClr val="58595B"/>
                </a:solidFill>
                <a:latin typeface="Calibri"/>
                <a:cs typeface="Calibri"/>
              </a:rPr>
              <a:t>el</a:t>
            </a:r>
            <a:r>
              <a:rPr sz="1200" b="1" i="1" spc="3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200" b="1" i="1" spc="-35" dirty="0">
                <a:solidFill>
                  <a:srgbClr val="58595B"/>
                </a:solidFill>
                <a:latin typeface="Calibri"/>
                <a:cs typeface="Calibri"/>
              </a:rPr>
              <a:t>of</a:t>
            </a:r>
            <a:r>
              <a:rPr sz="1200" b="1" i="1" spc="-20" dirty="0">
                <a:solidFill>
                  <a:srgbClr val="58595B"/>
                </a:solidFill>
                <a:latin typeface="Calibri"/>
                <a:cs typeface="Calibri"/>
              </a:rPr>
              <a:t> C</a:t>
            </a:r>
            <a:r>
              <a:rPr sz="1200" b="1" i="1" spc="5" dirty="0">
                <a:solidFill>
                  <a:srgbClr val="58595B"/>
                </a:solidFill>
                <a:latin typeface="Calibri"/>
                <a:cs typeface="Calibri"/>
              </a:rPr>
              <a:t>O2</a:t>
            </a:r>
            <a:r>
              <a:rPr sz="1200" b="1" i="1" spc="3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200" b="1" i="1" spc="-35" dirty="0">
                <a:solidFill>
                  <a:srgbClr val="58595B"/>
                </a:solidFill>
                <a:latin typeface="Calibri"/>
                <a:cs typeface="Calibri"/>
              </a:rPr>
              <a:t>c</a:t>
            </a:r>
            <a:r>
              <a:rPr sz="1200" b="1" i="1" spc="-20" dirty="0">
                <a:solidFill>
                  <a:srgbClr val="58595B"/>
                </a:solidFill>
                <a:latin typeface="Calibri"/>
                <a:cs typeface="Calibri"/>
              </a:rPr>
              <a:t>on</a:t>
            </a:r>
            <a:r>
              <a:rPr sz="1200" b="1" i="1" spc="-50" dirty="0">
                <a:solidFill>
                  <a:srgbClr val="58595B"/>
                </a:solidFill>
                <a:latin typeface="Calibri"/>
                <a:cs typeface="Calibri"/>
              </a:rPr>
              <a:t>c</a:t>
            </a:r>
            <a:r>
              <a:rPr sz="1200" b="1" i="1" spc="-20" dirty="0">
                <a:solidFill>
                  <a:srgbClr val="58595B"/>
                </a:solidFill>
                <a:latin typeface="Calibri"/>
                <a:cs typeface="Calibri"/>
              </a:rPr>
              <a:t>entration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302" name="object 302"/>
          <p:cNvSpPr txBox="1"/>
          <p:nvPr/>
        </p:nvSpPr>
        <p:spPr>
          <a:xfrm>
            <a:off x="9990499" y="4386253"/>
            <a:ext cx="2004060" cy="7658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b="1" i="1" spc="-30" dirty="0">
                <a:solidFill>
                  <a:srgbClr val="58595B"/>
                </a:solidFill>
                <a:latin typeface="Calibri"/>
                <a:cs typeface="Calibri"/>
              </a:rPr>
              <a:t>North</a:t>
            </a:r>
            <a:r>
              <a:rPr sz="1600" b="1" i="1" spc="4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600" b="1" i="1" spc="-25" dirty="0">
                <a:solidFill>
                  <a:srgbClr val="58595B"/>
                </a:solidFill>
                <a:latin typeface="Calibri"/>
                <a:cs typeface="Calibri"/>
              </a:rPr>
              <a:t>fa</a:t>
            </a:r>
            <a:r>
              <a:rPr sz="1600" b="1" i="1" spc="-65" dirty="0">
                <a:solidFill>
                  <a:srgbClr val="58595B"/>
                </a:solidFill>
                <a:latin typeface="Calibri"/>
                <a:cs typeface="Calibri"/>
              </a:rPr>
              <a:t>c</a:t>
            </a:r>
            <a:r>
              <a:rPr sz="1600" b="1" i="1" spc="-40" dirty="0">
                <a:solidFill>
                  <a:srgbClr val="58595B"/>
                </a:solidFill>
                <a:latin typeface="Calibri"/>
                <a:cs typeface="Calibri"/>
              </a:rPr>
              <a:t>ade</a:t>
            </a:r>
            <a:endParaRPr sz="1600">
              <a:latin typeface="Calibri"/>
              <a:cs typeface="Calibri"/>
            </a:endParaRPr>
          </a:p>
          <a:p>
            <a:pPr marL="12700" marR="5080">
              <a:lnSpc>
                <a:spcPct val="100000"/>
              </a:lnSpc>
              <a:spcBef>
                <a:spcPts val="1360"/>
              </a:spcBef>
            </a:pPr>
            <a:r>
              <a:rPr sz="1200" b="1" i="1" spc="-10" dirty="0">
                <a:solidFill>
                  <a:srgbClr val="58595B"/>
                </a:solidFill>
                <a:latin typeface="Calibri"/>
                <a:cs typeface="Calibri"/>
              </a:rPr>
              <a:t>High</a:t>
            </a:r>
            <a:r>
              <a:rPr sz="1200" b="1" i="1" spc="3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200" b="1" i="1" spc="-15" dirty="0">
                <a:solidFill>
                  <a:srgbClr val="58595B"/>
                </a:solidFill>
                <a:latin typeface="Calibri"/>
                <a:cs typeface="Calibri"/>
              </a:rPr>
              <a:t>insulated</a:t>
            </a:r>
            <a:r>
              <a:rPr sz="1200" b="1" i="1" spc="3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200" b="1" i="1" spc="-20" dirty="0">
                <a:solidFill>
                  <a:srgbClr val="58595B"/>
                </a:solidFill>
                <a:latin typeface="Calibri"/>
                <a:cs typeface="Calibri"/>
              </a:rPr>
              <a:t>f</a:t>
            </a:r>
            <a:r>
              <a:rPr sz="1200" b="1" i="1" spc="-25" dirty="0">
                <a:solidFill>
                  <a:srgbClr val="58595B"/>
                </a:solidFill>
                <a:latin typeface="Calibri"/>
                <a:cs typeface="Calibri"/>
              </a:rPr>
              <a:t>or</a:t>
            </a:r>
            <a:r>
              <a:rPr sz="1200" b="1" i="1" spc="3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200" b="1" i="1" spc="-15" dirty="0">
                <a:solidFill>
                  <a:srgbClr val="58595B"/>
                </a:solidFill>
                <a:latin typeface="Calibri"/>
                <a:cs typeface="Calibri"/>
              </a:rPr>
              <a:t>minimal</a:t>
            </a:r>
            <a:r>
              <a:rPr sz="1200" b="1" i="1" spc="3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200" b="1" i="1" spc="-25" dirty="0">
                <a:solidFill>
                  <a:srgbClr val="58595B"/>
                </a:solidFill>
                <a:latin typeface="Calibri"/>
                <a:cs typeface="Calibri"/>
              </a:rPr>
              <a:t>heat</a:t>
            </a:r>
            <a:r>
              <a:rPr sz="1200" b="1" i="1" spc="-15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200" b="1" i="1" spc="-5" dirty="0">
                <a:solidFill>
                  <a:srgbClr val="58595B"/>
                </a:solidFill>
                <a:latin typeface="Calibri"/>
                <a:cs typeface="Calibri"/>
              </a:rPr>
              <a:t>loss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303" name="object 303"/>
          <p:cNvSpPr txBox="1"/>
          <p:nvPr/>
        </p:nvSpPr>
        <p:spPr>
          <a:xfrm>
            <a:off x="3281031" y="3179301"/>
            <a:ext cx="1645285" cy="94869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55625">
              <a:lnSpc>
                <a:spcPct val="100000"/>
              </a:lnSpc>
            </a:pPr>
            <a:r>
              <a:rPr sz="1600" b="1" i="1" spc="-10" dirty="0">
                <a:solidFill>
                  <a:srgbClr val="58595B"/>
                </a:solidFill>
                <a:latin typeface="Calibri"/>
                <a:cs typeface="Calibri"/>
              </a:rPr>
              <a:t>South</a:t>
            </a:r>
            <a:r>
              <a:rPr sz="1600" b="1" i="1" spc="4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600" b="1" i="1" spc="-25" dirty="0">
                <a:solidFill>
                  <a:srgbClr val="58595B"/>
                </a:solidFill>
                <a:latin typeface="Calibri"/>
                <a:cs typeface="Calibri"/>
              </a:rPr>
              <a:t>fa</a:t>
            </a:r>
            <a:r>
              <a:rPr sz="1600" b="1" i="1" spc="-65" dirty="0">
                <a:solidFill>
                  <a:srgbClr val="58595B"/>
                </a:solidFill>
                <a:latin typeface="Calibri"/>
                <a:cs typeface="Calibri"/>
              </a:rPr>
              <a:t>c</a:t>
            </a:r>
            <a:r>
              <a:rPr sz="1600" b="1" i="1" spc="-40" dirty="0">
                <a:solidFill>
                  <a:srgbClr val="58595B"/>
                </a:solidFill>
                <a:latin typeface="Calibri"/>
                <a:cs typeface="Calibri"/>
              </a:rPr>
              <a:t>ade</a:t>
            </a:r>
            <a:endParaRPr sz="1600">
              <a:latin typeface="Calibri"/>
              <a:cs typeface="Calibri"/>
            </a:endParaRPr>
          </a:p>
          <a:p>
            <a:pPr marL="12700" marR="6985" indent="321310">
              <a:lnSpc>
                <a:spcPct val="100000"/>
              </a:lnSpc>
              <a:spcBef>
                <a:spcPts val="1360"/>
              </a:spcBef>
            </a:pPr>
            <a:r>
              <a:rPr sz="1200" b="1" i="1" spc="10" dirty="0">
                <a:solidFill>
                  <a:srgbClr val="58595B"/>
                </a:solidFill>
                <a:latin typeface="Calibri"/>
                <a:cs typeface="Calibri"/>
              </a:rPr>
              <a:t>P</a:t>
            </a:r>
            <a:r>
              <a:rPr sz="1200" b="1" i="1" spc="-20" dirty="0">
                <a:solidFill>
                  <a:srgbClr val="58595B"/>
                </a:solidFill>
                <a:latin typeface="Calibri"/>
                <a:cs typeface="Calibri"/>
              </a:rPr>
              <a:t>orosi</a:t>
            </a:r>
            <a:r>
              <a:rPr sz="1200" b="1" i="1" spc="-35" dirty="0">
                <a:solidFill>
                  <a:srgbClr val="58595B"/>
                </a:solidFill>
                <a:latin typeface="Calibri"/>
                <a:cs typeface="Calibri"/>
              </a:rPr>
              <a:t>t</a:t>
            </a:r>
            <a:r>
              <a:rPr sz="1200" b="1" i="1" spc="-25" dirty="0">
                <a:solidFill>
                  <a:srgbClr val="58595B"/>
                </a:solidFill>
                <a:latin typeface="Calibri"/>
                <a:cs typeface="Calibri"/>
              </a:rPr>
              <a:t>y</a:t>
            </a:r>
            <a:r>
              <a:rPr sz="1200" b="1" i="1" spc="15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200" b="1" i="1" spc="-35" dirty="0">
                <a:solidFill>
                  <a:srgbClr val="58595B"/>
                </a:solidFill>
                <a:latin typeface="Calibri"/>
                <a:cs typeface="Calibri"/>
              </a:rPr>
              <a:t>to</a:t>
            </a:r>
            <a:r>
              <a:rPr sz="1200" b="1" i="1" spc="3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200" b="1" i="1" spc="-10" dirty="0">
                <a:solidFill>
                  <a:srgbClr val="58595B"/>
                </a:solidFill>
                <a:latin typeface="Calibri"/>
                <a:cs typeface="Calibri"/>
              </a:rPr>
              <a:t>maximise</a:t>
            </a:r>
            <a:r>
              <a:rPr sz="1200" b="1" i="1" spc="-5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200" b="1" i="1" spc="-15" dirty="0">
                <a:solidFill>
                  <a:srgbClr val="58595B"/>
                </a:solidFill>
                <a:latin typeface="Calibri"/>
                <a:cs typeface="Calibri"/>
              </a:rPr>
              <a:t>natural</a:t>
            </a:r>
            <a:r>
              <a:rPr sz="1200" b="1" i="1" spc="3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200" b="1" i="1" spc="-5" dirty="0">
                <a:solidFill>
                  <a:srgbClr val="58595B"/>
                </a:solidFill>
                <a:latin typeface="Calibri"/>
                <a:cs typeface="Calibri"/>
              </a:rPr>
              <a:t>sunlight</a:t>
            </a:r>
            <a:r>
              <a:rPr sz="1200" b="1" i="1" spc="3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200" b="1" i="1" spc="-25" dirty="0">
                <a:solidFill>
                  <a:srgbClr val="58595B"/>
                </a:solidFill>
                <a:latin typeface="Calibri"/>
                <a:cs typeface="Calibri"/>
              </a:rPr>
              <a:t>and</a:t>
            </a:r>
            <a:r>
              <a:rPr sz="1200" b="1" i="1" spc="3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200" b="1" i="1" spc="-15" dirty="0">
                <a:solidFill>
                  <a:srgbClr val="58595B"/>
                </a:solidFill>
                <a:latin typeface="Calibri"/>
                <a:cs typeface="Calibri"/>
              </a:rPr>
              <a:t>sun’s</a:t>
            </a:r>
            <a:endParaRPr sz="1200">
              <a:latin typeface="Calibri"/>
              <a:cs typeface="Calibri"/>
            </a:endParaRPr>
          </a:p>
          <a:p>
            <a:pPr marL="701675">
              <a:lnSpc>
                <a:spcPct val="100000"/>
              </a:lnSpc>
            </a:pPr>
            <a:r>
              <a:rPr sz="1200" b="1" i="1" spc="-20" dirty="0">
                <a:solidFill>
                  <a:srgbClr val="58595B"/>
                </a:solidFill>
                <a:latin typeface="Calibri"/>
                <a:cs typeface="Calibri"/>
              </a:rPr>
              <a:t>heating</a:t>
            </a:r>
            <a:r>
              <a:rPr sz="1200" b="1" i="1" spc="3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200" b="1" i="1" spc="-25" dirty="0">
                <a:solidFill>
                  <a:srgbClr val="58595B"/>
                </a:solidFill>
                <a:latin typeface="Calibri"/>
                <a:cs typeface="Calibri"/>
              </a:rPr>
              <a:t>energy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304" name="object 304"/>
          <p:cNvSpPr txBox="1"/>
          <p:nvPr/>
        </p:nvSpPr>
        <p:spPr>
          <a:xfrm>
            <a:off x="3165500" y="734776"/>
            <a:ext cx="1706880" cy="2286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b="1" i="1" spc="-50" dirty="0">
                <a:solidFill>
                  <a:srgbClr val="58595B"/>
                </a:solidFill>
                <a:latin typeface="Calibri"/>
                <a:cs typeface="Calibri"/>
              </a:rPr>
              <a:t>R</a:t>
            </a:r>
            <a:r>
              <a:rPr sz="1600" b="1" i="1" spc="-35" dirty="0">
                <a:solidFill>
                  <a:srgbClr val="58595B"/>
                </a:solidFill>
                <a:latin typeface="Calibri"/>
                <a:cs typeface="Calibri"/>
              </a:rPr>
              <a:t>ainwater</a:t>
            </a:r>
            <a:r>
              <a:rPr sz="1600" b="1" i="1" spc="4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600" b="1" i="1" spc="-45" dirty="0">
                <a:solidFill>
                  <a:srgbClr val="58595B"/>
                </a:solidFill>
                <a:latin typeface="Calibri"/>
                <a:cs typeface="Calibri"/>
              </a:rPr>
              <a:t>c</a:t>
            </a:r>
            <a:r>
              <a:rPr sz="1600" b="1" i="1" spc="-15" dirty="0">
                <a:solidFill>
                  <a:srgbClr val="58595B"/>
                </a:solidFill>
                <a:latin typeface="Calibri"/>
                <a:cs typeface="Calibri"/>
              </a:rPr>
              <a:t>ollection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305" name="object 305"/>
          <p:cNvSpPr txBox="1"/>
          <p:nvPr/>
        </p:nvSpPr>
        <p:spPr>
          <a:xfrm>
            <a:off x="3053490" y="5750723"/>
            <a:ext cx="1831339" cy="9505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1600" b="1" i="1" spc="-50" dirty="0">
                <a:solidFill>
                  <a:srgbClr val="58595B"/>
                </a:solidFill>
                <a:latin typeface="Calibri"/>
                <a:cs typeface="Calibri"/>
              </a:rPr>
              <a:t>R</a:t>
            </a:r>
            <a:r>
              <a:rPr sz="1600" b="1" i="1" spc="-10" dirty="0">
                <a:solidFill>
                  <a:srgbClr val="58595B"/>
                </a:solidFill>
                <a:latin typeface="Calibri"/>
                <a:cs typeface="Calibri"/>
              </a:rPr>
              <a:t>e-use</a:t>
            </a:r>
            <a:r>
              <a:rPr sz="1600" b="1" i="1" spc="4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600" b="1" i="1" spc="-45" dirty="0">
                <a:solidFill>
                  <a:srgbClr val="58595B"/>
                </a:solidFill>
                <a:latin typeface="Calibri"/>
                <a:cs typeface="Calibri"/>
              </a:rPr>
              <a:t>of</a:t>
            </a:r>
            <a:r>
              <a:rPr sz="1600" b="1" i="1" spc="25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600" b="1" i="1" spc="-30" dirty="0">
                <a:solidFill>
                  <a:srgbClr val="58595B"/>
                </a:solidFill>
                <a:latin typeface="Calibri"/>
                <a:cs typeface="Calibri"/>
              </a:rPr>
              <a:t>grey</a:t>
            </a:r>
            <a:r>
              <a:rPr sz="1600" b="1" i="1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600" b="1" i="1" spc="-60" dirty="0">
                <a:solidFill>
                  <a:srgbClr val="58595B"/>
                </a:solidFill>
                <a:latin typeface="Calibri"/>
                <a:cs typeface="Calibri"/>
              </a:rPr>
              <a:t>wate</a:t>
            </a:r>
            <a:r>
              <a:rPr sz="1600" b="1" i="1" spc="-145" dirty="0">
                <a:solidFill>
                  <a:srgbClr val="58595B"/>
                </a:solidFill>
                <a:latin typeface="Calibri"/>
                <a:cs typeface="Calibri"/>
              </a:rPr>
              <a:t>r</a:t>
            </a:r>
            <a:r>
              <a:rPr sz="1600" b="1" i="1" spc="-70" dirty="0">
                <a:solidFill>
                  <a:srgbClr val="58595B"/>
                </a:solidFill>
                <a:latin typeface="Calibri"/>
                <a:cs typeface="Calibri"/>
              </a:rPr>
              <a:t>,</a:t>
            </a:r>
            <a:endParaRPr sz="1600">
              <a:latin typeface="Calibri"/>
              <a:cs typeface="Calibri"/>
            </a:endParaRPr>
          </a:p>
          <a:p>
            <a:pPr marL="12700" marR="17145" indent="368935" algn="r">
              <a:lnSpc>
                <a:spcPct val="100000"/>
              </a:lnSpc>
              <a:spcBef>
                <a:spcPts val="1360"/>
              </a:spcBef>
            </a:pPr>
            <a:r>
              <a:rPr sz="1200" b="1" i="1" spc="-5" dirty="0">
                <a:solidFill>
                  <a:srgbClr val="58595B"/>
                </a:solidFill>
                <a:latin typeface="Calibri"/>
                <a:cs typeface="Calibri"/>
              </a:rPr>
              <a:t>including</a:t>
            </a:r>
            <a:r>
              <a:rPr sz="1200" b="1" i="1" spc="3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200" b="1" i="1" spc="-25" dirty="0">
                <a:solidFill>
                  <a:srgbClr val="58595B"/>
                </a:solidFill>
                <a:latin typeface="Calibri"/>
                <a:cs typeface="Calibri"/>
              </a:rPr>
              <a:t>rainwater</a:t>
            </a:r>
            <a:r>
              <a:rPr sz="1200" b="1" i="1" spc="3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200" b="1" i="1" spc="-20" dirty="0">
                <a:solidFill>
                  <a:srgbClr val="58595B"/>
                </a:solidFill>
                <a:latin typeface="Calibri"/>
                <a:cs typeface="Calibri"/>
              </a:rPr>
              <a:t>f</a:t>
            </a:r>
            <a:r>
              <a:rPr sz="1200" b="1" i="1" spc="-25" dirty="0">
                <a:solidFill>
                  <a:srgbClr val="58595B"/>
                </a:solidFill>
                <a:latin typeface="Calibri"/>
                <a:cs typeface="Calibri"/>
              </a:rPr>
              <a:t>or</a:t>
            </a:r>
            <a:r>
              <a:rPr sz="1200" b="1" i="1" spc="-15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200" b="1" i="1" spc="-30" dirty="0">
                <a:solidFill>
                  <a:srgbClr val="58595B"/>
                </a:solidFill>
                <a:latin typeface="Calibri"/>
                <a:cs typeface="Calibri"/>
              </a:rPr>
              <a:t>watering</a:t>
            </a:r>
            <a:r>
              <a:rPr sz="1200" b="1" i="1" spc="3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200" b="1" i="1" spc="-20" dirty="0">
                <a:solidFill>
                  <a:srgbClr val="58595B"/>
                </a:solidFill>
                <a:latin typeface="Calibri"/>
                <a:cs typeface="Calibri"/>
              </a:rPr>
              <a:t>gardens</a:t>
            </a:r>
            <a:r>
              <a:rPr sz="1200" b="1" i="1" spc="3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200" b="1" i="1" spc="-25" dirty="0">
                <a:solidFill>
                  <a:srgbClr val="58595B"/>
                </a:solidFill>
                <a:latin typeface="Calibri"/>
                <a:cs typeface="Calibri"/>
              </a:rPr>
              <a:t>and</a:t>
            </a:r>
            <a:r>
              <a:rPr sz="1200" b="1" i="1" spc="3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200" b="1" i="1" spc="-25" dirty="0">
                <a:solidFill>
                  <a:srgbClr val="58595B"/>
                </a:solidFill>
                <a:latin typeface="Calibri"/>
                <a:cs typeface="Calibri"/>
              </a:rPr>
              <a:t>gree</a:t>
            </a:r>
            <a:r>
              <a:rPr sz="1200" b="1" i="1" spc="-30" dirty="0">
                <a:solidFill>
                  <a:srgbClr val="58595B"/>
                </a:solidFill>
                <a:latin typeface="Calibri"/>
                <a:cs typeface="Calibri"/>
              </a:rPr>
              <a:t>n</a:t>
            </a:r>
            <a:r>
              <a:rPr sz="1200" b="1" i="1" spc="40" dirty="0">
                <a:solidFill>
                  <a:srgbClr val="58595B"/>
                </a:solidFill>
                <a:latin typeface="Calibri"/>
                <a:cs typeface="Calibri"/>
              </a:rPr>
              <a:t>-</a:t>
            </a:r>
            <a:endParaRPr sz="1200">
              <a:latin typeface="Calibri"/>
              <a:cs typeface="Calibri"/>
            </a:endParaRPr>
          </a:p>
          <a:p>
            <a:pPr marR="17145" algn="r">
              <a:lnSpc>
                <a:spcPct val="100000"/>
              </a:lnSpc>
            </a:pPr>
            <a:r>
              <a:rPr sz="1200" b="1" i="1" spc="-20" dirty="0">
                <a:solidFill>
                  <a:srgbClr val="58595B"/>
                </a:solidFill>
                <a:latin typeface="Calibri"/>
                <a:cs typeface="Calibri"/>
              </a:rPr>
              <a:t>house</a:t>
            </a:r>
            <a:r>
              <a:rPr sz="1200" spc="-20" dirty="0">
                <a:solidFill>
                  <a:srgbClr val="231F20"/>
                </a:solidFill>
                <a:latin typeface="Times New Roman"/>
                <a:cs typeface="Times New Roman"/>
              </a:rPr>
              <a:t>s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06" name="object 306"/>
          <p:cNvSpPr txBox="1"/>
          <p:nvPr/>
        </p:nvSpPr>
        <p:spPr>
          <a:xfrm>
            <a:off x="3166123" y="1342576"/>
            <a:ext cx="1764664" cy="10096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73355">
              <a:lnSpc>
                <a:spcPct val="100000"/>
              </a:lnSpc>
            </a:pPr>
            <a:r>
              <a:rPr sz="1600" b="1" i="1" spc="-40" dirty="0">
                <a:solidFill>
                  <a:srgbClr val="58595B"/>
                </a:solidFill>
                <a:latin typeface="Calibri"/>
                <a:cs typeface="Calibri"/>
              </a:rPr>
              <a:t>Use</a:t>
            </a:r>
            <a:r>
              <a:rPr sz="1600" b="1" i="1" spc="4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600" b="1" i="1" spc="-45" dirty="0">
                <a:solidFill>
                  <a:srgbClr val="58595B"/>
                </a:solidFill>
                <a:latin typeface="Calibri"/>
                <a:cs typeface="Calibri"/>
              </a:rPr>
              <a:t>of</a:t>
            </a:r>
            <a:r>
              <a:rPr sz="1600" b="1" i="1" spc="25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600" b="1" i="1" spc="-35" dirty="0">
                <a:solidFill>
                  <a:srgbClr val="58595B"/>
                </a:solidFill>
                <a:latin typeface="Calibri"/>
                <a:cs typeface="Calibri"/>
              </a:rPr>
              <a:t>phot</a:t>
            </a:r>
            <a:r>
              <a:rPr sz="1600" b="1" i="1" spc="-70" dirty="0">
                <a:solidFill>
                  <a:srgbClr val="58595B"/>
                </a:solidFill>
                <a:latin typeface="Calibri"/>
                <a:cs typeface="Calibri"/>
              </a:rPr>
              <a:t>ov</a:t>
            </a:r>
            <a:r>
              <a:rPr sz="1600" b="1" i="1" spc="-15" dirty="0">
                <a:solidFill>
                  <a:srgbClr val="58595B"/>
                </a:solidFill>
                <a:latin typeface="Calibri"/>
                <a:cs typeface="Calibri"/>
              </a:rPr>
              <a:t>oltaïc</a:t>
            </a:r>
            <a:endParaRPr sz="1600">
              <a:latin typeface="Calibri"/>
              <a:cs typeface="Calibri"/>
            </a:endParaRPr>
          </a:p>
          <a:p>
            <a:pPr marL="743585">
              <a:lnSpc>
                <a:spcPct val="100000"/>
              </a:lnSpc>
            </a:pPr>
            <a:r>
              <a:rPr sz="1600" b="1" i="1" spc="-15" dirty="0">
                <a:solidFill>
                  <a:srgbClr val="58595B"/>
                </a:solidFill>
                <a:latin typeface="Calibri"/>
                <a:cs typeface="Calibri"/>
              </a:rPr>
              <a:t>solar</a:t>
            </a:r>
            <a:r>
              <a:rPr sz="1600" b="1" i="1" spc="4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600" b="1" i="1" spc="-15" dirty="0">
                <a:solidFill>
                  <a:srgbClr val="58595B"/>
                </a:solidFill>
                <a:latin typeface="Calibri"/>
                <a:cs typeface="Calibri"/>
              </a:rPr>
              <a:t>panels</a:t>
            </a:r>
            <a:endParaRPr sz="16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1360"/>
              </a:spcBef>
            </a:pPr>
            <a:r>
              <a:rPr sz="1200" b="1" i="1" spc="-15" dirty="0">
                <a:solidFill>
                  <a:srgbClr val="58595B"/>
                </a:solidFill>
                <a:latin typeface="Calibri"/>
                <a:cs typeface="Calibri"/>
              </a:rPr>
              <a:t>as</a:t>
            </a:r>
            <a:r>
              <a:rPr sz="1200" b="1" i="1" spc="3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200" b="1" i="1" spc="-30" dirty="0">
                <a:solidFill>
                  <a:srgbClr val="58595B"/>
                </a:solidFill>
                <a:latin typeface="Calibri"/>
                <a:cs typeface="Calibri"/>
              </a:rPr>
              <a:t>a</a:t>
            </a:r>
            <a:r>
              <a:rPr sz="1200" b="1" i="1" spc="3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200" b="1" i="1" spc="-20" dirty="0">
                <a:solidFill>
                  <a:srgbClr val="58595B"/>
                </a:solidFill>
                <a:latin typeface="Calibri"/>
                <a:cs typeface="Calibri"/>
              </a:rPr>
              <a:t>supplementar</a:t>
            </a:r>
            <a:r>
              <a:rPr sz="1200" b="1" i="1" spc="3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200" b="1" i="1" spc="-15" dirty="0">
                <a:solidFill>
                  <a:srgbClr val="58595B"/>
                </a:solidFill>
                <a:latin typeface="Calibri"/>
                <a:cs typeface="Calibri"/>
              </a:rPr>
              <a:t>sour</a:t>
            </a:r>
            <a:r>
              <a:rPr sz="1200" b="1" i="1" spc="-50" dirty="0">
                <a:solidFill>
                  <a:srgbClr val="58595B"/>
                </a:solidFill>
                <a:latin typeface="Calibri"/>
                <a:cs typeface="Calibri"/>
              </a:rPr>
              <a:t>c</a:t>
            </a:r>
            <a:r>
              <a:rPr sz="1200" b="1" i="1" spc="-30" dirty="0">
                <a:solidFill>
                  <a:srgbClr val="58595B"/>
                </a:solidFill>
                <a:latin typeface="Calibri"/>
                <a:cs typeface="Calibri"/>
              </a:rPr>
              <a:t>e</a:t>
            </a:r>
            <a:r>
              <a:rPr sz="1200" b="1" i="1" spc="3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200" b="1" i="1" spc="-35" dirty="0">
                <a:solidFill>
                  <a:srgbClr val="58595B"/>
                </a:solidFill>
                <a:latin typeface="Calibri"/>
                <a:cs typeface="Calibri"/>
              </a:rPr>
              <a:t>of</a:t>
            </a:r>
            <a:endParaRPr sz="1200">
              <a:latin typeface="Calibri"/>
              <a:cs typeface="Calibri"/>
            </a:endParaRPr>
          </a:p>
          <a:p>
            <a:pPr marL="1143000">
              <a:lnSpc>
                <a:spcPct val="100000"/>
              </a:lnSpc>
            </a:pPr>
            <a:r>
              <a:rPr sz="1200" b="1" i="1" spc="-10" dirty="0">
                <a:solidFill>
                  <a:srgbClr val="58595B"/>
                </a:solidFill>
                <a:latin typeface="Calibri"/>
                <a:cs typeface="Calibri"/>
              </a:rPr>
              <a:t>electrici</a:t>
            </a:r>
            <a:r>
              <a:rPr sz="1200" b="1" i="1" spc="-30" dirty="0">
                <a:solidFill>
                  <a:srgbClr val="58595B"/>
                </a:solidFill>
                <a:latin typeface="Calibri"/>
                <a:cs typeface="Calibri"/>
              </a:rPr>
              <a:t>t</a:t>
            </a:r>
            <a:r>
              <a:rPr sz="1200" b="1" i="1" spc="-25" dirty="0">
                <a:solidFill>
                  <a:srgbClr val="58595B"/>
                </a:solidFill>
                <a:latin typeface="Calibri"/>
                <a:cs typeface="Calibri"/>
              </a:rPr>
              <a:t>y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307" name="object 307"/>
          <p:cNvSpPr/>
          <p:nvPr/>
        </p:nvSpPr>
        <p:spPr>
          <a:xfrm>
            <a:off x="8372132" y="1698462"/>
            <a:ext cx="1483360" cy="0"/>
          </a:xfrm>
          <a:custGeom>
            <a:avLst/>
            <a:gdLst/>
            <a:ahLst/>
            <a:cxnLst/>
            <a:rect l="l" t="t" r="r" b="b"/>
            <a:pathLst>
              <a:path w="1483359">
                <a:moveTo>
                  <a:pt x="0" y="0"/>
                </a:moveTo>
                <a:lnTo>
                  <a:pt x="1483309" y="0"/>
                </a:lnTo>
              </a:path>
            </a:pathLst>
          </a:custGeom>
          <a:ln w="25400">
            <a:solidFill>
              <a:srgbClr val="F15F22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8" name="object 308"/>
          <p:cNvSpPr/>
          <p:nvPr/>
        </p:nvSpPr>
        <p:spPr>
          <a:xfrm>
            <a:off x="8321850" y="1698462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25400">
            <a:solidFill>
              <a:srgbClr val="F15F2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9" name="object 309"/>
          <p:cNvSpPr/>
          <p:nvPr/>
        </p:nvSpPr>
        <p:spPr>
          <a:xfrm>
            <a:off x="9880584" y="1698462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25400">
            <a:solidFill>
              <a:srgbClr val="F15F2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0" name="object 310"/>
          <p:cNvSpPr/>
          <p:nvPr/>
        </p:nvSpPr>
        <p:spPr>
          <a:xfrm>
            <a:off x="9063699" y="4486160"/>
            <a:ext cx="803910" cy="0"/>
          </a:xfrm>
          <a:custGeom>
            <a:avLst/>
            <a:gdLst/>
            <a:ahLst/>
            <a:cxnLst/>
            <a:rect l="l" t="t" r="r" b="b"/>
            <a:pathLst>
              <a:path w="803909">
                <a:moveTo>
                  <a:pt x="0" y="0"/>
                </a:moveTo>
                <a:lnTo>
                  <a:pt x="803668" y="0"/>
                </a:lnTo>
              </a:path>
            </a:pathLst>
          </a:custGeom>
          <a:ln w="25400">
            <a:solidFill>
              <a:srgbClr val="F15F22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1" name="object 311"/>
          <p:cNvSpPr/>
          <p:nvPr/>
        </p:nvSpPr>
        <p:spPr>
          <a:xfrm>
            <a:off x="9011849" y="4486160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25400">
            <a:solidFill>
              <a:srgbClr val="F15F2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2" name="object 312"/>
          <p:cNvSpPr/>
          <p:nvPr/>
        </p:nvSpPr>
        <p:spPr>
          <a:xfrm>
            <a:off x="9893293" y="4486160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25400">
            <a:solidFill>
              <a:srgbClr val="F15F2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3" name="object 313"/>
          <p:cNvSpPr/>
          <p:nvPr/>
        </p:nvSpPr>
        <p:spPr>
          <a:xfrm>
            <a:off x="5044122" y="841088"/>
            <a:ext cx="1544955" cy="0"/>
          </a:xfrm>
          <a:custGeom>
            <a:avLst/>
            <a:gdLst/>
            <a:ahLst/>
            <a:cxnLst/>
            <a:rect l="l" t="t" r="r" b="b"/>
            <a:pathLst>
              <a:path w="1544954">
                <a:moveTo>
                  <a:pt x="0" y="0"/>
                </a:moveTo>
                <a:lnTo>
                  <a:pt x="1544688" y="0"/>
                </a:lnTo>
              </a:path>
            </a:pathLst>
          </a:custGeom>
          <a:ln w="25400">
            <a:solidFill>
              <a:srgbClr val="F15F22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4" name="object 314"/>
          <p:cNvSpPr/>
          <p:nvPr/>
        </p:nvSpPr>
        <p:spPr>
          <a:xfrm>
            <a:off x="4993477" y="841088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25400">
            <a:solidFill>
              <a:srgbClr val="F15F2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5" name="object 315"/>
          <p:cNvSpPr/>
          <p:nvPr/>
        </p:nvSpPr>
        <p:spPr>
          <a:xfrm>
            <a:off x="6614124" y="841088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25400">
            <a:solidFill>
              <a:srgbClr val="F15F2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6" name="object 316"/>
          <p:cNvSpPr/>
          <p:nvPr/>
        </p:nvSpPr>
        <p:spPr>
          <a:xfrm>
            <a:off x="5044122" y="1450160"/>
            <a:ext cx="1544955" cy="0"/>
          </a:xfrm>
          <a:custGeom>
            <a:avLst/>
            <a:gdLst/>
            <a:ahLst/>
            <a:cxnLst/>
            <a:rect l="l" t="t" r="r" b="b"/>
            <a:pathLst>
              <a:path w="1544954">
                <a:moveTo>
                  <a:pt x="0" y="0"/>
                </a:moveTo>
                <a:lnTo>
                  <a:pt x="1544688" y="0"/>
                </a:lnTo>
              </a:path>
            </a:pathLst>
          </a:custGeom>
          <a:ln w="25400">
            <a:solidFill>
              <a:srgbClr val="F15F22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7" name="object 317"/>
          <p:cNvSpPr/>
          <p:nvPr/>
        </p:nvSpPr>
        <p:spPr>
          <a:xfrm>
            <a:off x="4993477" y="1450160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25400">
            <a:solidFill>
              <a:srgbClr val="F15F2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8" name="object 318"/>
          <p:cNvSpPr/>
          <p:nvPr/>
        </p:nvSpPr>
        <p:spPr>
          <a:xfrm>
            <a:off x="6614124" y="1450160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25400">
            <a:solidFill>
              <a:srgbClr val="F15F2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9" name="object 319"/>
          <p:cNvSpPr/>
          <p:nvPr/>
        </p:nvSpPr>
        <p:spPr>
          <a:xfrm>
            <a:off x="5044122" y="3310161"/>
            <a:ext cx="1544955" cy="0"/>
          </a:xfrm>
          <a:custGeom>
            <a:avLst/>
            <a:gdLst/>
            <a:ahLst/>
            <a:cxnLst/>
            <a:rect l="l" t="t" r="r" b="b"/>
            <a:pathLst>
              <a:path w="1544954">
                <a:moveTo>
                  <a:pt x="0" y="0"/>
                </a:moveTo>
                <a:lnTo>
                  <a:pt x="1544688" y="0"/>
                </a:lnTo>
              </a:path>
            </a:pathLst>
          </a:custGeom>
          <a:ln w="25400">
            <a:solidFill>
              <a:srgbClr val="F15F22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0" name="object 320"/>
          <p:cNvSpPr/>
          <p:nvPr/>
        </p:nvSpPr>
        <p:spPr>
          <a:xfrm>
            <a:off x="4993477" y="3310161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25400">
            <a:solidFill>
              <a:srgbClr val="F15F2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1" name="object 321"/>
          <p:cNvSpPr/>
          <p:nvPr/>
        </p:nvSpPr>
        <p:spPr>
          <a:xfrm>
            <a:off x="6614124" y="3310161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25400">
            <a:solidFill>
              <a:srgbClr val="F15F2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116105" y="6369827"/>
            <a:ext cx="3271520" cy="2032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400" b="1" i="1" spc="65" dirty="0">
                <a:solidFill>
                  <a:srgbClr val="F15F22"/>
                </a:solidFill>
                <a:latin typeface="Calibri"/>
                <a:cs typeface="Calibri"/>
              </a:rPr>
              <a:t>L</a:t>
            </a:r>
            <a:r>
              <a:rPr sz="1400" b="1" i="1" spc="-55" dirty="0">
                <a:solidFill>
                  <a:srgbClr val="F15F22"/>
                </a:solidFill>
                <a:latin typeface="Calibri"/>
                <a:cs typeface="Calibri"/>
              </a:rPr>
              <a:t>o</a:t>
            </a:r>
            <a:r>
              <a:rPr sz="1400" b="1" i="1" spc="-95" dirty="0">
                <a:solidFill>
                  <a:srgbClr val="F15F22"/>
                </a:solidFill>
                <a:latin typeface="Calibri"/>
                <a:cs typeface="Calibri"/>
              </a:rPr>
              <a:t>w</a:t>
            </a:r>
            <a:r>
              <a:rPr sz="1400" b="1" i="1" spc="20" dirty="0">
                <a:solidFill>
                  <a:srgbClr val="F15F22"/>
                </a:solidFill>
                <a:latin typeface="Calibri"/>
                <a:cs typeface="Calibri"/>
              </a:rPr>
              <a:t> </a:t>
            </a:r>
            <a:r>
              <a:rPr sz="1400" b="1" i="1" spc="-30" dirty="0">
                <a:solidFill>
                  <a:srgbClr val="F15F22"/>
                </a:solidFill>
                <a:latin typeface="Calibri"/>
                <a:cs typeface="Calibri"/>
              </a:rPr>
              <a:t>heat</a:t>
            </a:r>
            <a:r>
              <a:rPr sz="1400" b="1" i="1" spc="35" dirty="0">
                <a:solidFill>
                  <a:srgbClr val="F15F22"/>
                </a:solidFill>
                <a:latin typeface="Calibri"/>
                <a:cs typeface="Calibri"/>
              </a:rPr>
              <a:t> </a:t>
            </a:r>
            <a:r>
              <a:rPr sz="1400" b="1" i="1" spc="-40" dirty="0">
                <a:solidFill>
                  <a:srgbClr val="F15F22"/>
                </a:solidFill>
                <a:latin typeface="Calibri"/>
                <a:cs typeface="Calibri"/>
              </a:rPr>
              <a:t>c</a:t>
            </a:r>
            <a:r>
              <a:rPr sz="1400" b="1" i="1" spc="-20" dirty="0">
                <a:solidFill>
                  <a:srgbClr val="F15F22"/>
                </a:solidFill>
                <a:latin typeface="Calibri"/>
                <a:cs typeface="Calibri"/>
              </a:rPr>
              <a:t>onductiviy</a:t>
            </a:r>
            <a:r>
              <a:rPr sz="1400" b="1" i="1" spc="15" dirty="0">
                <a:solidFill>
                  <a:srgbClr val="F15F22"/>
                </a:solidFill>
                <a:latin typeface="Calibri"/>
                <a:cs typeface="Calibri"/>
              </a:rPr>
              <a:t> </a:t>
            </a:r>
            <a:r>
              <a:rPr sz="1400" b="1" i="1" spc="-40" dirty="0">
                <a:solidFill>
                  <a:srgbClr val="F15F22"/>
                </a:solidFill>
                <a:latin typeface="Calibri"/>
                <a:cs typeface="Calibri"/>
              </a:rPr>
              <a:t>of</a:t>
            </a:r>
            <a:r>
              <a:rPr sz="1400" b="1" i="1" spc="20" dirty="0">
                <a:solidFill>
                  <a:srgbClr val="F15F22"/>
                </a:solidFill>
                <a:latin typeface="Calibri"/>
                <a:cs typeface="Calibri"/>
              </a:rPr>
              <a:t> </a:t>
            </a:r>
            <a:r>
              <a:rPr sz="1400" b="1" i="1" spc="-10" dirty="0">
                <a:solidFill>
                  <a:srgbClr val="F15F22"/>
                </a:solidFill>
                <a:latin typeface="Calibri"/>
                <a:cs typeface="Calibri"/>
              </a:rPr>
              <a:t>building</a:t>
            </a:r>
            <a:r>
              <a:rPr sz="1400" b="1" i="1" spc="35" dirty="0">
                <a:solidFill>
                  <a:srgbClr val="F15F22"/>
                </a:solidFill>
                <a:latin typeface="Calibri"/>
                <a:cs typeface="Calibri"/>
              </a:rPr>
              <a:t> </a:t>
            </a:r>
            <a:r>
              <a:rPr sz="1400" b="1" i="1" spc="-40" dirty="0">
                <a:solidFill>
                  <a:srgbClr val="F15F22"/>
                </a:solidFill>
                <a:latin typeface="Calibri"/>
                <a:cs typeface="Calibri"/>
              </a:rPr>
              <a:t>c</a:t>
            </a:r>
            <a:r>
              <a:rPr sz="1400" b="1" i="1" spc="-30" dirty="0">
                <a:solidFill>
                  <a:srgbClr val="F15F22"/>
                </a:solidFill>
                <a:latin typeface="Calibri"/>
                <a:cs typeface="Calibri"/>
              </a:rPr>
              <a:t>omponents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116105" y="6766067"/>
            <a:ext cx="2152650" cy="3803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660"/>
              </a:lnSpc>
            </a:pPr>
            <a:r>
              <a:rPr sz="1400" b="1" i="1" spc="-35" dirty="0">
                <a:solidFill>
                  <a:srgbClr val="F15F22"/>
                </a:solidFill>
                <a:latin typeface="Calibri"/>
                <a:cs typeface="Calibri"/>
              </a:rPr>
              <a:t>A</a:t>
            </a:r>
            <a:r>
              <a:rPr sz="1400" b="1" i="1" spc="15" dirty="0">
                <a:solidFill>
                  <a:srgbClr val="F15F22"/>
                </a:solidFill>
                <a:latin typeface="Calibri"/>
                <a:cs typeface="Calibri"/>
              </a:rPr>
              <a:t> </a:t>
            </a:r>
            <a:r>
              <a:rPr sz="1200" dirty="0">
                <a:solidFill>
                  <a:srgbClr val="58595B"/>
                </a:solidFill>
                <a:latin typeface="Arial"/>
                <a:cs typeface="Arial"/>
              </a:rPr>
              <a:t>/</a:t>
            </a:r>
            <a:r>
              <a:rPr sz="1200" spc="-5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1200" b="1" i="1" spc="10" dirty="0">
                <a:solidFill>
                  <a:srgbClr val="58595B"/>
                </a:solidFill>
                <a:latin typeface="Calibri"/>
                <a:cs typeface="Calibri"/>
              </a:rPr>
              <a:t>IS</a:t>
            </a:r>
            <a:r>
              <a:rPr sz="1200" b="1" i="1" spc="-30" dirty="0">
                <a:solidFill>
                  <a:srgbClr val="58595B"/>
                </a:solidFill>
                <a:latin typeface="Calibri"/>
                <a:cs typeface="Calibri"/>
              </a:rPr>
              <a:t>O</a:t>
            </a:r>
            <a:r>
              <a:rPr sz="1200" b="1" i="1" spc="5" dirty="0">
                <a:solidFill>
                  <a:srgbClr val="58595B"/>
                </a:solidFill>
                <a:latin typeface="Calibri"/>
                <a:cs typeface="Calibri"/>
              </a:rPr>
              <a:t>VER</a:t>
            </a:r>
            <a:r>
              <a:rPr sz="1200" b="1" i="1" spc="3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200" b="1" i="1" spc="-5" dirty="0">
                <a:solidFill>
                  <a:srgbClr val="58595B"/>
                </a:solidFill>
                <a:latin typeface="Calibri"/>
                <a:cs typeface="Calibri"/>
              </a:rPr>
              <a:t>Sillatherm</a:t>
            </a:r>
            <a:r>
              <a:rPr sz="1200" b="1" i="1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200" b="1" i="1" spc="-135" dirty="0">
                <a:solidFill>
                  <a:srgbClr val="58595B"/>
                </a:solidFill>
                <a:latin typeface="Calibri"/>
                <a:cs typeface="Calibri"/>
              </a:rPr>
              <a:t>W</a:t>
            </a:r>
            <a:r>
              <a:rPr sz="1200" b="1" i="1" dirty="0">
                <a:solidFill>
                  <a:srgbClr val="58595B"/>
                </a:solidFill>
                <a:latin typeface="Calibri"/>
                <a:cs typeface="Calibri"/>
              </a:rPr>
              <a:t>VP</a:t>
            </a:r>
            <a:r>
              <a:rPr sz="1200" b="1" i="1" spc="-15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200" b="1" i="1" spc="45" dirty="0">
                <a:solidFill>
                  <a:srgbClr val="58595B"/>
                </a:solidFill>
                <a:latin typeface="Calibri"/>
                <a:cs typeface="Calibri"/>
              </a:rPr>
              <a:t>1-035</a:t>
            </a:r>
            <a:endParaRPr sz="1200">
              <a:latin typeface="Calibri"/>
              <a:cs typeface="Calibri"/>
            </a:endParaRPr>
          </a:p>
          <a:p>
            <a:pPr marL="139700">
              <a:lnSpc>
                <a:spcPts val="1420"/>
              </a:lnSpc>
            </a:pPr>
            <a:r>
              <a:rPr sz="1200" dirty="0">
                <a:solidFill>
                  <a:srgbClr val="58595B"/>
                </a:solidFill>
                <a:latin typeface="Arial"/>
                <a:cs typeface="Arial"/>
              </a:rPr>
              <a:t>λ =</a:t>
            </a:r>
            <a:r>
              <a:rPr sz="1200" spc="-5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1200" b="1" i="1" spc="-5" dirty="0">
                <a:solidFill>
                  <a:srgbClr val="58595B"/>
                </a:solidFill>
                <a:latin typeface="Calibri"/>
                <a:cs typeface="Calibri"/>
              </a:rPr>
              <a:t>0,</a:t>
            </a:r>
            <a:r>
              <a:rPr sz="1200" b="1" i="1" spc="-4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200" b="1" i="1" spc="45" dirty="0">
                <a:solidFill>
                  <a:srgbClr val="58595B"/>
                </a:solidFill>
                <a:latin typeface="Calibri"/>
                <a:cs typeface="Calibri"/>
              </a:rPr>
              <a:t>036</a:t>
            </a:r>
            <a:r>
              <a:rPr sz="1200" b="1" i="1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200" b="1" i="1" spc="-100" dirty="0">
                <a:solidFill>
                  <a:srgbClr val="58595B"/>
                </a:solidFill>
                <a:latin typeface="Calibri"/>
                <a:cs typeface="Calibri"/>
              </a:rPr>
              <a:t>W</a:t>
            </a:r>
            <a:r>
              <a:rPr sz="1200" b="1" i="1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200" b="1" i="1" spc="-60" dirty="0">
                <a:solidFill>
                  <a:srgbClr val="58595B"/>
                </a:solidFill>
                <a:latin typeface="Calibri"/>
                <a:cs typeface="Calibri"/>
              </a:rPr>
              <a:t>/</a:t>
            </a:r>
            <a:r>
              <a:rPr sz="1200" b="1" i="1" spc="3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200" b="1" i="1" spc="5" dirty="0">
                <a:solidFill>
                  <a:srgbClr val="58595B"/>
                </a:solidFill>
                <a:latin typeface="Calibri"/>
                <a:cs typeface="Calibri"/>
              </a:rPr>
              <a:t>mK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413343" y="6387827"/>
            <a:ext cx="3347085" cy="2032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400" b="1" i="1" spc="-10" dirty="0">
                <a:solidFill>
                  <a:srgbClr val="F15F22"/>
                </a:solidFill>
                <a:latin typeface="Calibri"/>
                <a:cs typeface="Calibri"/>
              </a:rPr>
              <a:t>High</a:t>
            </a:r>
            <a:r>
              <a:rPr sz="1400" b="1" i="1" spc="35" dirty="0">
                <a:solidFill>
                  <a:srgbClr val="F15F22"/>
                </a:solidFill>
                <a:latin typeface="Calibri"/>
                <a:cs typeface="Calibri"/>
              </a:rPr>
              <a:t> </a:t>
            </a:r>
            <a:r>
              <a:rPr sz="1400" b="1" i="1" spc="-20" dirty="0">
                <a:solidFill>
                  <a:srgbClr val="F15F22"/>
                </a:solidFill>
                <a:latin typeface="Calibri"/>
                <a:cs typeface="Calibri"/>
              </a:rPr>
              <a:t>thermal</a:t>
            </a:r>
            <a:r>
              <a:rPr sz="1400" b="1" i="1" spc="35" dirty="0">
                <a:solidFill>
                  <a:srgbClr val="F15F22"/>
                </a:solidFill>
                <a:latin typeface="Calibri"/>
                <a:cs typeface="Calibri"/>
              </a:rPr>
              <a:t> </a:t>
            </a:r>
            <a:r>
              <a:rPr sz="1400" b="1" i="1" spc="-40" dirty="0">
                <a:solidFill>
                  <a:srgbClr val="F15F22"/>
                </a:solidFill>
                <a:latin typeface="Calibri"/>
                <a:cs typeface="Calibri"/>
              </a:rPr>
              <a:t>c</a:t>
            </a:r>
            <a:r>
              <a:rPr sz="1400" b="1" i="1" spc="-25" dirty="0">
                <a:solidFill>
                  <a:srgbClr val="F15F22"/>
                </a:solidFill>
                <a:latin typeface="Calibri"/>
                <a:cs typeface="Calibri"/>
              </a:rPr>
              <a:t>apaci</a:t>
            </a:r>
            <a:r>
              <a:rPr sz="1400" b="1" i="1" spc="-40" dirty="0">
                <a:solidFill>
                  <a:srgbClr val="F15F22"/>
                </a:solidFill>
                <a:latin typeface="Calibri"/>
                <a:cs typeface="Calibri"/>
              </a:rPr>
              <a:t>t</a:t>
            </a:r>
            <a:r>
              <a:rPr sz="1400" b="1" i="1" spc="-30" dirty="0">
                <a:solidFill>
                  <a:srgbClr val="F15F22"/>
                </a:solidFill>
                <a:latin typeface="Calibri"/>
                <a:cs typeface="Calibri"/>
              </a:rPr>
              <a:t>y</a:t>
            </a:r>
            <a:r>
              <a:rPr sz="1400" b="1" i="1" spc="15" dirty="0">
                <a:solidFill>
                  <a:srgbClr val="F15F22"/>
                </a:solidFill>
                <a:latin typeface="Calibri"/>
                <a:cs typeface="Calibri"/>
              </a:rPr>
              <a:t> </a:t>
            </a:r>
            <a:r>
              <a:rPr sz="1400" b="1" i="1" spc="-40" dirty="0">
                <a:solidFill>
                  <a:srgbClr val="F15F22"/>
                </a:solidFill>
                <a:latin typeface="Calibri"/>
                <a:cs typeface="Calibri"/>
              </a:rPr>
              <a:t>of</a:t>
            </a:r>
            <a:r>
              <a:rPr sz="1400" b="1" i="1" spc="20" dirty="0">
                <a:solidFill>
                  <a:srgbClr val="F15F22"/>
                </a:solidFill>
                <a:latin typeface="Calibri"/>
                <a:cs typeface="Calibri"/>
              </a:rPr>
              <a:t> </a:t>
            </a:r>
            <a:r>
              <a:rPr sz="1400" b="1" i="1" spc="-5" dirty="0">
                <a:solidFill>
                  <a:srgbClr val="F15F22"/>
                </a:solidFill>
                <a:latin typeface="Calibri"/>
                <a:cs typeface="Calibri"/>
              </a:rPr>
              <a:t>buildi</a:t>
            </a:r>
            <a:r>
              <a:rPr sz="1400" b="1" i="1" spc="-10" dirty="0">
                <a:solidFill>
                  <a:srgbClr val="F15F22"/>
                </a:solidFill>
                <a:latin typeface="Calibri"/>
                <a:cs typeface="Calibri"/>
              </a:rPr>
              <a:t>n</a:t>
            </a:r>
            <a:r>
              <a:rPr sz="1400" b="1" i="1" spc="-35" dirty="0">
                <a:solidFill>
                  <a:srgbClr val="F15F22"/>
                </a:solidFill>
                <a:latin typeface="Calibri"/>
                <a:cs typeface="Calibri"/>
              </a:rPr>
              <a:t>g</a:t>
            </a:r>
            <a:r>
              <a:rPr sz="1400" b="1" i="1" spc="35" dirty="0">
                <a:solidFill>
                  <a:srgbClr val="F15F22"/>
                </a:solidFill>
                <a:latin typeface="Calibri"/>
                <a:cs typeface="Calibri"/>
              </a:rPr>
              <a:t> </a:t>
            </a:r>
            <a:r>
              <a:rPr sz="1400" b="1" i="1" spc="-40" dirty="0">
                <a:solidFill>
                  <a:srgbClr val="F15F22"/>
                </a:solidFill>
                <a:latin typeface="Calibri"/>
                <a:cs typeface="Calibri"/>
              </a:rPr>
              <a:t>c</a:t>
            </a:r>
            <a:r>
              <a:rPr sz="1400" b="1" i="1" spc="-30" dirty="0">
                <a:solidFill>
                  <a:srgbClr val="F15F22"/>
                </a:solidFill>
                <a:latin typeface="Calibri"/>
                <a:cs typeface="Calibri"/>
              </a:rPr>
              <a:t>omponents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9413341" y="6773026"/>
            <a:ext cx="1938020" cy="3606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200" b="1" i="1" spc="-20" dirty="0">
                <a:solidFill>
                  <a:srgbClr val="58595B"/>
                </a:solidFill>
                <a:latin typeface="Calibri"/>
                <a:cs typeface="Calibri"/>
              </a:rPr>
              <a:t>Concr</a:t>
            </a:r>
            <a:r>
              <a:rPr sz="1200" b="1" i="1" spc="-10" dirty="0">
                <a:solidFill>
                  <a:srgbClr val="58595B"/>
                </a:solidFill>
                <a:latin typeface="Calibri"/>
                <a:cs typeface="Calibri"/>
              </a:rPr>
              <a:t>e</a:t>
            </a:r>
            <a:r>
              <a:rPr sz="1200" b="1" i="1" spc="-35" dirty="0">
                <a:solidFill>
                  <a:srgbClr val="58595B"/>
                </a:solidFill>
                <a:latin typeface="Calibri"/>
                <a:cs typeface="Calibri"/>
              </a:rPr>
              <a:t>te</a:t>
            </a:r>
            <a:r>
              <a:rPr sz="1200" b="1" i="1" spc="3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200" b="1" i="1" spc="-20" dirty="0">
                <a:solidFill>
                  <a:srgbClr val="58595B"/>
                </a:solidFill>
                <a:latin typeface="Calibri"/>
                <a:cs typeface="Calibri"/>
              </a:rPr>
              <a:t>structure</a:t>
            </a:r>
            <a:endParaRPr sz="12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sz="1200" b="1" i="1" spc="-30" dirty="0">
                <a:solidFill>
                  <a:srgbClr val="58595B"/>
                </a:solidFill>
                <a:latin typeface="Calibri"/>
                <a:cs typeface="Calibri"/>
              </a:rPr>
              <a:t>Heat</a:t>
            </a:r>
            <a:r>
              <a:rPr sz="1200" b="1" i="1" spc="3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200" b="1" i="1" spc="-35" dirty="0">
                <a:solidFill>
                  <a:srgbClr val="58595B"/>
                </a:solidFill>
                <a:latin typeface="Calibri"/>
                <a:cs typeface="Calibri"/>
              </a:rPr>
              <a:t>c</a:t>
            </a:r>
            <a:r>
              <a:rPr sz="1200" b="1" i="1" spc="-20" dirty="0">
                <a:solidFill>
                  <a:srgbClr val="58595B"/>
                </a:solidFill>
                <a:latin typeface="Calibri"/>
                <a:cs typeface="Calibri"/>
              </a:rPr>
              <a:t>apaci</a:t>
            </a:r>
            <a:r>
              <a:rPr sz="1200" b="1" i="1" spc="-35" dirty="0">
                <a:solidFill>
                  <a:srgbClr val="58595B"/>
                </a:solidFill>
                <a:latin typeface="Calibri"/>
                <a:cs typeface="Calibri"/>
              </a:rPr>
              <a:t>t</a:t>
            </a:r>
            <a:r>
              <a:rPr sz="1200" b="1" i="1" spc="-25" dirty="0">
                <a:solidFill>
                  <a:srgbClr val="58595B"/>
                </a:solidFill>
                <a:latin typeface="Calibri"/>
                <a:cs typeface="Calibri"/>
              </a:rPr>
              <a:t>y</a:t>
            </a:r>
            <a:r>
              <a:rPr sz="1200" b="1" i="1" spc="15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200" b="1" i="1" spc="5" dirty="0">
                <a:solidFill>
                  <a:srgbClr val="58595B"/>
                </a:solidFill>
                <a:latin typeface="Calibri"/>
                <a:cs typeface="Calibri"/>
              </a:rPr>
              <a:t>=</a:t>
            </a:r>
            <a:r>
              <a:rPr sz="1200" b="1" i="1" spc="3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200" b="1" i="1" spc="45" dirty="0">
                <a:solidFill>
                  <a:srgbClr val="58595B"/>
                </a:solidFill>
                <a:latin typeface="Calibri"/>
                <a:cs typeface="Calibri"/>
              </a:rPr>
              <a:t>2500</a:t>
            </a:r>
            <a:r>
              <a:rPr sz="1200" b="1" i="1" spc="3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200" b="1" i="1" spc="40" dirty="0">
                <a:solidFill>
                  <a:srgbClr val="58595B"/>
                </a:solidFill>
                <a:latin typeface="Calibri"/>
                <a:cs typeface="Calibri"/>
              </a:rPr>
              <a:t>K</a:t>
            </a:r>
            <a:r>
              <a:rPr sz="1200" b="1" i="1" spc="-15" dirty="0">
                <a:solidFill>
                  <a:srgbClr val="58595B"/>
                </a:solidFill>
                <a:latin typeface="Calibri"/>
                <a:cs typeface="Calibri"/>
              </a:rPr>
              <a:t>j</a:t>
            </a:r>
            <a:r>
              <a:rPr sz="1200" b="1" i="1" spc="3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200" b="1" i="1" spc="-60" dirty="0">
                <a:solidFill>
                  <a:srgbClr val="58595B"/>
                </a:solidFill>
                <a:latin typeface="Calibri"/>
                <a:cs typeface="Calibri"/>
              </a:rPr>
              <a:t>/</a:t>
            </a:r>
            <a:r>
              <a:rPr sz="1200" b="1" i="1" spc="3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200" b="1" i="1" spc="15" dirty="0">
                <a:solidFill>
                  <a:srgbClr val="58595B"/>
                </a:solidFill>
                <a:latin typeface="Calibri"/>
                <a:cs typeface="Calibri"/>
              </a:rPr>
              <a:t>m2K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59846" y="1175195"/>
            <a:ext cx="710565" cy="2286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b="1" i="1" spc="-5" dirty="0">
                <a:solidFill>
                  <a:srgbClr val="00AEEF"/>
                </a:solidFill>
                <a:latin typeface="Calibri"/>
                <a:cs typeface="Calibri"/>
              </a:rPr>
              <a:t>WINTER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6764300" y="1175195"/>
            <a:ext cx="784225" cy="2286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b="1" i="1" spc="-50" dirty="0">
                <a:solidFill>
                  <a:srgbClr val="F15F22"/>
                </a:solidFill>
                <a:latin typeface="Calibri"/>
                <a:cs typeface="Calibri"/>
              </a:rPr>
              <a:t>SUMMER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40" dirty="0"/>
              <a:t>Thermal</a:t>
            </a:r>
            <a:r>
              <a:rPr spc="60" dirty="0"/>
              <a:t> </a:t>
            </a:r>
            <a:r>
              <a:rPr spc="10" dirty="0"/>
              <a:t>stra</a:t>
            </a:r>
            <a:r>
              <a:rPr spc="-5" dirty="0"/>
              <a:t>te</a:t>
            </a:r>
            <a:r>
              <a:rPr spc="65" dirty="0"/>
              <a:t>gies</a:t>
            </a:r>
          </a:p>
        </p:txBody>
      </p:sp>
      <p:sp>
        <p:nvSpPr>
          <p:cNvPr id="9" name="object 9"/>
          <p:cNvSpPr txBox="1"/>
          <p:nvPr/>
        </p:nvSpPr>
        <p:spPr>
          <a:xfrm>
            <a:off x="445353" y="1640467"/>
            <a:ext cx="976630" cy="762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ct val="100000"/>
              </a:lnSpc>
            </a:pPr>
            <a:r>
              <a:rPr sz="1000" i="1" spc="-5" dirty="0">
                <a:solidFill>
                  <a:srgbClr val="58595B"/>
                </a:solidFill>
                <a:latin typeface="Calibri"/>
                <a:cs typeface="Calibri"/>
              </a:rPr>
              <a:t>Airtightness</a:t>
            </a:r>
            <a:r>
              <a:rPr sz="1000" i="1" spc="4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000" i="1" spc="-25" dirty="0">
                <a:solidFill>
                  <a:srgbClr val="58595B"/>
                </a:solidFill>
                <a:latin typeface="Calibri"/>
                <a:cs typeface="Calibri"/>
              </a:rPr>
              <a:t>of</a:t>
            </a:r>
            <a:r>
              <a:rPr sz="1000" i="1" spc="15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000" i="1" spc="-5" dirty="0">
                <a:solidFill>
                  <a:srgbClr val="58595B"/>
                </a:solidFill>
                <a:latin typeface="Calibri"/>
                <a:cs typeface="Calibri"/>
              </a:rPr>
              <a:t>0.6 </a:t>
            </a:r>
            <a:r>
              <a:rPr sz="1000" i="1" spc="-25" dirty="0">
                <a:solidFill>
                  <a:srgbClr val="58595B"/>
                </a:solidFill>
                <a:latin typeface="Calibri"/>
                <a:cs typeface="Calibri"/>
              </a:rPr>
              <a:t>V/h</a:t>
            </a:r>
            <a:r>
              <a:rPr sz="1000" i="1" spc="4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000" i="1" spc="-15" dirty="0">
                <a:solidFill>
                  <a:srgbClr val="58595B"/>
                </a:solidFill>
                <a:latin typeface="Calibri"/>
                <a:cs typeface="Calibri"/>
              </a:rPr>
              <a:t>guaranteed</a:t>
            </a:r>
            <a:r>
              <a:rPr sz="1000" i="1" spc="4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000" i="1" spc="-15" dirty="0">
                <a:solidFill>
                  <a:srgbClr val="58595B"/>
                </a:solidFill>
                <a:latin typeface="Calibri"/>
                <a:cs typeface="Calibri"/>
              </a:rPr>
              <a:t>b</a:t>
            </a:r>
            <a:r>
              <a:rPr sz="1000" i="1" spc="-10" dirty="0">
                <a:solidFill>
                  <a:srgbClr val="58595B"/>
                </a:solidFill>
                <a:latin typeface="Calibri"/>
                <a:cs typeface="Calibri"/>
              </a:rPr>
              <a:t>y</a:t>
            </a:r>
            <a:r>
              <a:rPr sz="1000" i="1" spc="-5" dirty="0">
                <a:solidFill>
                  <a:srgbClr val="58595B"/>
                </a:solidFill>
                <a:latin typeface="Calibri"/>
                <a:cs typeface="Calibri"/>
              </a:rPr>
              <a:t> impermability</a:t>
            </a:r>
            <a:r>
              <a:rPr sz="1000" i="1" spc="1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000" i="1" spc="-25" dirty="0">
                <a:solidFill>
                  <a:srgbClr val="58595B"/>
                </a:solidFill>
                <a:latin typeface="Calibri"/>
                <a:cs typeface="Calibri"/>
              </a:rPr>
              <a:t>of</a:t>
            </a:r>
            <a:r>
              <a:rPr sz="1000" i="1" spc="-15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000" b="1" i="1" spc="5" dirty="0">
                <a:solidFill>
                  <a:srgbClr val="58595B"/>
                </a:solidFill>
                <a:latin typeface="Calibri"/>
                <a:cs typeface="Calibri"/>
              </a:rPr>
              <a:t>IS</a:t>
            </a:r>
            <a:r>
              <a:rPr sz="1000" b="1" i="1" spc="-25" dirty="0">
                <a:solidFill>
                  <a:srgbClr val="58595B"/>
                </a:solidFill>
                <a:latin typeface="Calibri"/>
                <a:cs typeface="Calibri"/>
              </a:rPr>
              <a:t>O</a:t>
            </a:r>
            <a:r>
              <a:rPr sz="1000" b="1" i="1" spc="5" dirty="0">
                <a:solidFill>
                  <a:srgbClr val="58595B"/>
                </a:solidFill>
                <a:latin typeface="Calibri"/>
                <a:cs typeface="Calibri"/>
              </a:rPr>
              <a:t>VER</a:t>
            </a:r>
            <a:r>
              <a:rPr sz="1000" b="1" i="1" spc="-5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000" b="1" i="1" spc="-80" dirty="0">
                <a:solidFill>
                  <a:srgbClr val="58595B"/>
                </a:solidFill>
                <a:latin typeface="Calibri"/>
                <a:cs typeface="Calibri"/>
              </a:rPr>
              <a:t>V</a:t>
            </a:r>
            <a:r>
              <a:rPr sz="1000" b="1" i="1" spc="-5" dirty="0">
                <a:solidFill>
                  <a:srgbClr val="58595B"/>
                </a:solidFill>
                <a:latin typeface="Calibri"/>
                <a:cs typeface="Calibri"/>
              </a:rPr>
              <a:t>ARIO</a:t>
            </a:r>
            <a:r>
              <a:rPr sz="1000" b="1" i="1" spc="1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000" b="1" i="1" spc="-35" dirty="0">
                <a:solidFill>
                  <a:srgbClr val="58595B"/>
                </a:solidFill>
                <a:latin typeface="Calibri"/>
                <a:cs typeface="Calibri"/>
              </a:rPr>
              <a:t>KM</a:t>
            </a:r>
            <a:endParaRPr sz="10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sz="1000" b="1" i="1" spc="-10" dirty="0">
                <a:solidFill>
                  <a:srgbClr val="58595B"/>
                </a:solidFill>
                <a:latin typeface="Calibri"/>
                <a:cs typeface="Calibri"/>
              </a:rPr>
              <a:t>Dupl</a:t>
            </a:r>
            <a:r>
              <a:rPr sz="1000" b="1" i="1" spc="-20" dirty="0">
                <a:solidFill>
                  <a:srgbClr val="58595B"/>
                </a:solidFill>
                <a:latin typeface="Calibri"/>
                <a:cs typeface="Calibri"/>
              </a:rPr>
              <a:t>e</a:t>
            </a:r>
            <a:r>
              <a:rPr sz="1000" b="1" i="1" spc="35" dirty="0">
                <a:solidFill>
                  <a:srgbClr val="58595B"/>
                </a:solidFill>
                <a:latin typeface="Calibri"/>
                <a:cs typeface="Calibri"/>
              </a:rPr>
              <a:t>x</a:t>
            </a:r>
            <a:r>
              <a:rPr sz="1000" b="1" i="1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000" b="1" i="1" spc="-25" dirty="0">
                <a:solidFill>
                  <a:srgbClr val="58595B"/>
                </a:solidFill>
                <a:latin typeface="Calibri"/>
                <a:cs typeface="Calibri"/>
              </a:rPr>
              <a:t>membrane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6764300" y="1645766"/>
            <a:ext cx="976630" cy="762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18415">
              <a:lnSpc>
                <a:spcPct val="100000"/>
              </a:lnSpc>
            </a:pPr>
            <a:r>
              <a:rPr sz="1000" i="1" spc="-5" dirty="0">
                <a:solidFill>
                  <a:srgbClr val="58595B"/>
                </a:solidFill>
                <a:latin typeface="Calibri"/>
                <a:cs typeface="Calibri"/>
              </a:rPr>
              <a:t>Airtightness</a:t>
            </a:r>
            <a:r>
              <a:rPr sz="1000" i="1" spc="4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000" i="1" spc="-25" dirty="0">
                <a:solidFill>
                  <a:srgbClr val="58595B"/>
                </a:solidFill>
                <a:latin typeface="Calibri"/>
                <a:cs typeface="Calibri"/>
              </a:rPr>
              <a:t>of</a:t>
            </a:r>
            <a:r>
              <a:rPr sz="1000" i="1" spc="15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000" i="1" spc="-5" dirty="0">
                <a:solidFill>
                  <a:srgbClr val="58595B"/>
                </a:solidFill>
                <a:latin typeface="Calibri"/>
                <a:cs typeface="Calibri"/>
              </a:rPr>
              <a:t>0.6 </a:t>
            </a:r>
            <a:r>
              <a:rPr sz="1000" i="1" spc="-25" dirty="0">
                <a:solidFill>
                  <a:srgbClr val="58595B"/>
                </a:solidFill>
                <a:latin typeface="Calibri"/>
                <a:cs typeface="Calibri"/>
              </a:rPr>
              <a:t>V/h</a:t>
            </a:r>
            <a:r>
              <a:rPr sz="1000" i="1" spc="4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000" i="1" spc="-15" dirty="0">
                <a:solidFill>
                  <a:srgbClr val="58595B"/>
                </a:solidFill>
                <a:latin typeface="Calibri"/>
                <a:cs typeface="Calibri"/>
              </a:rPr>
              <a:t>guaranteed</a:t>
            </a:r>
            <a:endParaRPr sz="10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sz="1000" i="1" spc="-15" dirty="0">
                <a:solidFill>
                  <a:srgbClr val="58595B"/>
                </a:solidFill>
                <a:latin typeface="Calibri"/>
                <a:cs typeface="Calibri"/>
              </a:rPr>
              <a:t>b</a:t>
            </a:r>
            <a:r>
              <a:rPr sz="1000" i="1" spc="-10" dirty="0">
                <a:solidFill>
                  <a:srgbClr val="58595B"/>
                </a:solidFill>
                <a:latin typeface="Calibri"/>
                <a:cs typeface="Calibri"/>
              </a:rPr>
              <a:t>y</a:t>
            </a:r>
            <a:r>
              <a:rPr sz="1000" i="1" spc="1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000" i="1" spc="-5" dirty="0">
                <a:solidFill>
                  <a:srgbClr val="58595B"/>
                </a:solidFill>
                <a:latin typeface="Calibri"/>
                <a:cs typeface="Calibri"/>
              </a:rPr>
              <a:t>permability</a:t>
            </a:r>
            <a:r>
              <a:rPr sz="1000" i="1" spc="1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000" i="1" spc="-25" dirty="0">
                <a:solidFill>
                  <a:srgbClr val="58595B"/>
                </a:solidFill>
                <a:latin typeface="Calibri"/>
                <a:cs typeface="Calibri"/>
              </a:rPr>
              <a:t>of</a:t>
            </a:r>
            <a:endParaRPr sz="10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sz="1000" b="1" i="1" spc="5" dirty="0">
                <a:solidFill>
                  <a:srgbClr val="58595B"/>
                </a:solidFill>
                <a:latin typeface="Calibri"/>
                <a:cs typeface="Calibri"/>
              </a:rPr>
              <a:t>IS</a:t>
            </a:r>
            <a:r>
              <a:rPr sz="1000" b="1" i="1" spc="-25" dirty="0">
                <a:solidFill>
                  <a:srgbClr val="58595B"/>
                </a:solidFill>
                <a:latin typeface="Calibri"/>
                <a:cs typeface="Calibri"/>
              </a:rPr>
              <a:t>O</a:t>
            </a:r>
            <a:r>
              <a:rPr sz="1000" b="1" i="1" spc="5" dirty="0">
                <a:solidFill>
                  <a:srgbClr val="58595B"/>
                </a:solidFill>
                <a:latin typeface="Calibri"/>
                <a:cs typeface="Calibri"/>
              </a:rPr>
              <a:t>VER</a:t>
            </a:r>
            <a:r>
              <a:rPr sz="1000" b="1" i="1" spc="-5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000" b="1" i="1" spc="-80" dirty="0">
                <a:solidFill>
                  <a:srgbClr val="58595B"/>
                </a:solidFill>
                <a:latin typeface="Calibri"/>
                <a:cs typeface="Calibri"/>
              </a:rPr>
              <a:t>V</a:t>
            </a:r>
            <a:r>
              <a:rPr sz="1000" b="1" i="1" spc="-5" dirty="0">
                <a:solidFill>
                  <a:srgbClr val="58595B"/>
                </a:solidFill>
                <a:latin typeface="Calibri"/>
                <a:cs typeface="Calibri"/>
              </a:rPr>
              <a:t>ARIO</a:t>
            </a:r>
            <a:r>
              <a:rPr sz="1000" b="1" i="1" spc="1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000" b="1" i="1" spc="-35" dirty="0">
                <a:solidFill>
                  <a:srgbClr val="58595B"/>
                </a:solidFill>
                <a:latin typeface="Calibri"/>
                <a:cs typeface="Calibri"/>
              </a:rPr>
              <a:t>KM</a:t>
            </a:r>
            <a:endParaRPr sz="10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sz="1000" b="1" i="1" spc="-10" dirty="0">
                <a:solidFill>
                  <a:srgbClr val="58595B"/>
                </a:solidFill>
                <a:latin typeface="Calibri"/>
                <a:cs typeface="Calibri"/>
              </a:rPr>
              <a:t>Dupl</a:t>
            </a:r>
            <a:r>
              <a:rPr sz="1000" b="1" i="1" spc="-20" dirty="0">
                <a:solidFill>
                  <a:srgbClr val="58595B"/>
                </a:solidFill>
                <a:latin typeface="Calibri"/>
                <a:cs typeface="Calibri"/>
              </a:rPr>
              <a:t>e</a:t>
            </a:r>
            <a:r>
              <a:rPr sz="1000" b="1" i="1" spc="35" dirty="0">
                <a:solidFill>
                  <a:srgbClr val="58595B"/>
                </a:solidFill>
                <a:latin typeface="Calibri"/>
                <a:cs typeface="Calibri"/>
              </a:rPr>
              <a:t>x</a:t>
            </a:r>
            <a:r>
              <a:rPr sz="1000" b="1" i="1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000" b="1" i="1" spc="-25" dirty="0">
                <a:solidFill>
                  <a:srgbClr val="58595B"/>
                </a:solidFill>
                <a:latin typeface="Calibri"/>
                <a:cs typeface="Calibri"/>
              </a:rPr>
              <a:t>membrane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1291050" y="2474791"/>
            <a:ext cx="0" cy="492125"/>
          </a:xfrm>
          <a:custGeom>
            <a:avLst/>
            <a:gdLst/>
            <a:ahLst/>
            <a:cxnLst/>
            <a:rect l="l" t="t" r="r" b="b"/>
            <a:pathLst>
              <a:path h="492125">
                <a:moveTo>
                  <a:pt x="0" y="491616"/>
                </a:moveTo>
                <a:lnTo>
                  <a:pt x="0" y="0"/>
                </a:lnTo>
              </a:path>
            </a:pathLst>
          </a:custGeom>
          <a:ln w="25400">
            <a:solidFill>
              <a:srgbClr val="F15F22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1291050" y="3018158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25400">
            <a:solidFill>
              <a:srgbClr val="F15F2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1291050" y="2448919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25400">
            <a:solidFill>
              <a:srgbClr val="F15F2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7617698" y="2474791"/>
            <a:ext cx="0" cy="492125"/>
          </a:xfrm>
          <a:custGeom>
            <a:avLst/>
            <a:gdLst/>
            <a:ahLst/>
            <a:cxnLst/>
            <a:rect l="l" t="t" r="r" b="b"/>
            <a:pathLst>
              <a:path h="492125">
                <a:moveTo>
                  <a:pt x="0" y="491616"/>
                </a:moveTo>
                <a:lnTo>
                  <a:pt x="0" y="0"/>
                </a:lnTo>
              </a:path>
            </a:pathLst>
          </a:custGeom>
          <a:ln w="25400">
            <a:solidFill>
              <a:srgbClr val="F15F22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7617698" y="3018158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25400">
            <a:solidFill>
              <a:srgbClr val="F15F2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7617698" y="2448919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25400">
            <a:solidFill>
              <a:srgbClr val="F15F2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11200049" y="2637100"/>
            <a:ext cx="0" cy="571500"/>
          </a:xfrm>
          <a:custGeom>
            <a:avLst/>
            <a:gdLst/>
            <a:ahLst/>
            <a:cxnLst/>
            <a:rect l="l" t="t" r="r" b="b"/>
            <a:pathLst>
              <a:path h="571500">
                <a:moveTo>
                  <a:pt x="0" y="571373"/>
                </a:moveTo>
                <a:lnTo>
                  <a:pt x="0" y="0"/>
                </a:lnTo>
              </a:path>
            </a:pathLst>
          </a:custGeom>
          <a:ln w="25400">
            <a:solidFill>
              <a:srgbClr val="F15F22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11200049" y="3258158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25400">
            <a:solidFill>
              <a:srgbClr val="F15F2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11200049" y="2612261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25400">
            <a:solidFill>
              <a:srgbClr val="F15F2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 txBox="1"/>
          <p:nvPr/>
        </p:nvSpPr>
        <p:spPr>
          <a:xfrm>
            <a:off x="1391300" y="5171688"/>
            <a:ext cx="1376045" cy="4572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000" b="1" i="1" spc="-5" dirty="0">
                <a:solidFill>
                  <a:srgbClr val="58595B"/>
                </a:solidFill>
                <a:latin typeface="Calibri"/>
                <a:cs typeface="Calibri"/>
              </a:rPr>
              <a:t>DUAL</a:t>
            </a:r>
            <a:r>
              <a:rPr sz="1000" b="1" i="1" spc="-25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000" b="1" i="1" spc="50" dirty="0">
                <a:solidFill>
                  <a:srgbClr val="58595B"/>
                </a:solidFill>
                <a:latin typeface="Calibri"/>
                <a:cs typeface="Calibri"/>
              </a:rPr>
              <a:t>F</a:t>
            </a:r>
            <a:r>
              <a:rPr sz="1000" b="1" i="1" spc="-45" dirty="0">
                <a:solidFill>
                  <a:srgbClr val="58595B"/>
                </a:solidFill>
                <a:latin typeface="Calibri"/>
                <a:cs typeface="Calibri"/>
              </a:rPr>
              <a:t>L</a:t>
            </a:r>
            <a:r>
              <a:rPr sz="1000" b="1" i="1" spc="-55" dirty="0">
                <a:solidFill>
                  <a:srgbClr val="58595B"/>
                </a:solidFill>
                <a:latin typeface="Calibri"/>
                <a:cs typeface="Calibri"/>
              </a:rPr>
              <a:t>O</a:t>
            </a:r>
            <a:r>
              <a:rPr sz="1000" b="1" i="1" spc="-85" dirty="0">
                <a:solidFill>
                  <a:srgbClr val="58595B"/>
                </a:solidFill>
                <a:latin typeface="Calibri"/>
                <a:cs typeface="Calibri"/>
              </a:rPr>
              <a:t>W</a:t>
            </a:r>
            <a:r>
              <a:rPr sz="1000" b="1" i="1" spc="-3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000" b="1" i="1" spc="5" dirty="0">
                <a:solidFill>
                  <a:srgbClr val="58595B"/>
                </a:solidFill>
                <a:latin typeface="Calibri"/>
                <a:cs typeface="Calibri"/>
              </a:rPr>
              <a:t>VENTI</a:t>
            </a:r>
            <a:r>
              <a:rPr sz="1000" b="1" i="1" spc="-50" dirty="0">
                <a:solidFill>
                  <a:srgbClr val="58595B"/>
                </a:solidFill>
                <a:latin typeface="Calibri"/>
                <a:cs typeface="Calibri"/>
              </a:rPr>
              <a:t>L</a:t>
            </a:r>
            <a:r>
              <a:rPr sz="1000" b="1" i="1" spc="-100" dirty="0">
                <a:solidFill>
                  <a:srgbClr val="58595B"/>
                </a:solidFill>
                <a:latin typeface="Calibri"/>
                <a:cs typeface="Calibri"/>
              </a:rPr>
              <a:t>A</a:t>
            </a:r>
            <a:r>
              <a:rPr sz="1000" b="1" i="1" dirty="0">
                <a:solidFill>
                  <a:srgbClr val="58595B"/>
                </a:solidFill>
                <a:latin typeface="Calibri"/>
                <a:cs typeface="Calibri"/>
              </a:rPr>
              <a:t>TION</a:t>
            </a:r>
            <a:endParaRPr sz="1000">
              <a:latin typeface="Calibri"/>
              <a:cs typeface="Calibri"/>
            </a:endParaRPr>
          </a:p>
          <a:p>
            <a:pPr marL="12700" marR="5080">
              <a:lnSpc>
                <a:spcPct val="100000"/>
              </a:lnSpc>
            </a:pPr>
            <a:r>
              <a:rPr sz="1000" i="1" spc="-10" dirty="0">
                <a:solidFill>
                  <a:srgbClr val="58595B"/>
                </a:solidFill>
                <a:latin typeface="Calibri"/>
                <a:cs typeface="Calibri"/>
              </a:rPr>
              <a:t>integrated</a:t>
            </a:r>
            <a:r>
              <a:rPr sz="1000" i="1" spc="4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000" i="1" dirty="0">
                <a:solidFill>
                  <a:srgbClr val="58595B"/>
                </a:solidFill>
                <a:latin typeface="Calibri"/>
                <a:cs typeface="Calibri"/>
              </a:rPr>
              <a:t>into</a:t>
            </a:r>
            <a:r>
              <a:rPr sz="1000" i="1" spc="4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000" i="1" spc="-10" dirty="0">
                <a:solidFill>
                  <a:srgbClr val="58595B"/>
                </a:solidFill>
                <a:latin typeface="Calibri"/>
                <a:cs typeface="Calibri"/>
              </a:rPr>
              <a:t>the</a:t>
            </a:r>
            <a:r>
              <a:rPr sz="1000" i="1" spc="4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000" i="1" spc="-30" dirty="0">
                <a:solidFill>
                  <a:srgbClr val="58595B"/>
                </a:solidFill>
                <a:latin typeface="Calibri"/>
                <a:cs typeface="Calibri"/>
              </a:rPr>
              <a:t>c</a:t>
            </a:r>
            <a:r>
              <a:rPr sz="1000" i="1" spc="-10" dirty="0">
                <a:solidFill>
                  <a:srgbClr val="58595B"/>
                </a:solidFill>
                <a:latin typeface="Calibri"/>
                <a:cs typeface="Calibri"/>
              </a:rPr>
              <a:t>entral</a:t>
            </a:r>
            <a:r>
              <a:rPr sz="1000" i="1" spc="-5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000" i="1" dirty="0">
                <a:solidFill>
                  <a:srgbClr val="58595B"/>
                </a:solidFill>
                <a:latin typeface="Calibri"/>
                <a:cs typeface="Calibri"/>
              </a:rPr>
              <a:t>techni</a:t>
            </a:r>
            <a:r>
              <a:rPr sz="1000" i="1" spc="-30" dirty="0">
                <a:solidFill>
                  <a:srgbClr val="58595B"/>
                </a:solidFill>
                <a:latin typeface="Calibri"/>
                <a:cs typeface="Calibri"/>
              </a:rPr>
              <a:t>c</a:t>
            </a:r>
            <a:r>
              <a:rPr sz="1000" i="1" spc="5" dirty="0">
                <a:solidFill>
                  <a:srgbClr val="58595B"/>
                </a:solidFill>
                <a:latin typeface="Calibri"/>
                <a:cs typeface="Calibri"/>
              </a:rPr>
              <a:t>al</a:t>
            </a:r>
            <a:r>
              <a:rPr sz="1000" i="1" spc="4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000" i="1" spc="5" dirty="0">
                <a:solidFill>
                  <a:srgbClr val="58595B"/>
                </a:solidFill>
                <a:latin typeface="Calibri"/>
                <a:cs typeface="Calibri"/>
              </a:rPr>
              <a:t>block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21" name="object 21"/>
          <p:cNvSpPr/>
          <p:nvPr/>
        </p:nvSpPr>
        <p:spPr>
          <a:xfrm>
            <a:off x="2299050" y="4441811"/>
            <a:ext cx="0" cy="615315"/>
          </a:xfrm>
          <a:custGeom>
            <a:avLst/>
            <a:gdLst/>
            <a:ahLst/>
            <a:cxnLst/>
            <a:rect l="l" t="t" r="r" b="b"/>
            <a:pathLst>
              <a:path h="615314">
                <a:moveTo>
                  <a:pt x="0" y="615137"/>
                </a:moveTo>
                <a:lnTo>
                  <a:pt x="0" y="0"/>
                </a:lnTo>
              </a:path>
            </a:pathLst>
          </a:custGeom>
          <a:ln w="25400">
            <a:solidFill>
              <a:srgbClr val="F15F22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2299050" y="5106159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25400">
            <a:solidFill>
              <a:srgbClr val="F15F2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2299050" y="4417209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25400">
            <a:solidFill>
              <a:srgbClr val="F15F2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 txBox="1"/>
          <p:nvPr/>
        </p:nvSpPr>
        <p:spPr>
          <a:xfrm>
            <a:off x="10925299" y="2251564"/>
            <a:ext cx="1626235" cy="304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000" b="1" i="1" spc="-30" dirty="0">
                <a:solidFill>
                  <a:srgbClr val="58595B"/>
                </a:solidFill>
                <a:latin typeface="Calibri"/>
                <a:cs typeface="Calibri"/>
              </a:rPr>
              <a:t>N</a:t>
            </a:r>
            <a:r>
              <a:rPr sz="1000" b="1" i="1" spc="-100" dirty="0">
                <a:solidFill>
                  <a:srgbClr val="58595B"/>
                </a:solidFill>
                <a:latin typeface="Calibri"/>
                <a:cs typeface="Calibri"/>
              </a:rPr>
              <a:t>A</a:t>
            </a:r>
            <a:r>
              <a:rPr sz="1000" b="1" i="1" spc="5" dirty="0">
                <a:solidFill>
                  <a:srgbClr val="58595B"/>
                </a:solidFill>
                <a:latin typeface="Calibri"/>
                <a:cs typeface="Calibri"/>
              </a:rPr>
              <a:t>TU</a:t>
            </a:r>
            <a:r>
              <a:rPr sz="1000" b="1" i="1" spc="-35" dirty="0">
                <a:solidFill>
                  <a:srgbClr val="58595B"/>
                </a:solidFill>
                <a:latin typeface="Calibri"/>
                <a:cs typeface="Calibri"/>
              </a:rPr>
              <a:t>R</a:t>
            </a:r>
            <a:r>
              <a:rPr sz="1000" b="1" i="1" spc="20" dirty="0">
                <a:solidFill>
                  <a:srgbClr val="58595B"/>
                </a:solidFill>
                <a:latin typeface="Calibri"/>
                <a:cs typeface="Calibri"/>
              </a:rPr>
              <a:t>AL</a:t>
            </a:r>
            <a:r>
              <a:rPr sz="1000" b="1" i="1" spc="-35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000" b="1" i="1" spc="15" dirty="0">
                <a:solidFill>
                  <a:srgbClr val="58595B"/>
                </a:solidFill>
                <a:latin typeface="Calibri"/>
                <a:cs typeface="Calibri"/>
              </a:rPr>
              <a:t>C</a:t>
            </a:r>
            <a:r>
              <a:rPr sz="1000" b="1" i="1" spc="-15" dirty="0">
                <a:solidFill>
                  <a:srgbClr val="58595B"/>
                </a:solidFill>
                <a:latin typeface="Calibri"/>
                <a:cs typeface="Calibri"/>
              </a:rPr>
              <a:t>R</a:t>
            </a:r>
            <a:r>
              <a:rPr sz="1000" b="1" i="1" spc="20" dirty="0">
                <a:solidFill>
                  <a:srgbClr val="58595B"/>
                </a:solidFill>
                <a:latin typeface="Calibri"/>
                <a:cs typeface="Calibri"/>
              </a:rPr>
              <a:t>OSS</a:t>
            </a:r>
            <a:r>
              <a:rPr sz="1000" b="1" i="1" spc="-5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000" b="1" i="1" spc="5" dirty="0">
                <a:solidFill>
                  <a:srgbClr val="58595B"/>
                </a:solidFill>
                <a:latin typeface="Calibri"/>
                <a:cs typeface="Calibri"/>
              </a:rPr>
              <a:t>VENTI</a:t>
            </a:r>
            <a:r>
              <a:rPr sz="1000" b="1" i="1" spc="-50" dirty="0">
                <a:solidFill>
                  <a:srgbClr val="58595B"/>
                </a:solidFill>
                <a:latin typeface="Calibri"/>
                <a:cs typeface="Calibri"/>
              </a:rPr>
              <a:t>L</a:t>
            </a:r>
            <a:r>
              <a:rPr sz="1000" b="1" i="1" spc="-100" dirty="0">
                <a:solidFill>
                  <a:srgbClr val="58595B"/>
                </a:solidFill>
                <a:latin typeface="Calibri"/>
                <a:cs typeface="Calibri"/>
              </a:rPr>
              <a:t>A</a:t>
            </a:r>
            <a:r>
              <a:rPr sz="1000" b="1" i="1" dirty="0">
                <a:solidFill>
                  <a:srgbClr val="58595B"/>
                </a:solidFill>
                <a:latin typeface="Calibri"/>
                <a:cs typeface="Calibri"/>
              </a:rPr>
              <a:t>TION</a:t>
            </a:r>
            <a:endParaRPr sz="10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sz="1000" i="1" spc="5" dirty="0">
                <a:solidFill>
                  <a:srgbClr val="58595B"/>
                </a:solidFill>
                <a:latin typeface="Calibri"/>
                <a:cs typeface="Calibri"/>
              </a:rPr>
              <a:t>using</a:t>
            </a:r>
            <a:r>
              <a:rPr sz="1000" i="1" spc="4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000" i="1" spc="-5" dirty="0">
                <a:solidFill>
                  <a:srgbClr val="58595B"/>
                </a:solidFill>
                <a:latin typeface="Calibri"/>
                <a:cs typeface="Calibri"/>
              </a:rPr>
              <a:t>south-west</a:t>
            </a:r>
            <a:r>
              <a:rPr sz="1000" i="1" spc="15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000" i="1" dirty="0">
                <a:solidFill>
                  <a:srgbClr val="58595B"/>
                </a:solidFill>
                <a:latin typeface="Calibri"/>
                <a:cs typeface="Calibri"/>
              </a:rPr>
              <a:t>wind</a:t>
            </a:r>
            <a:r>
              <a:rPr sz="1000" i="1" spc="4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000" i="1" spc="-10" dirty="0">
                <a:solidFill>
                  <a:srgbClr val="58595B"/>
                </a:solidFill>
                <a:latin typeface="Calibri"/>
                <a:cs typeface="Calibri"/>
              </a:rPr>
              <a:t>speed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5400583" y="5102909"/>
            <a:ext cx="961390" cy="304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000" b="1" i="1" spc="-60" dirty="0">
                <a:solidFill>
                  <a:srgbClr val="58595B"/>
                </a:solidFill>
                <a:latin typeface="Calibri"/>
                <a:cs typeface="Calibri"/>
              </a:rPr>
              <a:t>P</a:t>
            </a:r>
            <a:r>
              <a:rPr sz="1000" b="1" i="1" spc="10" dirty="0">
                <a:solidFill>
                  <a:srgbClr val="58595B"/>
                </a:solidFill>
                <a:latin typeface="Calibri"/>
                <a:cs typeface="Calibri"/>
              </a:rPr>
              <a:t>ASSIVE</a:t>
            </a:r>
            <a:r>
              <a:rPr sz="1000" b="1" i="1" spc="25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000" b="1" i="1" spc="-10" dirty="0">
                <a:solidFill>
                  <a:srgbClr val="58595B"/>
                </a:solidFill>
                <a:latin typeface="Calibri"/>
                <a:cs typeface="Calibri"/>
              </a:rPr>
              <a:t>HE</a:t>
            </a:r>
            <a:r>
              <a:rPr sz="1000" b="1" i="1" spc="-85" dirty="0">
                <a:solidFill>
                  <a:srgbClr val="58595B"/>
                </a:solidFill>
                <a:latin typeface="Calibri"/>
                <a:cs typeface="Calibri"/>
              </a:rPr>
              <a:t>A</a:t>
            </a:r>
            <a:r>
              <a:rPr sz="1000" b="1" i="1" spc="-5" dirty="0">
                <a:solidFill>
                  <a:srgbClr val="58595B"/>
                </a:solidFill>
                <a:latin typeface="Calibri"/>
                <a:cs typeface="Calibri"/>
              </a:rPr>
              <a:t>TING</a:t>
            </a:r>
            <a:endParaRPr sz="10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sz="1000" i="1" spc="-15" dirty="0">
                <a:solidFill>
                  <a:srgbClr val="58595B"/>
                </a:solidFill>
                <a:latin typeface="Calibri"/>
                <a:cs typeface="Calibri"/>
              </a:rPr>
              <a:t>b</a:t>
            </a:r>
            <a:r>
              <a:rPr sz="1000" i="1" spc="-10" dirty="0">
                <a:solidFill>
                  <a:srgbClr val="58595B"/>
                </a:solidFill>
                <a:latin typeface="Calibri"/>
                <a:cs typeface="Calibri"/>
              </a:rPr>
              <a:t>y</a:t>
            </a:r>
            <a:r>
              <a:rPr sz="1000" i="1" spc="1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000" i="1" spc="-5" dirty="0">
                <a:solidFill>
                  <a:srgbClr val="58595B"/>
                </a:solidFill>
                <a:latin typeface="Calibri"/>
                <a:cs typeface="Calibri"/>
              </a:rPr>
              <a:t>solar</a:t>
            </a:r>
            <a:r>
              <a:rPr sz="1000" i="1" spc="4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000" i="1" dirty="0">
                <a:solidFill>
                  <a:srgbClr val="58595B"/>
                </a:solidFill>
                <a:latin typeface="Calibri"/>
                <a:cs typeface="Calibri"/>
              </a:rPr>
              <a:t>gains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11134400" y="5093910"/>
            <a:ext cx="1193800" cy="304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000" b="1" i="1" spc="-60" dirty="0">
                <a:solidFill>
                  <a:srgbClr val="58595B"/>
                </a:solidFill>
                <a:latin typeface="Calibri"/>
                <a:cs typeface="Calibri"/>
              </a:rPr>
              <a:t>P</a:t>
            </a:r>
            <a:r>
              <a:rPr sz="1000" b="1" i="1" spc="10" dirty="0">
                <a:solidFill>
                  <a:srgbClr val="58595B"/>
                </a:solidFill>
                <a:latin typeface="Calibri"/>
                <a:cs typeface="Calibri"/>
              </a:rPr>
              <a:t>ASSIVE </a:t>
            </a:r>
            <a:r>
              <a:rPr sz="1000" b="1" i="1" spc="-20" dirty="0">
                <a:solidFill>
                  <a:srgbClr val="58595B"/>
                </a:solidFill>
                <a:latin typeface="Calibri"/>
                <a:cs typeface="Calibri"/>
              </a:rPr>
              <a:t>C</a:t>
            </a:r>
            <a:r>
              <a:rPr sz="1000" b="1" i="1" spc="-10" dirty="0">
                <a:solidFill>
                  <a:srgbClr val="58595B"/>
                </a:solidFill>
                <a:latin typeface="Calibri"/>
                <a:cs typeface="Calibri"/>
              </a:rPr>
              <a:t>OOLING</a:t>
            </a:r>
            <a:endParaRPr sz="10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sz="1000" i="1" spc="-15" dirty="0">
                <a:solidFill>
                  <a:srgbClr val="58595B"/>
                </a:solidFill>
                <a:latin typeface="Calibri"/>
                <a:cs typeface="Calibri"/>
              </a:rPr>
              <a:t>b</a:t>
            </a:r>
            <a:r>
              <a:rPr sz="1000" i="1" spc="-10" dirty="0">
                <a:solidFill>
                  <a:srgbClr val="58595B"/>
                </a:solidFill>
                <a:latin typeface="Calibri"/>
                <a:cs typeface="Calibri"/>
              </a:rPr>
              <a:t>y </a:t>
            </a:r>
            <a:r>
              <a:rPr sz="1000" i="1" spc="-15" dirty="0">
                <a:solidFill>
                  <a:srgbClr val="58595B"/>
                </a:solidFill>
                <a:latin typeface="Calibri"/>
                <a:cs typeface="Calibri"/>
              </a:rPr>
              <a:t>wooden</a:t>
            </a:r>
            <a:r>
              <a:rPr sz="1000" i="1" spc="4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000" i="1" dirty="0">
                <a:solidFill>
                  <a:srgbClr val="58595B"/>
                </a:solidFill>
                <a:latin typeface="Calibri"/>
                <a:cs typeface="Calibri"/>
              </a:rPr>
              <a:t>sun</a:t>
            </a:r>
            <a:r>
              <a:rPr sz="1000" i="1" spc="4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000" i="1" spc="5" dirty="0">
                <a:solidFill>
                  <a:srgbClr val="58595B"/>
                </a:solidFill>
                <a:latin typeface="Calibri"/>
                <a:cs typeface="Calibri"/>
              </a:rPr>
              <a:t>lou</a:t>
            </a:r>
            <a:r>
              <a:rPr sz="1000" i="1" spc="-15" dirty="0">
                <a:solidFill>
                  <a:srgbClr val="58595B"/>
                </a:solidFill>
                <a:latin typeface="Calibri"/>
                <a:cs typeface="Calibri"/>
              </a:rPr>
              <a:t>v</a:t>
            </a:r>
            <a:r>
              <a:rPr sz="1000" i="1" spc="-10" dirty="0">
                <a:solidFill>
                  <a:srgbClr val="58595B"/>
                </a:solidFill>
                <a:latin typeface="Calibri"/>
                <a:cs typeface="Calibri"/>
              </a:rPr>
              <a:t>ers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27" name="object 27"/>
          <p:cNvSpPr/>
          <p:nvPr/>
        </p:nvSpPr>
        <p:spPr>
          <a:xfrm>
            <a:off x="4956459" y="5177331"/>
            <a:ext cx="338455" cy="0"/>
          </a:xfrm>
          <a:custGeom>
            <a:avLst/>
            <a:gdLst/>
            <a:ahLst/>
            <a:cxnLst/>
            <a:rect l="l" t="t" r="r" b="b"/>
            <a:pathLst>
              <a:path w="338454">
                <a:moveTo>
                  <a:pt x="0" y="0"/>
                </a:moveTo>
                <a:lnTo>
                  <a:pt x="338455" y="0"/>
                </a:lnTo>
              </a:path>
            </a:pathLst>
          </a:custGeom>
          <a:ln w="25400">
            <a:solidFill>
              <a:srgbClr val="F15F22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4904389" y="5177331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25400">
            <a:solidFill>
              <a:srgbClr val="F15F2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5320949" y="5177331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25400">
            <a:solidFill>
              <a:srgbClr val="F15F2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10338669" y="5158281"/>
            <a:ext cx="683895" cy="0"/>
          </a:xfrm>
          <a:custGeom>
            <a:avLst/>
            <a:gdLst/>
            <a:ahLst/>
            <a:cxnLst/>
            <a:rect l="l" t="t" r="r" b="b"/>
            <a:pathLst>
              <a:path w="683895">
                <a:moveTo>
                  <a:pt x="0" y="0"/>
                </a:moveTo>
                <a:lnTo>
                  <a:pt x="683374" y="0"/>
                </a:lnTo>
              </a:path>
            </a:pathLst>
          </a:custGeom>
          <a:ln w="25400">
            <a:solidFill>
              <a:srgbClr val="F15F22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10288050" y="5158281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25400">
            <a:solidFill>
              <a:srgbClr val="F15F2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11047345" y="5158281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25400">
            <a:solidFill>
              <a:srgbClr val="F15F2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3242494" y="5141647"/>
            <a:ext cx="0" cy="318770"/>
          </a:xfrm>
          <a:custGeom>
            <a:avLst/>
            <a:gdLst/>
            <a:ahLst/>
            <a:cxnLst/>
            <a:rect l="l" t="t" r="r" b="b"/>
            <a:pathLst>
              <a:path h="318770">
                <a:moveTo>
                  <a:pt x="0" y="0"/>
                </a:moveTo>
                <a:lnTo>
                  <a:pt x="0" y="318630"/>
                </a:lnTo>
              </a:path>
            </a:pathLst>
          </a:custGeom>
          <a:ln w="25400">
            <a:solidFill>
              <a:srgbClr val="F15F22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3242494" y="5092627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25400">
            <a:solidFill>
              <a:srgbClr val="F15F2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3242494" y="5484778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25400">
            <a:solidFill>
              <a:srgbClr val="F15F2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 txBox="1"/>
          <p:nvPr/>
        </p:nvSpPr>
        <p:spPr>
          <a:xfrm>
            <a:off x="3179300" y="5556787"/>
            <a:ext cx="127000" cy="2032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400" b="1" i="1" spc="5" dirty="0">
                <a:solidFill>
                  <a:srgbClr val="F15F22"/>
                </a:solidFill>
                <a:latin typeface="Calibri"/>
                <a:cs typeface="Calibri"/>
              </a:rPr>
              <a:t>B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37" name="object 37"/>
          <p:cNvSpPr txBox="1"/>
          <p:nvPr/>
        </p:nvSpPr>
        <p:spPr>
          <a:xfrm>
            <a:off x="427352" y="3962170"/>
            <a:ext cx="128905" cy="2032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400" b="1" i="1" spc="-35" dirty="0">
                <a:solidFill>
                  <a:srgbClr val="F15F22"/>
                </a:solidFill>
                <a:latin typeface="Calibri"/>
                <a:cs typeface="Calibri"/>
              </a:rPr>
              <a:t>A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38" name="object 38"/>
          <p:cNvSpPr/>
          <p:nvPr/>
        </p:nvSpPr>
        <p:spPr>
          <a:xfrm>
            <a:off x="634000" y="3774531"/>
            <a:ext cx="318770" cy="0"/>
          </a:xfrm>
          <a:custGeom>
            <a:avLst/>
            <a:gdLst/>
            <a:ahLst/>
            <a:cxnLst/>
            <a:rect l="l" t="t" r="r" b="b"/>
            <a:pathLst>
              <a:path w="318769">
                <a:moveTo>
                  <a:pt x="318630" y="0"/>
                </a:moveTo>
                <a:lnTo>
                  <a:pt x="0" y="0"/>
                </a:lnTo>
              </a:path>
            </a:pathLst>
          </a:custGeom>
          <a:ln w="25400">
            <a:solidFill>
              <a:srgbClr val="F15F22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1001650" y="3774531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25400">
            <a:solidFill>
              <a:srgbClr val="F15F2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609499" y="3774531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25400">
            <a:solidFill>
              <a:srgbClr val="F15F2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41"/>
          <p:cNvSpPr txBox="1"/>
          <p:nvPr/>
        </p:nvSpPr>
        <p:spPr>
          <a:xfrm>
            <a:off x="6394494" y="6759361"/>
            <a:ext cx="2141855" cy="3803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660"/>
              </a:lnSpc>
            </a:pPr>
            <a:r>
              <a:rPr sz="1400" b="1" i="1" spc="5" dirty="0">
                <a:solidFill>
                  <a:srgbClr val="F15F22"/>
                </a:solidFill>
                <a:latin typeface="Calibri"/>
                <a:cs typeface="Calibri"/>
              </a:rPr>
              <a:t>B</a:t>
            </a:r>
            <a:r>
              <a:rPr sz="1400" b="1" i="1" spc="15" dirty="0">
                <a:solidFill>
                  <a:srgbClr val="F15F22"/>
                </a:solidFill>
                <a:latin typeface="Calibri"/>
                <a:cs typeface="Calibri"/>
              </a:rPr>
              <a:t> </a:t>
            </a:r>
            <a:r>
              <a:rPr sz="1200" dirty="0">
                <a:solidFill>
                  <a:srgbClr val="58595B"/>
                </a:solidFill>
                <a:latin typeface="Arial"/>
                <a:cs typeface="Arial"/>
              </a:rPr>
              <a:t>/</a:t>
            </a:r>
            <a:r>
              <a:rPr sz="1200" spc="-5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1200" b="1" i="1" spc="10" dirty="0">
                <a:solidFill>
                  <a:srgbClr val="58595B"/>
                </a:solidFill>
                <a:latin typeface="Calibri"/>
                <a:cs typeface="Calibri"/>
              </a:rPr>
              <a:t>IS</a:t>
            </a:r>
            <a:r>
              <a:rPr sz="1200" b="1" i="1" spc="-30" dirty="0">
                <a:solidFill>
                  <a:srgbClr val="58595B"/>
                </a:solidFill>
                <a:latin typeface="Calibri"/>
                <a:cs typeface="Calibri"/>
              </a:rPr>
              <a:t>O</a:t>
            </a:r>
            <a:r>
              <a:rPr sz="1200" b="1" i="1" spc="5" dirty="0">
                <a:solidFill>
                  <a:srgbClr val="58595B"/>
                </a:solidFill>
                <a:latin typeface="Calibri"/>
                <a:cs typeface="Calibri"/>
              </a:rPr>
              <a:t>VER</a:t>
            </a:r>
            <a:r>
              <a:rPr sz="1200" b="1" i="1" spc="-2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200" b="1" i="1" spc="-15" dirty="0">
                <a:solidFill>
                  <a:srgbClr val="58595B"/>
                </a:solidFill>
                <a:latin typeface="Calibri"/>
                <a:cs typeface="Calibri"/>
              </a:rPr>
              <a:t>Akustic</a:t>
            </a:r>
            <a:r>
              <a:rPr sz="1200" b="1" i="1" spc="-5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200" b="1" i="1" spc="15" dirty="0">
                <a:solidFill>
                  <a:srgbClr val="58595B"/>
                </a:solidFill>
                <a:latin typeface="Calibri"/>
                <a:cs typeface="Calibri"/>
              </a:rPr>
              <a:t>EP</a:t>
            </a:r>
            <a:r>
              <a:rPr sz="1200" b="1" i="1" spc="-15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200" b="1" i="1" spc="45" dirty="0">
                <a:solidFill>
                  <a:srgbClr val="58595B"/>
                </a:solidFill>
                <a:latin typeface="Calibri"/>
                <a:cs typeface="Calibri"/>
              </a:rPr>
              <a:t>3040</a:t>
            </a:r>
            <a:r>
              <a:rPr sz="1200" b="1" i="1" spc="3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200" b="1" i="1" spc="-60" dirty="0">
                <a:solidFill>
                  <a:srgbClr val="58595B"/>
                </a:solidFill>
                <a:latin typeface="Calibri"/>
                <a:cs typeface="Calibri"/>
              </a:rPr>
              <a:t>/</a:t>
            </a:r>
            <a:r>
              <a:rPr sz="1200" b="1" i="1" spc="-15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200" b="1" i="1" spc="40" dirty="0">
                <a:solidFill>
                  <a:srgbClr val="58595B"/>
                </a:solidFill>
                <a:latin typeface="Calibri"/>
                <a:cs typeface="Calibri"/>
              </a:rPr>
              <a:t>TP1</a:t>
            </a:r>
            <a:endParaRPr sz="1200">
              <a:latin typeface="Calibri"/>
              <a:cs typeface="Calibri"/>
            </a:endParaRPr>
          </a:p>
          <a:p>
            <a:pPr marL="139700">
              <a:lnSpc>
                <a:spcPts val="1420"/>
              </a:lnSpc>
            </a:pPr>
            <a:r>
              <a:rPr sz="1200" dirty="0">
                <a:solidFill>
                  <a:srgbClr val="58595B"/>
                </a:solidFill>
                <a:latin typeface="Arial"/>
                <a:cs typeface="Arial"/>
              </a:rPr>
              <a:t>λ =</a:t>
            </a:r>
            <a:r>
              <a:rPr sz="1200" spc="15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1200" b="1" i="1" spc="85" dirty="0">
                <a:solidFill>
                  <a:srgbClr val="58595B"/>
                </a:solidFill>
                <a:latin typeface="Calibri"/>
                <a:cs typeface="Calibri"/>
              </a:rPr>
              <a:t>0</a:t>
            </a:r>
            <a:r>
              <a:rPr sz="1200" b="1" i="1" spc="-55" dirty="0">
                <a:solidFill>
                  <a:srgbClr val="58595B"/>
                </a:solidFill>
                <a:latin typeface="Calibri"/>
                <a:cs typeface="Calibri"/>
              </a:rPr>
              <a:t>,</a:t>
            </a:r>
            <a:r>
              <a:rPr sz="1200" b="1" i="1" spc="55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200" b="1" i="1" spc="85" dirty="0">
                <a:solidFill>
                  <a:srgbClr val="58595B"/>
                </a:solidFill>
                <a:latin typeface="Calibri"/>
                <a:cs typeface="Calibri"/>
              </a:rPr>
              <a:t>0</a:t>
            </a:r>
            <a:r>
              <a:rPr sz="1200" b="1" i="1" spc="45" dirty="0">
                <a:solidFill>
                  <a:srgbClr val="58595B"/>
                </a:solidFill>
                <a:latin typeface="Calibri"/>
                <a:cs typeface="Calibri"/>
              </a:rPr>
              <a:t>4</a:t>
            </a:r>
            <a:r>
              <a:rPr sz="1200" b="1" i="1" spc="95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200" b="1" i="1" spc="-100" dirty="0">
                <a:solidFill>
                  <a:srgbClr val="58595B"/>
                </a:solidFill>
                <a:latin typeface="Calibri"/>
                <a:cs typeface="Calibri"/>
              </a:rPr>
              <a:t>W</a:t>
            </a:r>
            <a:r>
              <a:rPr sz="1200" b="1" i="1" spc="95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200" b="1" i="1" spc="-60" dirty="0">
                <a:solidFill>
                  <a:srgbClr val="58595B"/>
                </a:solidFill>
                <a:latin typeface="Calibri"/>
                <a:cs typeface="Calibri"/>
              </a:rPr>
              <a:t>/</a:t>
            </a:r>
            <a:r>
              <a:rPr sz="1200" b="1" i="1" spc="125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200" b="1" i="1" dirty="0">
                <a:solidFill>
                  <a:srgbClr val="58595B"/>
                </a:solidFill>
                <a:latin typeface="Calibri"/>
                <a:cs typeface="Calibri"/>
              </a:rPr>
              <a:t>m</a:t>
            </a:r>
            <a:r>
              <a:rPr sz="1200" b="1" i="1" spc="55" dirty="0">
                <a:solidFill>
                  <a:srgbClr val="58595B"/>
                </a:solidFill>
                <a:latin typeface="Calibri"/>
                <a:cs typeface="Calibri"/>
              </a:rPr>
              <a:t>K</a:t>
            </a:r>
            <a:endParaRPr sz="1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7057199" y="972311"/>
            <a:ext cx="5924384" cy="440338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55" dirty="0"/>
              <a:t>A</a:t>
            </a:r>
            <a:r>
              <a:rPr spc="-10" dirty="0"/>
              <a:t>c</a:t>
            </a:r>
            <a:r>
              <a:rPr spc="25" dirty="0"/>
              <a:t>oustic</a:t>
            </a:r>
            <a:r>
              <a:rPr spc="5" dirty="0"/>
              <a:t> </a:t>
            </a:r>
            <a:r>
              <a:rPr spc="10" dirty="0"/>
              <a:t>stra</a:t>
            </a:r>
            <a:r>
              <a:rPr spc="-5" dirty="0"/>
              <a:t>te</a:t>
            </a:r>
            <a:r>
              <a:rPr spc="65" dirty="0"/>
              <a:t>gies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439835" y="5972724"/>
            <a:ext cx="3518535" cy="2032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400" b="1" i="1" spc="-105" dirty="0">
                <a:solidFill>
                  <a:srgbClr val="F15F22"/>
                </a:solidFill>
                <a:latin typeface="Calibri"/>
                <a:cs typeface="Calibri"/>
              </a:rPr>
              <a:t>V</a:t>
            </a:r>
            <a:r>
              <a:rPr sz="1400" b="1" i="1" spc="-35" dirty="0">
                <a:solidFill>
                  <a:srgbClr val="F15F22"/>
                </a:solidFill>
                <a:latin typeface="Calibri"/>
                <a:cs typeface="Calibri"/>
              </a:rPr>
              <a:t>eg</a:t>
            </a:r>
            <a:r>
              <a:rPr sz="1400" b="1" i="1" spc="-25" dirty="0">
                <a:solidFill>
                  <a:srgbClr val="F15F22"/>
                </a:solidFill>
                <a:latin typeface="Calibri"/>
                <a:cs typeface="Calibri"/>
              </a:rPr>
              <a:t>etation</a:t>
            </a:r>
            <a:r>
              <a:rPr sz="1400" b="1" i="1" spc="35" dirty="0">
                <a:solidFill>
                  <a:srgbClr val="F15F22"/>
                </a:solidFill>
                <a:latin typeface="Calibri"/>
                <a:cs typeface="Calibri"/>
              </a:rPr>
              <a:t> </a:t>
            </a:r>
            <a:r>
              <a:rPr sz="1400" b="1" i="1" spc="-20" dirty="0">
                <a:solidFill>
                  <a:srgbClr val="F15F22"/>
                </a:solidFill>
                <a:latin typeface="Calibri"/>
                <a:cs typeface="Calibri"/>
              </a:rPr>
              <a:t>as</a:t>
            </a:r>
            <a:r>
              <a:rPr sz="1400" b="1" i="1" spc="35" dirty="0">
                <a:solidFill>
                  <a:srgbClr val="F15F22"/>
                </a:solidFill>
                <a:latin typeface="Calibri"/>
                <a:cs typeface="Calibri"/>
              </a:rPr>
              <a:t> </a:t>
            </a:r>
            <a:r>
              <a:rPr sz="1400" b="1" i="1" spc="-35" dirty="0">
                <a:solidFill>
                  <a:srgbClr val="F15F22"/>
                </a:solidFill>
                <a:latin typeface="Calibri"/>
                <a:cs typeface="Calibri"/>
              </a:rPr>
              <a:t>a</a:t>
            </a:r>
            <a:r>
              <a:rPr sz="1400" b="1" i="1" spc="35" dirty="0">
                <a:solidFill>
                  <a:srgbClr val="F15F22"/>
                </a:solidFill>
                <a:latin typeface="Calibri"/>
                <a:cs typeface="Calibri"/>
              </a:rPr>
              <a:t> </a:t>
            </a:r>
            <a:r>
              <a:rPr sz="1400" b="1" i="1" spc="-30" dirty="0">
                <a:solidFill>
                  <a:srgbClr val="F15F22"/>
                </a:solidFill>
                <a:latin typeface="Calibri"/>
                <a:cs typeface="Calibri"/>
              </a:rPr>
              <a:t>buf</a:t>
            </a:r>
            <a:r>
              <a:rPr sz="1400" b="1" i="1" spc="-10" dirty="0">
                <a:solidFill>
                  <a:srgbClr val="F15F22"/>
                </a:solidFill>
                <a:latin typeface="Calibri"/>
                <a:cs typeface="Calibri"/>
              </a:rPr>
              <a:t>f</a:t>
            </a:r>
            <a:r>
              <a:rPr sz="1400" b="1" i="1" spc="-25" dirty="0">
                <a:solidFill>
                  <a:srgbClr val="F15F22"/>
                </a:solidFill>
                <a:latin typeface="Calibri"/>
                <a:cs typeface="Calibri"/>
              </a:rPr>
              <a:t>er</a:t>
            </a:r>
            <a:r>
              <a:rPr sz="1400" b="1" i="1" spc="35" dirty="0">
                <a:solidFill>
                  <a:srgbClr val="F15F22"/>
                </a:solidFill>
                <a:latin typeface="Calibri"/>
                <a:cs typeface="Calibri"/>
              </a:rPr>
              <a:t> </a:t>
            </a:r>
            <a:r>
              <a:rPr sz="1400" b="1" i="1" spc="-15" dirty="0">
                <a:solidFill>
                  <a:srgbClr val="F15F22"/>
                </a:solidFill>
                <a:latin typeface="Calibri"/>
                <a:cs typeface="Calibri"/>
              </a:rPr>
              <a:t>screen</a:t>
            </a:r>
            <a:r>
              <a:rPr sz="1400" b="1" i="1" spc="35" dirty="0">
                <a:solidFill>
                  <a:srgbClr val="F15F22"/>
                </a:solidFill>
                <a:latin typeface="Calibri"/>
                <a:cs typeface="Calibri"/>
              </a:rPr>
              <a:t> </a:t>
            </a:r>
            <a:r>
              <a:rPr sz="1400" b="1" i="1" spc="-25" dirty="0">
                <a:solidFill>
                  <a:srgbClr val="F15F22"/>
                </a:solidFill>
                <a:latin typeface="Calibri"/>
                <a:cs typeface="Calibri"/>
              </a:rPr>
              <a:t>f</a:t>
            </a:r>
            <a:r>
              <a:rPr sz="1400" b="1" i="1" spc="-30" dirty="0">
                <a:solidFill>
                  <a:srgbClr val="F15F22"/>
                </a:solidFill>
                <a:latin typeface="Calibri"/>
                <a:cs typeface="Calibri"/>
              </a:rPr>
              <a:t>or</a:t>
            </a:r>
            <a:r>
              <a:rPr sz="1400" b="1" i="1" spc="35" dirty="0">
                <a:solidFill>
                  <a:srgbClr val="F15F22"/>
                </a:solidFill>
                <a:latin typeface="Calibri"/>
                <a:cs typeface="Calibri"/>
              </a:rPr>
              <a:t> </a:t>
            </a:r>
            <a:r>
              <a:rPr sz="1400" b="1" i="1" spc="-50" dirty="0">
                <a:solidFill>
                  <a:srgbClr val="F15F22"/>
                </a:solidFill>
                <a:latin typeface="Calibri"/>
                <a:cs typeface="Calibri"/>
              </a:rPr>
              <a:t>e</a:t>
            </a:r>
            <a:r>
              <a:rPr sz="1400" b="1" i="1" spc="-10" dirty="0">
                <a:solidFill>
                  <a:srgbClr val="F15F22"/>
                </a:solidFill>
                <a:latin typeface="Calibri"/>
                <a:cs typeface="Calibri"/>
              </a:rPr>
              <a:t>xternal</a:t>
            </a:r>
            <a:r>
              <a:rPr sz="1400" b="1" i="1" spc="35" dirty="0">
                <a:solidFill>
                  <a:srgbClr val="F15F22"/>
                </a:solidFill>
                <a:latin typeface="Calibri"/>
                <a:cs typeface="Calibri"/>
              </a:rPr>
              <a:t> </a:t>
            </a:r>
            <a:r>
              <a:rPr sz="1400" b="1" i="1" spc="-15" dirty="0">
                <a:solidFill>
                  <a:srgbClr val="F15F22"/>
                </a:solidFill>
                <a:latin typeface="Calibri"/>
                <a:cs typeface="Calibri"/>
              </a:rPr>
              <a:t>noises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7003633" y="5972724"/>
            <a:ext cx="4005579" cy="2032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400" b="1" i="1" spc="-10" dirty="0">
                <a:solidFill>
                  <a:srgbClr val="F15F22"/>
                </a:solidFill>
                <a:latin typeface="Calibri"/>
                <a:cs typeface="Calibri"/>
              </a:rPr>
              <a:t>High</a:t>
            </a:r>
            <a:r>
              <a:rPr sz="1400" b="1" i="1" spc="35" dirty="0">
                <a:solidFill>
                  <a:srgbClr val="F15F22"/>
                </a:solidFill>
                <a:latin typeface="Calibri"/>
                <a:cs typeface="Calibri"/>
              </a:rPr>
              <a:t> </a:t>
            </a:r>
            <a:r>
              <a:rPr sz="1400" b="1" i="1" spc="-30" dirty="0">
                <a:solidFill>
                  <a:srgbClr val="F15F22"/>
                </a:solidFill>
                <a:latin typeface="Calibri"/>
                <a:cs typeface="Calibri"/>
              </a:rPr>
              <a:t>per</a:t>
            </a:r>
            <a:r>
              <a:rPr sz="1400" b="1" i="1" spc="-15" dirty="0">
                <a:solidFill>
                  <a:srgbClr val="F15F22"/>
                </a:solidFill>
                <a:latin typeface="Calibri"/>
                <a:cs typeface="Calibri"/>
              </a:rPr>
              <a:t>f</a:t>
            </a:r>
            <a:r>
              <a:rPr sz="1400" b="1" i="1" spc="-25" dirty="0">
                <a:solidFill>
                  <a:srgbClr val="F15F22"/>
                </a:solidFill>
                <a:latin typeface="Calibri"/>
                <a:cs typeface="Calibri"/>
              </a:rPr>
              <a:t>orming</a:t>
            </a:r>
            <a:r>
              <a:rPr sz="1400" b="1" i="1" spc="35" dirty="0">
                <a:solidFill>
                  <a:srgbClr val="F15F22"/>
                </a:solidFill>
                <a:latin typeface="Calibri"/>
                <a:cs typeface="Calibri"/>
              </a:rPr>
              <a:t> </a:t>
            </a:r>
            <a:r>
              <a:rPr sz="1400" b="1" i="1" spc="-20" dirty="0">
                <a:solidFill>
                  <a:srgbClr val="F15F22"/>
                </a:solidFill>
                <a:latin typeface="Calibri"/>
                <a:cs typeface="Calibri"/>
              </a:rPr>
              <a:t>sound</a:t>
            </a:r>
            <a:r>
              <a:rPr sz="1400" b="1" i="1" spc="35" dirty="0">
                <a:solidFill>
                  <a:srgbClr val="F15F22"/>
                </a:solidFill>
                <a:latin typeface="Calibri"/>
                <a:cs typeface="Calibri"/>
              </a:rPr>
              <a:t> </a:t>
            </a:r>
            <a:r>
              <a:rPr sz="1400" b="1" i="1" spc="-10" dirty="0">
                <a:solidFill>
                  <a:srgbClr val="F15F22"/>
                </a:solidFill>
                <a:latin typeface="Calibri"/>
                <a:cs typeface="Calibri"/>
              </a:rPr>
              <a:t>insulation</a:t>
            </a:r>
            <a:r>
              <a:rPr sz="1400" b="1" i="1" spc="35" dirty="0">
                <a:solidFill>
                  <a:srgbClr val="F15F22"/>
                </a:solidFill>
                <a:latin typeface="Calibri"/>
                <a:cs typeface="Calibri"/>
              </a:rPr>
              <a:t> </a:t>
            </a:r>
            <a:r>
              <a:rPr sz="1400" b="1" i="1" spc="-10" dirty="0">
                <a:solidFill>
                  <a:srgbClr val="F15F22"/>
                </a:solidFill>
                <a:latin typeface="Calibri"/>
                <a:cs typeface="Calibri"/>
              </a:rPr>
              <a:t>building</a:t>
            </a:r>
            <a:r>
              <a:rPr sz="1400" b="1" i="1" spc="35" dirty="0">
                <a:solidFill>
                  <a:srgbClr val="F15F22"/>
                </a:solidFill>
                <a:latin typeface="Calibri"/>
                <a:cs typeface="Calibri"/>
              </a:rPr>
              <a:t> </a:t>
            </a:r>
            <a:r>
              <a:rPr sz="1400" b="1" i="1" spc="-40" dirty="0">
                <a:solidFill>
                  <a:srgbClr val="F15F22"/>
                </a:solidFill>
                <a:latin typeface="Calibri"/>
                <a:cs typeface="Calibri"/>
              </a:rPr>
              <a:t>c</a:t>
            </a:r>
            <a:r>
              <a:rPr sz="1400" b="1" i="1" spc="-30" dirty="0">
                <a:solidFill>
                  <a:srgbClr val="F15F22"/>
                </a:solidFill>
                <a:latin typeface="Calibri"/>
                <a:cs typeface="Calibri"/>
              </a:rPr>
              <a:t>omponents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7003633" y="6338485"/>
            <a:ext cx="1664970" cy="7766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8270" marR="179070" indent="-116205">
              <a:lnSpc>
                <a:spcPts val="1440"/>
              </a:lnSpc>
            </a:pPr>
            <a:r>
              <a:rPr sz="1400" b="1" i="1" spc="-35" dirty="0">
                <a:solidFill>
                  <a:srgbClr val="F15F22"/>
                </a:solidFill>
                <a:latin typeface="Calibri"/>
                <a:cs typeface="Calibri"/>
              </a:rPr>
              <a:t>A</a:t>
            </a:r>
            <a:r>
              <a:rPr sz="1400" b="1" i="1" spc="-25" dirty="0">
                <a:solidFill>
                  <a:srgbClr val="F15F22"/>
                </a:solidFill>
                <a:latin typeface="Calibri"/>
                <a:cs typeface="Calibri"/>
              </a:rPr>
              <a:t> </a:t>
            </a:r>
            <a:r>
              <a:rPr sz="1200" b="1" i="1" spc="-60" dirty="0">
                <a:solidFill>
                  <a:srgbClr val="58595B"/>
                </a:solidFill>
                <a:latin typeface="Calibri"/>
                <a:cs typeface="Calibri"/>
              </a:rPr>
              <a:t>/</a:t>
            </a:r>
            <a:r>
              <a:rPr sz="1200" b="1" i="1" spc="3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200" b="1" i="1" spc="10" dirty="0">
                <a:solidFill>
                  <a:srgbClr val="58595B"/>
                </a:solidFill>
                <a:latin typeface="Calibri"/>
                <a:cs typeface="Calibri"/>
              </a:rPr>
              <a:t>IS</a:t>
            </a:r>
            <a:r>
              <a:rPr sz="1200" b="1" i="1" spc="-30" dirty="0">
                <a:solidFill>
                  <a:srgbClr val="58595B"/>
                </a:solidFill>
                <a:latin typeface="Calibri"/>
                <a:cs typeface="Calibri"/>
              </a:rPr>
              <a:t>O</a:t>
            </a:r>
            <a:r>
              <a:rPr sz="1200" b="1" i="1" spc="5" dirty="0">
                <a:solidFill>
                  <a:srgbClr val="58595B"/>
                </a:solidFill>
                <a:latin typeface="Calibri"/>
                <a:cs typeface="Calibri"/>
              </a:rPr>
              <a:t>VER</a:t>
            </a:r>
            <a:r>
              <a:rPr sz="1200" b="1" i="1" spc="-2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200" b="1" i="1" spc="-15" dirty="0">
                <a:solidFill>
                  <a:srgbClr val="58595B"/>
                </a:solidFill>
                <a:latin typeface="Calibri"/>
                <a:cs typeface="Calibri"/>
              </a:rPr>
              <a:t>Akustic</a:t>
            </a:r>
            <a:r>
              <a:rPr sz="1200" b="1" i="1" spc="-5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200" b="1" i="1" spc="40" dirty="0">
                <a:solidFill>
                  <a:srgbClr val="58595B"/>
                </a:solidFill>
                <a:latin typeface="Calibri"/>
                <a:cs typeface="Calibri"/>
              </a:rPr>
              <a:t>TP1</a:t>
            </a:r>
            <a:r>
              <a:rPr sz="1200" b="1" i="1" spc="15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200" b="1" i="1" spc="25" dirty="0">
                <a:solidFill>
                  <a:srgbClr val="58595B"/>
                </a:solidFill>
                <a:latin typeface="Calibri"/>
                <a:cs typeface="Calibri"/>
              </a:rPr>
              <a:t>R</a:t>
            </a:r>
            <a:r>
              <a:rPr sz="1200" b="1" i="1" spc="3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200" b="1" i="1" spc="5" dirty="0">
                <a:solidFill>
                  <a:srgbClr val="58595B"/>
                </a:solidFill>
                <a:latin typeface="Calibri"/>
                <a:cs typeface="Calibri"/>
              </a:rPr>
              <a:t>=</a:t>
            </a:r>
            <a:r>
              <a:rPr sz="1200" b="1" i="1" spc="3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200" b="1" i="1" spc="45" dirty="0">
                <a:solidFill>
                  <a:srgbClr val="58595B"/>
                </a:solidFill>
                <a:latin typeface="Calibri"/>
                <a:cs typeface="Calibri"/>
              </a:rPr>
              <a:t>25</a:t>
            </a:r>
            <a:r>
              <a:rPr sz="1200" b="1" i="1" spc="3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200" b="1" i="1" spc="-25" dirty="0">
                <a:solidFill>
                  <a:srgbClr val="58595B"/>
                </a:solidFill>
                <a:latin typeface="Calibri"/>
                <a:cs typeface="Calibri"/>
              </a:rPr>
              <a:t>db</a:t>
            </a:r>
            <a:endParaRPr sz="1200">
              <a:latin typeface="Calibri"/>
              <a:cs typeface="Calibri"/>
            </a:endParaRPr>
          </a:p>
          <a:p>
            <a:pPr marL="128270" marR="5080" indent="-116205">
              <a:lnSpc>
                <a:spcPts val="1440"/>
              </a:lnSpc>
              <a:spcBef>
                <a:spcPts val="240"/>
              </a:spcBef>
            </a:pPr>
            <a:r>
              <a:rPr sz="1400" b="1" i="1" spc="5" dirty="0">
                <a:solidFill>
                  <a:srgbClr val="F15F22"/>
                </a:solidFill>
                <a:latin typeface="Calibri"/>
                <a:cs typeface="Calibri"/>
              </a:rPr>
              <a:t>B</a:t>
            </a:r>
            <a:r>
              <a:rPr sz="1400" b="1" i="1" spc="-15" dirty="0">
                <a:solidFill>
                  <a:srgbClr val="F15F22"/>
                </a:solidFill>
                <a:latin typeface="Calibri"/>
                <a:cs typeface="Calibri"/>
              </a:rPr>
              <a:t> </a:t>
            </a:r>
            <a:r>
              <a:rPr sz="1200" b="1" i="1" spc="-60" dirty="0">
                <a:solidFill>
                  <a:srgbClr val="58595B"/>
                </a:solidFill>
                <a:latin typeface="Calibri"/>
                <a:cs typeface="Calibri"/>
              </a:rPr>
              <a:t>/</a:t>
            </a:r>
            <a:r>
              <a:rPr sz="1200" b="1" i="1" spc="3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200" b="1" i="1" spc="10" dirty="0">
                <a:solidFill>
                  <a:srgbClr val="58595B"/>
                </a:solidFill>
                <a:latin typeface="Calibri"/>
                <a:cs typeface="Calibri"/>
              </a:rPr>
              <a:t>IS</a:t>
            </a:r>
            <a:r>
              <a:rPr sz="1200" b="1" i="1" spc="-30" dirty="0">
                <a:solidFill>
                  <a:srgbClr val="58595B"/>
                </a:solidFill>
                <a:latin typeface="Calibri"/>
                <a:cs typeface="Calibri"/>
              </a:rPr>
              <a:t>O</a:t>
            </a:r>
            <a:r>
              <a:rPr sz="1200" b="1" i="1" spc="5" dirty="0">
                <a:solidFill>
                  <a:srgbClr val="58595B"/>
                </a:solidFill>
                <a:latin typeface="Calibri"/>
                <a:cs typeface="Calibri"/>
              </a:rPr>
              <a:t>VER</a:t>
            </a:r>
            <a:r>
              <a:rPr sz="1200" b="1" i="1" spc="-2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200" b="1" i="1" spc="-15" dirty="0">
                <a:solidFill>
                  <a:srgbClr val="58595B"/>
                </a:solidFill>
                <a:latin typeface="Calibri"/>
                <a:cs typeface="Calibri"/>
              </a:rPr>
              <a:t>Akustic</a:t>
            </a:r>
            <a:r>
              <a:rPr sz="1200" b="1" i="1" spc="-5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200" b="1" i="1" spc="-30" dirty="0">
                <a:solidFill>
                  <a:srgbClr val="58595B"/>
                </a:solidFill>
                <a:latin typeface="Calibri"/>
                <a:cs typeface="Calibri"/>
              </a:rPr>
              <a:t>HWP</a:t>
            </a:r>
            <a:r>
              <a:rPr sz="1200" b="1" i="1" spc="-15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200" b="1" i="1" spc="45" dirty="0">
                <a:solidFill>
                  <a:srgbClr val="58595B"/>
                </a:solidFill>
                <a:latin typeface="Calibri"/>
                <a:cs typeface="Calibri"/>
              </a:rPr>
              <a:t>1</a:t>
            </a:r>
            <a:r>
              <a:rPr sz="1200" b="1" i="1" spc="2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200" b="1" i="1" spc="25" dirty="0">
                <a:solidFill>
                  <a:srgbClr val="58595B"/>
                </a:solidFill>
                <a:latin typeface="Calibri"/>
                <a:cs typeface="Calibri"/>
              </a:rPr>
              <a:t>R</a:t>
            </a:r>
            <a:r>
              <a:rPr sz="1200" b="1" i="1" spc="3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200" b="1" i="1" spc="5" dirty="0">
                <a:solidFill>
                  <a:srgbClr val="58595B"/>
                </a:solidFill>
                <a:latin typeface="Calibri"/>
                <a:cs typeface="Calibri"/>
              </a:rPr>
              <a:t>=</a:t>
            </a:r>
            <a:r>
              <a:rPr sz="1200" b="1" i="1" spc="3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200" b="1" i="1" spc="45" dirty="0">
                <a:solidFill>
                  <a:srgbClr val="58595B"/>
                </a:solidFill>
                <a:latin typeface="Calibri"/>
                <a:cs typeface="Calibri"/>
              </a:rPr>
              <a:t>79</a:t>
            </a:r>
            <a:r>
              <a:rPr sz="1200" b="1" i="1" spc="3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200" b="1" i="1" spc="-10" dirty="0">
                <a:solidFill>
                  <a:srgbClr val="58595B"/>
                </a:solidFill>
                <a:latin typeface="Calibri"/>
                <a:cs typeface="Calibri"/>
              </a:rPr>
              <a:t>dB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9031633" y="6332725"/>
            <a:ext cx="2168525" cy="7766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8270" marR="788035" indent="-116205">
              <a:lnSpc>
                <a:spcPts val="1440"/>
              </a:lnSpc>
            </a:pPr>
            <a:r>
              <a:rPr sz="1400" b="1" i="1" spc="25" dirty="0">
                <a:solidFill>
                  <a:srgbClr val="F15F22"/>
                </a:solidFill>
                <a:latin typeface="Calibri"/>
                <a:cs typeface="Calibri"/>
              </a:rPr>
              <a:t>C</a:t>
            </a:r>
            <a:r>
              <a:rPr sz="1400" b="1" i="1" spc="-15" dirty="0">
                <a:solidFill>
                  <a:srgbClr val="F15F22"/>
                </a:solidFill>
                <a:latin typeface="Calibri"/>
                <a:cs typeface="Calibri"/>
              </a:rPr>
              <a:t> </a:t>
            </a:r>
            <a:r>
              <a:rPr sz="1200" b="1" i="1" spc="-60" dirty="0">
                <a:solidFill>
                  <a:srgbClr val="58595B"/>
                </a:solidFill>
                <a:latin typeface="Calibri"/>
                <a:cs typeface="Calibri"/>
              </a:rPr>
              <a:t>/</a:t>
            </a:r>
            <a:r>
              <a:rPr sz="1200" b="1" i="1" spc="15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200" b="1" i="1" spc="-20" dirty="0">
                <a:solidFill>
                  <a:srgbClr val="58595B"/>
                </a:solidFill>
                <a:latin typeface="Calibri"/>
                <a:cs typeface="Calibri"/>
              </a:rPr>
              <a:t>Concr</a:t>
            </a:r>
            <a:r>
              <a:rPr sz="1200" b="1" i="1" spc="-10" dirty="0">
                <a:solidFill>
                  <a:srgbClr val="58595B"/>
                </a:solidFill>
                <a:latin typeface="Calibri"/>
                <a:cs typeface="Calibri"/>
              </a:rPr>
              <a:t>e</a:t>
            </a:r>
            <a:r>
              <a:rPr sz="1200" b="1" i="1" spc="-35" dirty="0">
                <a:solidFill>
                  <a:srgbClr val="58595B"/>
                </a:solidFill>
                <a:latin typeface="Calibri"/>
                <a:cs typeface="Calibri"/>
              </a:rPr>
              <a:t>te</a:t>
            </a:r>
            <a:r>
              <a:rPr sz="1200" b="1" i="1" spc="3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200" b="1" i="1" spc="-20" dirty="0">
                <a:solidFill>
                  <a:srgbClr val="58595B"/>
                </a:solidFill>
                <a:latin typeface="Calibri"/>
                <a:cs typeface="Calibri"/>
              </a:rPr>
              <a:t>structure</a:t>
            </a:r>
            <a:r>
              <a:rPr sz="1200" b="1" i="1" spc="-1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200" b="1" i="1" spc="15" dirty="0">
                <a:solidFill>
                  <a:srgbClr val="58595B"/>
                </a:solidFill>
                <a:latin typeface="Calibri"/>
                <a:cs typeface="Calibri"/>
              </a:rPr>
              <a:t>R=</a:t>
            </a:r>
            <a:r>
              <a:rPr sz="1200" b="1" i="1" spc="3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200" b="1" i="1" spc="45" dirty="0">
                <a:solidFill>
                  <a:srgbClr val="58595B"/>
                </a:solidFill>
                <a:latin typeface="Calibri"/>
                <a:cs typeface="Calibri"/>
              </a:rPr>
              <a:t>70</a:t>
            </a:r>
            <a:r>
              <a:rPr sz="1200" b="1" i="1" spc="3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200" b="1" i="1" spc="-10" dirty="0">
                <a:solidFill>
                  <a:srgbClr val="58595B"/>
                </a:solidFill>
                <a:latin typeface="Calibri"/>
                <a:cs typeface="Calibri"/>
              </a:rPr>
              <a:t>dB</a:t>
            </a:r>
            <a:endParaRPr sz="1200">
              <a:latin typeface="Calibri"/>
              <a:cs typeface="Calibri"/>
            </a:endParaRPr>
          </a:p>
          <a:p>
            <a:pPr marL="128270" marR="5080" indent="-116205">
              <a:lnSpc>
                <a:spcPts val="1440"/>
              </a:lnSpc>
              <a:spcBef>
                <a:spcPts val="240"/>
              </a:spcBef>
            </a:pPr>
            <a:r>
              <a:rPr sz="1400" b="1" i="1" spc="-15" dirty="0">
                <a:solidFill>
                  <a:srgbClr val="F15F22"/>
                </a:solidFill>
                <a:latin typeface="Calibri"/>
                <a:cs typeface="Calibri"/>
              </a:rPr>
              <a:t>D </a:t>
            </a:r>
            <a:r>
              <a:rPr sz="1200" b="1" i="1" spc="-60" dirty="0">
                <a:solidFill>
                  <a:srgbClr val="58595B"/>
                </a:solidFill>
                <a:latin typeface="Calibri"/>
                <a:cs typeface="Calibri"/>
              </a:rPr>
              <a:t>/</a:t>
            </a:r>
            <a:r>
              <a:rPr sz="1200" b="1" i="1" spc="3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200" b="1" i="1" spc="10" dirty="0">
                <a:solidFill>
                  <a:srgbClr val="58595B"/>
                </a:solidFill>
                <a:latin typeface="Calibri"/>
                <a:cs typeface="Calibri"/>
              </a:rPr>
              <a:t>IS</a:t>
            </a:r>
            <a:r>
              <a:rPr sz="1200" b="1" i="1" spc="-30" dirty="0">
                <a:solidFill>
                  <a:srgbClr val="58595B"/>
                </a:solidFill>
                <a:latin typeface="Calibri"/>
                <a:cs typeface="Calibri"/>
              </a:rPr>
              <a:t>O</a:t>
            </a:r>
            <a:r>
              <a:rPr sz="1200" b="1" i="1" spc="5" dirty="0">
                <a:solidFill>
                  <a:srgbClr val="58595B"/>
                </a:solidFill>
                <a:latin typeface="Calibri"/>
                <a:cs typeface="Calibri"/>
              </a:rPr>
              <a:t>VER</a:t>
            </a:r>
            <a:r>
              <a:rPr sz="1200" b="1" i="1" spc="3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200" b="1" i="1" spc="-5" dirty="0">
                <a:solidFill>
                  <a:srgbClr val="58595B"/>
                </a:solidFill>
                <a:latin typeface="Calibri"/>
                <a:cs typeface="Calibri"/>
              </a:rPr>
              <a:t>Sillatherm</a:t>
            </a:r>
            <a:r>
              <a:rPr sz="1200" b="1" i="1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200" b="1" i="1" spc="-135" dirty="0">
                <a:solidFill>
                  <a:srgbClr val="58595B"/>
                </a:solidFill>
                <a:latin typeface="Calibri"/>
                <a:cs typeface="Calibri"/>
              </a:rPr>
              <a:t>W</a:t>
            </a:r>
            <a:r>
              <a:rPr sz="1200" b="1" i="1" dirty="0">
                <a:solidFill>
                  <a:srgbClr val="58595B"/>
                </a:solidFill>
                <a:latin typeface="Calibri"/>
                <a:cs typeface="Calibri"/>
              </a:rPr>
              <a:t>VP</a:t>
            </a:r>
            <a:r>
              <a:rPr sz="1200" b="1" i="1" spc="-15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200" b="1" i="1" spc="45" dirty="0">
                <a:solidFill>
                  <a:srgbClr val="58595B"/>
                </a:solidFill>
                <a:latin typeface="Calibri"/>
                <a:cs typeface="Calibri"/>
              </a:rPr>
              <a:t>1-035</a:t>
            </a:r>
            <a:r>
              <a:rPr sz="1200" b="1" i="1" spc="2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200" b="1" i="1" spc="25" dirty="0">
                <a:solidFill>
                  <a:srgbClr val="58595B"/>
                </a:solidFill>
                <a:latin typeface="Calibri"/>
                <a:cs typeface="Calibri"/>
              </a:rPr>
              <a:t>R</a:t>
            </a:r>
            <a:r>
              <a:rPr sz="1200" b="1" i="1" spc="3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200" b="1" i="1" spc="5" dirty="0">
                <a:solidFill>
                  <a:srgbClr val="58595B"/>
                </a:solidFill>
                <a:latin typeface="Calibri"/>
                <a:cs typeface="Calibri"/>
              </a:rPr>
              <a:t>=</a:t>
            </a:r>
            <a:r>
              <a:rPr sz="1200" b="1" i="1" spc="3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200" b="1" i="1" spc="45" dirty="0">
                <a:solidFill>
                  <a:srgbClr val="58595B"/>
                </a:solidFill>
                <a:latin typeface="Calibri"/>
                <a:cs typeface="Calibri"/>
              </a:rPr>
              <a:t>23</a:t>
            </a:r>
            <a:r>
              <a:rPr sz="1200" b="1" i="1" spc="3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200" b="1" i="1" spc="-10" dirty="0">
                <a:solidFill>
                  <a:srgbClr val="58595B"/>
                </a:solidFill>
                <a:latin typeface="Calibri"/>
                <a:cs typeface="Calibri"/>
              </a:rPr>
              <a:t>dB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1412563" y="6332725"/>
            <a:ext cx="1185545" cy="3803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8270" marR="5080" indent="-116205">
              <a:lnSpc>
                <a:spcPts val="1440"/>
              </a:lnSpc>
            </a:pPr>
            <a:r>
              <a:rPr sz="1400" b="1" i="1" spc="20" dirty="0">
                <a:solidFill>
                  <a:srgbClr val="F15F22"/>
                </a:solidFill>
                <a:latin typeface="Calibri"/>
                <a:cs typeface="Calibri"/>
              </a:rPr>
              <a:t>E</a:t>
            </a:r>
            <a:r>
              <a:rPr sz="1400" b="1" i="1" spc="-15" dirty="0">
                <a:solidFill>
                  <a:srgbClr val="F15F22"/>
                </a:solidFill>
                <a:latin typeface="Calibri"/>
                <a:cs typeface="Calibri"/>
              </a:rPr>
              <a:t> </a:t>
            </a:r>
            <a:r>
              <a:rPr sz="1200" b="1" i="1" spc="-60" dirty="0">
                <a:solidFill>
                  <a:srgbClr val="58595B"/>
                </a:solidFill>
                <a:latin typeface="Calibri"/>
                <a:cs typeface="Calibri"/>
              </a:rPr>
              <a:t>/</a:t>
            </a:r>
            <a:r>
              <a:rPr sz="1200" b="1" i="1" spc="3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200" b="1" i="1" spc="10" dirty="0">
                <a:solidFill>
                  <a:srgbClr val="58595B"/>
                </a:solidFill>
                <a:latin typeface="Calibri"/>
                <a:cs typeface="Calibri"/>
              </a:rPr>
              <a:t>IS</a:t>
            </a:r>
            <a:r>
              <a:rPr sz="1200" b="1" i="1" spc="-30" dirty="0">
                <a:solidFill>
                  <a:srgbClr val="58595B"/>
                </a:solidFill>
                <a:latin typeface="Calibri"/>
                <a:cs typeface="Calibri"/>
              </a:rPr>
              <a:t>O</a:t>
            </a:r>
            <a:r>
              <a:rPr sz="1200" b="1" i="1" spc="5" dirty="0">
                <a:solidFill>
                  <a:srgbClr val="58595B"/>
                </a:solidFill>
                <a:latin typeface="Calibri"/>
                <a:cs typeface="Calibri"/>
              </a:rPr>
              <a:t>VER</a:t>
            </a:r>
            <a:r>
              <a:rPr sz="1200" b="1" i="1" spc="15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200" b="1" i="1" spc="-30" dirty="0">
                <a:solidFill>
                  <a:srgbClr val="58595B"/>
                </a:solidFill>
                <a:latin typeface="Calibri"/>
                <a:cs typeface="Calibri"/>
              </a:rPr>
              <a:t>Gaineo</a:t>
            </a:r>
            <a:r>
              <a:rPr sz="1200" b="1" i="1" spc="-15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200" b="1" i="1" spc="25" dirty="0">
                <a:solidFill>
                  <a:srgbClr val="58595B"/>
                </a:solidFill>
                <a:latin typeface="Calibri"/>
                <a:cs typeface="Calibri"/>
              </a:rPr>
              <a:t>R</a:t>
            </a:r>
            <a:r>
              <a:rPr sz="1200" b="1" i="1" spc="3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200" b="1" i="1" spc="5" dirty="0">
                <a:solidFill>
                  <a:srgbClr val="58595B"/>
                </a:solidFill>
                <a:latin typeface="Calibri"/>
                <a:cs typeface="Calibri"/>
              </a:rPr>
              <a:t>=</a:t>
            </a:r>
            <a:r>
              <a:rPr sz="1200" b="1" i="1" spc="3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200" b="1" i="1" spc="45" dirty="0">
                <a:solidFill>
                  <a:srgbClr val="58595B"/>
                </a:solidFill>
                <a:latin typeface="Calibri"/>
                <a:cs typeface="Calibri"/>
              </a:rPr>
              <a:t>26</a:t>
            </a:r>
            <a:r>
              <a:rPr sz="1200" b="1" i="1" spc="3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200" b="1" i="1" spc="-10" dirty="0">
                <a:solidFill>
                  <a:srgbClr val="58595B"/>
                </a:solidFill>
                <a:latin typeface="Calibri"/>
                <a:cs typeface="Calibri"/>
              </a:rPr>
              <a:t>dB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7198194" y="1188288"/>
            <a:ext cx="1346200" cy="588010"/>
          </a:xfrm>
          <a:prstGeom prst="rect">
            <a:avLst/>
          </a:prstGeom>
          <a:solidFill>
            <a:srgbClr val="1A82C4"/>
          </a:solidFill>
        </p:spPr>
        <p:txBody>
          <a:bodyPr vert="horz" wrap="square" lIns="0" tIns="0" rIns="0" bIns="0" rtlCol="0">
            <a:spAutoFit/>
          </a:bodyPr>
          <a:lstStyle/>
          <a:p>
            <a:pPr marL="74930">
              <a:lnSpc>
                <a:spcPct val="100000"/>
              </a:lnSpc>
            </a:pPr>
            <a:r>
              <a:rPr sz="1000" b="1" i="1" spc="15" dirty="0">
                <a:solidFill>
                  <a:srgbClr val="58595B"/>
                </a:solidFill>
                <a:latin typeface="Calibri"/>
                <a:cs typeface="Calibri"/>
              </a:rPr>
              <a:t>O</a:t>
            </a:r>
            <a:r>
              <a:rPr sz="1000" b="1" i="1" spc="25" dirty="0">
                <a:solidFill>
                  <a:srgbClr val="58595B"/>
                </a:solidFill>
                <a:latin typeface="Calibri"/>
                <a:cs typeface="Calibri"/>
              </a:rPr>
              <a:t>u</a:t>
            </a:r>
            <a:r>
              <a:rPr sz="1000" b="1" i="1" spc="5" dirty="0">
                <a:solidFill>
                  <a:srgbClr val="58595B"/>
                </a:solidFill>
                <a:latin typeface="Calibri"/>
                <a:cs typeface="Calibri"/>
              </a:rPr>
              <a:t>t</a:t>
            </a:r>
            <a:r>
              <a:rPr sz="1000" b="1" i="1" spc="15" dirty="0">
                <a:solidFill>
                  <a:srgbClr val="58595B"/>
                </a:solidFill>
                <a:latin typeface="Calibri"/>
                <a:cs typeface="Calibri"/>
              </a:rPr>
              <a:t>d</a:t>
            </a:r>
            <a:r>
              <a:rPr sz="1000" b="1" i="1" spc="0" dirty="0">
                <a:solidFill>
                  <a:srgbClr val="58595B"/>
                </a:solidFill>
                <a:latin typeface="Calibri"/>
                <a:cs typeface="Calibri"/>
              </a:rPr>
              <a:t>oo</a:t>
            </a:r>
            <a:r>
              <a:rPr sz="1000" b="1" i="1" spc="-10" dirty="0">
                <a:solidFill>
                  <a:srgbClr val="58595B"/>
                </a:solidFill>
                <a:latin typeface="Calibri"/>
                <a:cs typeface="Calibri"/>
              </a:rPr>
              <a:t>r</a:t>
            </a:r>
            <a:r>
              <a:rPr sz="1000" b="1" i="1" spc="105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000" b="1" i="1" spc="15" dirty="0">
                <a:solidFill>
                  <a:srgbClr val="58595B"/>
                </a:solidFill>
                <a:latin typeface="Calibri"/>
                <a:cs typeface="Calibri"/>
              </a:rPr>
              <a:t>e</a:t>
            </a:r>
            <a:r>
              <a:rPr sz="1000" b="1" i="1" spc="25" dirty="0">
                <a:solidFill>
                  <a:srgbClr val="58595B"/>
                </a:solidFill>
                <a:latin typeface="Calibri"/>
                <a:cs typeface="Calibri"/>
              </a:rPr>
              <a:t>n</a:t>
            </a:r>
            <a:r>
              <a:rPr sz="1000" b="1" i="1" spc="15" dirty="0">
                <a:solidFill>
                  <a:srgbClr val="58595B"/>
                </a:solidFill>
                <a:latin typeface="Calibri"/>
                <a:cs typeface="Calibri"/>
              </a:rPr>
              <a:t>v</a:t>
            </a:r>
            <a:r>
              <a:rPr sz="1000" b="1" i="1" spc="50" dirty="0">
                <a:solidFill>
                  <a:srgbClr val="58595B"/>
                </a:solidFill>
                <a:latin typeface="Calibri"/>
                <a:cs typeface="Calibri"/>
              </a:rPr>
              <a:t>i</a:t>
            </a:r>
            <a:r>
              <a:rPr sz="1000" b="1" i="1" spc="25" dirty="0">
                <a:solidFill>
                  <a:srgbClr val="58595B"/>
                </a:solidFill>
                <a:latin typeface="Calibri"/>
                <a:cs typeface="Calibri"/>
              </a:rPr>
              <a:t>r</a:t>
            </a:r>
            <a:r>
              <a:rPr sz="1000" b="1" i="1" spc="0" dirty="0">
                <a:solidFill>
                  <a:srgbClr val="58595B"/>
                </a:solidFill>
                <a:latin typeface="Calibri"/>
                <a:cs typeface="Calibri"/>
              </a:rPr>
              <a:t>o</a:t>
            </a:r>
            <a:r>
              <a:rPr sz="1000" b="1" i="1" spc="25" dirty="0">
                <a:solidFill>
                  <a:srgbClr val="58595B"/>
                </a:solidFill>
                <a:latin typeface="Calibri"/>
                <a:cs typeface="Calibri"/>
              </a:rPr>
              <a:t>n</a:t>
            </a:r>
            <a:r>
              <a:rPr sz="1000" b="1" i="1" dirty="0">
                <a:solidFill>
                  <a:srgbClr val="58595B"/>
                </a:solidFill>
                <a:latin typeface="Calibri"/>
                <a:cs typeface="Calibri"/>
              </a:rPr>
              <a:t>m</a:t>
            </a:r>
            <a:r>
              <a:rPr sz="1000" b="1" i="1" spc="15" dirty="0">
                <a:solidFill>
                  <a:srgbClr val="58595B"/>
                </a:solidFill>
                <a:latin typeface="Calibri"/>
                <a:cs typeface="Calibri"/>
              </a:rPr>
              <a:t>e</a:t>
            </a:r>
            <a:r>
              <a:rPr sz="1000" b="1" i="1" spc="25" dirty="0">
                <a:solidFill>
                  <a:srgbClr val="58595B"/>
                </a:solidFill>
                <a:latin typeface="Calibri"/>
                <a:cs typeface="Calibri"/>
              </a:rPr>
              <a:t>n</a:t>
            </a:r>
            <a:r>
              <a:rPr sz="1000" b="1" i="1" spc="-30" dirty="0">
                <a:solidFill>
                  <a:srgbClr val="58595B"/>
                </a:solidFill>
                <a:latin typeface="Calibri"/>
                <a:cs typeface="Calibri"/>
              </a:rPr>
              <a:t>t</a:t>
            </a:r>
            <a:endParaRPr sz="10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sz="1000">
              <a:latin typeface="Times New Roman"/>
              <a:cs typeface="Times New Roman"/>
            </a:endParaRPr>
          </a:p>
          <a:p>
            <a:pPr marL="74930">
              <a:lnSpc>
                <a:spcPct val="100000"/>
              </a:lnSpc>
            </a:pPr>
            <a:r>
              <a:rPr sz="1000" i="1" spc="50" dirty="0">
                <a:solidFill>
                  <a:srgbClr val="58595B"/>
                </a:solidFill>
                <a:latin typeface="Calibri"/>
                <a:cs typeface="Calibri"/>
              </a:rPr>
              <a:t>3</a:t>
            </a:r>
            <a:r>
              <a:rPr sz="1000" i="1" spc="10" dirty="0">
                <a:solidFill>
                  <a:srgbClr val="58595B"/>
                </a:solidFill>
                <a:latin typeface="Calibri"/>
                <a:cs typeface="Calibri"/>
              </a:rPr>
              <a:t>0</a:t>
            </a:r>
            <a:r>
              <a:rPr sz="1000" i="1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000" i="1" spc="-105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000" i="1" spc="30" dirty="0">
                <a:solidFill>
                  <a:srgbClr val="58595B"/>
                </a:solidFill>
                <a:latin typeface="Calibri"/>
                <a:cs typeface="Calibri"/>
              </a:rPr>
              <a:t>d</a:t>
            </a:r>
            <a:r>
              <a:rPr sz="1000" i="1" spc="50" dirty="0">
                <a:solidFill>
                  <a:srgbClr val="58595B"/>
                </a:solidFill>
                <a:latin typeface="Calibri"/>
                <a:cs typeface="Calibri"/>
              </a:rPr>
              <a:t>B</a:t>
            </a:r>
            <a:r>
              <a:rPr sz="1000" i="1" dirty="0">
                <a:solidFill>
                  <a:srgbClr val="58595B"/>
                </a:solidFill>
                <a:latin typeface="Calibri"/>
                <a:cs typeface="Calibri"/>
              </a:rPr>
              <a:t>(</a:t>
            </a:r>
            <a:r>
              <a:rPr sz="1000" i="1" spc="15" dirty="0">
                <a:solidFill>
                  <a:srgbClr val="58595B"/>
                </a:solidFill>
                <a:latin typeface="Calibri"/>
                <a:cs typeface="Calibri"/>
              </a:rPr>
              <a:t>t</a:t>
            </a:r>
            <a:r>
              <a:rPr sz="1000" i="1" spc="20" dirty="0">
                <a:solidFill>
                  <a:srgbClr val="58595B"/>
                </a:solidFill>
                <a:latin typeface="Calibri"/>
                <a:cs typeface="Calibri"/>
              </a:rPr>
              <a:t>r</a:t>
            </a:r>
            <a:r>
              <a:rPr sz="1000" i="1" spc="-40" dirty="0">
                <a:solidFill>
                  <a:srgbClr val="58595B"/>
                </a:solidFill>
                <a:latin typeface="Calibri"/>
                <a:cs typeface="Calibri"/>
              </a:rPr>
              <a:t>)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1402441" y="1736305"/>
            <a:ext cx="935355" cy="588010"/>
          </a:xfrm>
          <a:prstGeom prst="rect">
            <a:avLst/>
          </a:prstGeom>
          <a:solidFill>
            <a:srgbClr val="1A82C4"/>
          </a:solidFill>
        </p:spPr>
        <p:txBody>
          <a:bodyPr vert="horz" wrap="square" lIns="0" tIns="0" rIns="0" bIns="0" rtlCol="0">
            <a:spAutoFit/>
          </a:bodyPr>
          <a:lstStyle/>
          <a:p>
            <a:pPr marL="74930">
              <a:lnSpc>
                <a:spcPct val="100000"/>
              </a:lnSpc>
            </a:pPr>
            <a:r>
              <a:rPr sz="1000" b="1" i="1" spc="40" dirty="0">
                <a:solidFill>
                  <a:srgbClr val="58595B"/>
                </a:solidFill>
                <a:latin typeface="Calibri"/>
                <a:cs typeface="Calibri"/>
              </a:rPr>
              <a:t>D</a:t>
            </a:r>
            <a:r>
              <a:rPr sz="1000" b="1" i="1" spc="-30" dirty="0">
                <a:solidFill>
                  <a:srgbClr val="58595B"/>
                </a:solidFill>
                <a:latin typeface="Calibri"/>
                <a:cs typeface="Calibri"/>
              </a:rPr>
              <a:t>w</a:t>
            </a:r>
            <a:r>
              <a:rPr sz="1000" b="1" i="1" spc="15" dirty="0">
                <a:solidFill>
                  <a:srgbClr val="58595B"/>
                </a:solidFill>
                <a:latin typeface="Calibri"/>
                <a:cs typeface="Calibri"/>
              </a:rPr>
              <a:t>e</a:t>
            </a:r>
            <a:r>
              <a:rPr sz="1000" b="1" i="1" spc="65" dirty="0">
                <a:solidFill>
                  <a:srgbClr val="58595B"/>
                </a:solidFill>
                <a:latin typeface="Calibri"/>
                <a:cs typeface="Calibri"/>
              </a:rPr>
              <a:t>ll</a:t>
            </a:r>
            <a:r>
              <a:rPr sz="1000" b="1" i="1" spc="50" dirty="0">
                <a:solidFill>
                  <a:srgbClr val="58595B"/>
                </a:solidFill>
                <a:latin typeface="Calibri"/>
                <a:cs typeface="Calibri"/>
              </a:rPr>
              <a:t>i</a:t>
            </a:r>
            <a:r>
              <a:rPr sz="1000" b="1" i="1" spc="25" dirty="0">
                <a:solidFill>
                  <a:srgbClr val="58595B"/>
                </a:solidFill>
                <a:latin typeface="Calibri"/>
                <a:cs typeface="Calibri"/>
              </a:rPr>
              <a:t>n</a:t>
            </a:r>
            <a:r>
              <a:rPr sz="1000" b="1" i="1" spc="-25" dirty="0">
                <a:solidFill>
                  <a:srgbClr val="58595B"/>
                </a:solidFill>
                <a:latin typeface="Calibri"/>
                <a:cs typeface="Calibri"/>
              </a:rPr>
              <a:t>g</a:t>
            </a:r>
            <a:r>
              <a:rPr sz="1000" b="1" i="1" spc="105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000" b="1" i="1" spc="25" dirty="0">
                <a:solidFill>
                  <a:srgbClr val="58595B"/>
                </a:solidFill>
                <a:latin typeface="Calibri"/>
                <a:cs typeface="Calibri"/>
              </a:rPr>
              <a:t>un</a:t>
            </a:r>
            <a:r>
              <a:rPr sz="1000" b="1" i="1" spc="50" dirty="0">
                <a:solidFill>
                  <a:srgbClr val="58595B"/>
                </a:solidFill>
                <a:latin typeface="Calibri"/>
                <a:cs typeface="Calibri"/>
              </a:rPr>
              <a:t>i</a:t>
            </a:r>
            <a:r>
              <a:rPr sz="1000" b="1" i="1" spc="-30" dirty="0">
                <a:solidFill>
                  <a:srgbClr val="58595B"/>
                </a:solidFill>
                <a:latin typeface="Calibri"/>
                <a:cs typeface="Calibri"/>
              </a:rPr>
              <a:t>t</a:t>
            </a:r>
            <a:endParaRPr sz="10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sz="1000">
              <a:latin typeface="Times New Roman"/>
              <a:cs typeface="Times New Roman"/>
            </a:endParaRPr>
          </a:p>
          <a:p>
            <a:pPr marL="74930">
              <a:lnSpc>
                <a:spcPct val="100000"/>
              </a:lnSpc>
            </a:pPr>
            <a:r>
              <a:rPr sz="1000" i="1" spc="50" dirty="0">
                <a:solidFill>
                  <a:srgbClr val="58595B"/>
                </a:solidFill>
                <a:latin typeface="Calibri"/>
                <a:cs typeface="Calibri"/>
              </a:rPr>
              <a:t>6</a:t>
            </a:r>
            <a:r>
              <a:rPr sz="1000" i="1" spc="10" dirty="0">
                <a:solidFill>
                  <a:srgbClr val="58595B"/>
                </a:solidFill>
                <a:latin typeface="Calibri"/>
                <a:cs typeface="Calibri"/>
              </a:rPr>
              <a:t>0</a:t>
            </a:r>
            <a:r>
              <a:rPr sz="1000" i="1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000" i="1" spc="-105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000" i="1" spc="30" dirty="0">
                <a:solidFill>
                  <a:srgbClr val="58595B"/>
                </a:solidFill>
                <a:latin typeface="Calibri"/>
                <a:cs typeface="Calibri"/>
              </a:rPr>
              <a:t>d</a:t>
            </a:r>
            <a:r>
              <a:rPr sz="1000" i="1" spc="50" dirty="0">
                <a:solidFill>
                  <a:srgbClr val="58595B"/>
                </a:solidFill>
                <a:latin typeface="Calibri"/>
                <a:cs typeface="Calibri"/>
              </a:rPr>
              <a:t>B</a:t>
            </a:r>
            <a:r>
              <a:rPr sz="1000" i="1" dirty="0">
                <a:solidFill>
                  <a:srgbClr val="58595B"/>
                </a:solidFill>
                <a:latin typeface="Calibri"/>
                <a:cs typeface="Calibri"/>
              </a:rPr>
              <a:t>(</a:t>
            </a:r>
            <a:r>
              <a:rPr sz="1000" i="1" spc="15" dirty="0">
                <a:solidFill>
                  <a:srgbClr val="58595B"/>
                </a:solidFill>
                <a:latin typeface="Calibri"/>
                <a:cs typeface="Calibri"/>
              </a:rPr>
              <a:t>t</a:t>
            </a:r>
            <a:r>
              <a:rPr sz="1000" i="1" spc="20" dirty="0">
                <a:solidFill>
                  <a:srgbClr val="58595B"/>
                </a:solidFill>
                <a:latin typeface="Calibri"/>
                <a:cs typeface="Calibri"/>
              </a:rPr>
              <a:t>r</a:t>
            </a:r>
            <a:r>
              <a:rPr sz="1000" i="1" spc="-40" dirty="0">
                <a:solidFill>
                  <a:srgbClr val="58595B"/>
                </a:solidFill>
                <a:latin typeface="Calibri"/>
                <a:cs typeface="Calibri"/>
              </a:rPr>
              <a:t>)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11600250" y="2453177"/>
            <a:ext cx="0" cy="571500"/>
          </a:xfrm>
          <a:custGeom>
            <a:avLst/>
            <a:gdLst/>
            <a:ahLst/>
            <a:cxnLst/>
            <a:rect l="l" t="t" r="r" b="b"/>
            <a:pathLst>
              <a:path h="571500">
                <a:moveTo>
                  <a:pt x="0" y="571373"/>
                </a:moveTo>
                <a:lnTo>
                  <a:pt x="0" y="0"/>
                </a:lnTo>
              </a:path>
            </a:pathLst>
          </a:custGeom>
          <a:ln w="25400">
            <a:solidFill>
              <a:srgbClr val="1A82C4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11600250" y="3074235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25400">
            <a:solidFill>
              <a:srgbClr val="1A82C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11600250" y="2428338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25400">
            <a:solidFill>
              <a:srgbClr val="1A82C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 txBox="1"/>
          <p:nvPr/>
        </p:nvSpPr>
        <p:spPr>
          <a:xfrm>
            <a:off x="8189150" y="4632985"/>
            <a:ext cx="791210" cy="582295"/>
          </a:xfrm>
          <a:prstGeom prst="rect">
            <a:avLst/>
          </a:prstGeom>
          <a:solidFill>
            <a:srgbClr val="1A82C4"/>
          </a:solidFill>
        </p:spPr>
        <p:txBody>
          <a:bodyPr vert="horz" wrap="square" lIns="0" tIns="0" rIns="0" bIns="0" rtlCol="0">
            <a:spAutoFit/>
          </a:bodyPr>
          <a:lstStyle/>
          <a:p>
            <a:pPr marL="74930">
              <a:lnSpc>
                <a:spcPct val="100000"/>
              </a:lnSpc>
            </a:pPr>
            <a:r>
              <a:rPr sz="1000" b="1" i="1" spc="25" dirty="0">
                <a:solidFill>
                  <a:srgbClr val="58595B"/>
                </a:solidFill>
                <a:latin typeface="Calibri"/>
                <a:cs typeface="Calibri"/>
              </a:rPr>
              <a:t>H</a:t>
            </a:r>
            <a:r>
              <a:rPr sz="1000" b="1" i="1" spc="-40" dirty="0">
                <a:solidFill>
                  <a:srgbClr val="58595B"/>
                </a:solidFill>
                <a:latin typeface="Calibri"/>
                <a:cs typeface="Calibri"/>
              </a:rPr>
              <a:t>V</a:t>
            </a:r>
            <a:r>
              <a:rPr sz="1000" b="1" i="1" spc="-15" dirty="0">
                <a:solidFill>
                  <a:srgbClr val="58595B"/>
                </a:solidFill>
                <a:latin typeface="Calibri"/>
                <a:cs typeface="Calibri"/>
              </a:rPr>
              <a:t>A</a:t>
            </a:r>
            <a:r>
              <a:rPr sz="1000" b="1" i="1" spc="15" dirty="0">
                <a:solidFill>
                  <a:srgbClr val="58595B"/>
                </a:solidFill>
                <a:latin typeface="Calibri"/>
                <a:cs typeface="Calibri"/>
              </a:rPr>
              <a:t>C</a:t>
            </a:r>
            <a:r>
              <a:rPr sz="1000" b="1" i="1" spc="65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000" b="1" i="1" spc="25" dirty="0">
                <a:solidFill>
                  <a:srgbClr val="58595B"/>
                </a:solidFill>
                <a:latin typeface="Calibri"/>
                <a:cs typeface="Calibri"/>
              </a:rPr>
              <a:t>Du</a:t>
            </a:r>
            <a:r>
              <a:rPr sz="1000" b="1" i="1" spc="40" dirty="0">
                <a:solidFill>
                  <a:srgbClr val="58595B"/>
                </a:solidFill>
                <a:latin typeface="Calibri"/>
                <a:cs typeface="Calibri"/>
              </a:rPr>
              <a:t>c</a:t>
            </a:r>
            <a:r>
              <a:rPr sz="1000" b="1" i="1" spc="5" dirty="0">
                <a:solidFill>
                  <a:srgbClr val="58595B"/>
                </a:solidFill>
                <a:latin typeface="Calibri"/>
                <a:cs typeface="Calibri"/>
              </a:rPr>
              <a:t>t</a:t>
            </a:r>
            <a:r>
              <a:rPr sz="1000" b="1" i="1" dirty="0">
                <a:solidFill>
                  <a:srgbClr val="58595B"/>
                </a:solidFill>
                <a:latin typeface="Calibri"/>
                <a:cs typeface="Calibri"/>
              </a:rPr>
              <a:t>s</a:t>
            </a:r>
            <a:endParaRPr sz="10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sz="1000">
              <a:latin typeface="Times New Roman"/>
              <a:cs typeface="Times New Roman"/>
            </a:endParaRPr>
          </a:p>
          <a:p>
            <a:pPr marL="74930">
              <a:lnSpc>
                <a:spcPct val="100000"/>
              </a:lnSpc>
            </a:pPr>
            <a:r>
              <a:rPr sz="1000" i="1" spc="50" dirty="0">
                <a:solidFill>
                  <a:srgbClr val="58595B"/>
                </a:solidFill>
                <a:latin typeface="Calibri"/>
                <a:cs typeface="Calibri"/>
              </a:rPr>
              <a:t>5</a:t>
            </a:r>
            <a:r>
              <a:rPr sz="1000" i="1" spc="10" dirty="0">
                <a:solidFill>
                  <a:srgbClr val="58595B"/>
                </a:solidFill>
                <a:latin typeface="Calibri"/>
                <a:cs typeface="Calibri"/>
              </a:rPr>
              <a:t>0</a:t>
            </a:r>
            <a:r>
              <a:rPr sz="1000" i="1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000" i="1" spc="-105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000" i="1" spc="30" dirty="0">
                <a:solidFill>
                  <a:srgbClr val="58595B"/>
                </a:solidFill>
                <a:latin typeface="Calibri"/>
                <a:cs typeface="Calibri"/>
              </a:rPr>
              <a:t>d</a:t>
            </a:r>
            <a:r>
              <a:rPr sz="1000" i="1" spc="50" dirty="0">
                <a:solidFill>
                  <a:srgbClr val="58595B"/>
                </a:solidFill>
                <a:latin typeface="Calibri"/>
                <a:cs typeface="Calibri"/>
              </a:rPr>
              <a:t>B</a:t>
            </a:r>
            <a:r>
              <a:rPr sz="1000" i="1" dirty="0">
                <a:solidFill>
                  <a:srgbClr val="58595B"/>
                </a:solidFill>
                <a:latin typeface="Calibri"/>
                <a:cs typeface="Calibri"/>
              </a:rPr>
              <a:t>(</a:t>
            </a:r>
            <a:r>
              <a:rPr sz="1000" i="1" spc="15" dirty="0">
                <a:solidFill>
                  <a:srgbClr val="58595B"/>
                </a:solidFill>
                <a:latin typeface="Calibri"/>
                <a:cs typeface="Calibri"/>
              </a:rPr>
              <a:t>t</a:t>
            </a:r>
            <a:r>
              <a:rPr sz="1000" i="1" spc="20" dirty="0">
                <a:solidFill>
                  <a:srgbClr val="58595B"/>
                </a:solidFill>
                <a:latin typeface="Calibri"/>
                <a:cs typeface="Calibri"/>
              </a:rPr>
              <a:t>r</a:t>
            </a:r>
            <a:r>
              <a:rPr sz="1000" i="1" spc="-40" dirty="0">
                <a:solidFill>
                  <a:srgbClr val="58595B"/>
                </a:solidFill>
                <a:latin typeface="Calibri"/>
                <a:cs typeface="Calibri"/>
              </a:rPr>
              <a:t>)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8783249" y="3935178"/>
            <a:ext cx="0" cy="571500"/>
          </a:xfrm>
          <a:custGeom>
            <a:avLst/>
            <a:gdLst/>
            <a:ahLst/>
            <a:cxnLst/>
            <a:rect l="l" t="t" r="r" b="b"/>
            <a:pathLst>
              <a:path h="571500">
                <a:moveTo>
                  <a:pt x="0" y="571373"/>
                </a:moveTo>
                <a:lnTo>
                  <a:pt x="0" y="0"/>
                </a:lnTo>
              </a:path>
            </a:pathLst>
          </a:custGeom>
          <a:ln w="25400">
            <a:solidFill>
              <a:srgbClr val="1A82C4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8783249" y="4556235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25400">
            <a:solidFill>
              <a:srgbClr val="1A82C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8783249" y="3910338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25400">
            <a:solidFill>
              <a:srgbClr val="1A82C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8251606" y="3384658"/>
            <a:ext cx="273685" cy="0"/>
          </a:xfrm>
          <a:custGeom>
            <a:avLst/>
            <a:gdLst/>
            <a:ahLst/>
            <a:cxnLst/>
            <a:rect l="l" t="t" r="r" b="b"/>
            <a:pathLst>
              <a:path w="273684">
                <a:moveTo>
                  <a:pt x="0" y="0"/>
                </a:moveTo>
                <a:lnTo>
                  <a:pt x="273659" y="0"/>
                </a:lnTo>
              </a:path>
            </a:pathLst>
          </a:custGeom>
          <a:ln w="25400">
            <a:solidFill>
              <a:srgbClr val="F15F22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8201848" y="3384658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25400">
            <a:solidFill>
              <a:srgbClr val="F15F2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8550147" y="3384658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25400">
            <a:solidFill>
              <a:srgbClr val="F15F2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9550704" y="4523408"/>
            <a:ext cx="0" cy="191770"/>
          </a:xfrm>
          <a:custGeom>
            <a:avLst/>
            <a:gdLst/>
            <a:ahLst/>
            <a:cxnLst/>
            <a:rect l="l" t="t" r="r" b="b"/>
            <a:pathLst>
              <a:path h="191770">
                <a:moveTo>
                  <a:pt x="0" y="191731"/>
                </a:moveTo>
                <a:lnTo>
                  <a:pt x="0" y="0"/>
                </a:lnTo>
              </a:path>
            </a:pathLst>
          </a:custGeom>
          <a:ln w="25400">
            <a:solidFill>
              <a:srgbClr val="F15F22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9550704" y="4769919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25400">
            <a:solidFill>
              <a:srgbClr val="F15F2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9550704" y="4496018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25400">
            <a:solidFill>
              <a:srgbClr val="F15F2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7960705" y="3772654"/>
            <a:ext cx="0" cy="191770"/>
          </a:xfrm>
          <a:custGeom>
            <a:avLst/>
            <a:gdLst/>
            <a:ahLst/>
            <a:cxnLst/>
            <a:rect l="l" t="t" r="r" b="b"/>
            <a:pathLst>
              <a:path h="191770">
                <a:moveTo>
                  <a:pt x="0" y="191731"/>
                </a:moveTo>
                <a:lnTo>
                  <a:pt x="0" y="0"/>
                </a:lnTo>
              </a:path>
            </a:pathLst>
          </a:custGeom>
          <a:ln w="25400">
            <a:solidFill>
              <a:srgbClr val="F15F22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7960705" y="4019166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25400">
            <a:solidFill>
              <a:srgbClr val="F15F2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7960705" y="3745265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25400">
            <a:solidFill>
              <a:srgbClr val="F15F2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7161751" y="3154956"/>
            <a:ext cx="273685" cy="0"/>
          </a:xfrm>
          <a:custGeom>
            <a:avLst/>
            <a:gdLst/>
            <a:ahLst/>
            <a:cxnLst/>
            <a:rect l="l" t="t" r="r" b="b"/>
            <a:pathLst>
              <a:path w="273684">
                <a:moveTo>
                  <a:pt x="0" y="0"/>
                </a:moveTo>
                <a:lnTo>
                  <a:pt x="273659" y="0"/>
                </a:lnTo>
              </a:path>
            </a:pathLst>
          </a:custGeom>
          <a:ln w="25400">
            <a:solidFill>
              <a:srgbClr val="F15F22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7111993" y="3154956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25400">
            <a:solidFill>
              <a:srgbClr val="F15F2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7460291" y="3154956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25400">
            <a:solidFill>
              <a:srgbClr val="F15F2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 txBox="1"/>
          <p:nvPr/>
        </p:nvSpPr>
        <p:spPr>
          <a:xfrm>
            <a:off x="6866900" y="3077864"/>
            <a:ext cx="2536825" cy="12103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650"/>
              </a:lnSpc>
            </a:pPr>
            <a:r>
              <a:rPr sz="1400" b="1" i="1" spc="-15" dirty="0">
                <a:solidFill>
                  <a:srgbClr val="F15F22"/>
                </a:solidFill>
                <a:latin typeface="Calibri"/>
                <a:cs typeface="Calibri"/>
              </a:rPr>
              <a:t>D</a:t>
            </a:r>
            <a:endParaRPr sz="1400">
              <a:latin typeface="Calibri"/>
              <a:cs typeface="Calibri"/>
            </a:endParaRPr>
          </a:p>
          <a:p>
            <a:pPr marR="136525" algn="ctr">
              <a:lnSpc>
                <a:spcPts val="1650"/>
              </a:lnSpc>
            </a:pPr>
            <a:r>
              <a:rPr sz="1400" b="1" i="1" spc="-35" dirty="0">
                <a:solidFill>
                  <a:srgbClr val="F15F22"/>
                </a:solidFill>
                <a:latin typeface="Calibri"/>
                <a:cs typeface="Calibri"/>
              </a:rPr>
              <a:t>A</a:t>
            </a:r>
            <a:endParaRPr sz="1400">
              <a:latin typeface="Calibri"/>
              <a:cs typeface="Calibri"/>
            </a:endParaRPr>
          </a:p>
          <a:p>
            <a:pPr marL="1043305" indent="1390650">
              <a:lnSpc>
                <a:spcPct val="100000"/>
              </a:lnSpc>
              <a:spcBef>
                <a:spcPts val="725"/>
              </a:spcBef>
            </a:pPr>
            <a:r>
              <a:rPr sz="1400" b="1" i="1" spc="20" dirty="0">
                <a:solidFill>
                  <a:srgbClr val="F15F22"/>
                </a:solidFill>
                <a:latin typeface="Calibri"/>
                <a:cs typeface="Calibri"/>
              </a:rPr>
              <a:t>E</a:t>
            </a:r>
            <a:endParaRPr sz="14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1900">
              <a:latin typeface="Times New Roman"/>
              <a:cs typeface="Times New Roman"/>
            </a:endParaRPr>
          </a:p>
          <a:p>
            <a:pPr marR="347345" algn="ctr">
              <a:lnSpc>
                <a:spcPct val="100000"/>
              </a:lnSpc>
            </a:pPr>
            <a:r>
              <a:rPr sz="1400" b="1" i="1" spc="25" dirty="0">
                <a:solidFill>
                  <a:srgbClr val="F15F22"/>
                </a:solidFill>
                <a:latin typeface="Calibri"/>
                <a:cs typeface="Calibri"/>
              </a:rPr>
              <a:t>C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9487510" y="4835263"/>
            <a:ext cx="127000" cy="2032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400" b="1" i="1" spc="5" dirty="0">
                <a:solidFill>
                  <a:srgbClr val="F15F22"/>
                </a:solidFill>
                <a:latin typeface="Calibri"/>
                <a:cs typeface="Calibri"/>
              </a:rPr>
              <a:t>B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32" name="object 32"/>
          <p:cNvSpPr/>
          <p:nvPr/>
        </p:nvSpPr>
        <p:spPr>
          <a:xfrm>
            <a:off x="8911601" y="3671235"/>
            <a:ext cx="273685" cy="0"/>
          </a:xfrm>
          <a:custGeom>
            <a:avLst/>
            <a:gdLst/>
            <a:ahLst/>
            <a:cxnLst/>
            <a:rect l="l" t="t" r="r" b="b"/>
            <a:pathLst>
              <a:path w="273684">
                <a:moveTo>
                  <a:pt x="0" y="0"/>
                </a:moveTo>
                <a:lnTo>
                  <a:pt x="273659" y="0"/>
                </a:lnTo>
              </a:path>
            </a:pathLst>
          </a:custGeom>
          <a:ln w="25400">
            <a:solidFill>
              <a:srgbClr val="F15F22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8861844" y="3671235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25400">
            <a:solidFill>
              <a:srgbClr val="F15F2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9210141" y="3671235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25400">
            <a:solidFill>
              <a:srgbClr val="F15F2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457200" y="761911"/>
            <a:ext cx="6262204" cy="474141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719404" y="945032"/>
            <a:ext cx="6262192" cy="446337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40" dirty="0"/>
              <a:t>Fire</a:t>
            </a:r>
            <a:r>
              <a:rPr spc="60" dirty="0"/>
              <a:t> </a:t>
            </a:r>
            <a:r>
              <a:rPr spc="25" dirty="0"/>
              <a:t>s</a:t>
            </a:r>
            <a:r>
              <a:rPr spc="20" dirty="0"/>
              <a:t>e</a:t>
            </a:r>
            <a:r>
              <a:rPr spc="15" dirty="0"/>
              <a:t>curi</a:t>
            </a:r>
            <a:r>
              <a:rPr spc="-45" dirty="0"/>
              <a:t>t</a:t>
            </a:r>
            <a:r>
              <a:rPr spc="5" dirty="0"/>
              <a:t>y</a:t>
            </a:r>
            <a:r>
              <a:rPr spc="-25" dirty="0"/>
              <a:t> </a:t>
            </a:r>
            <a:r>
              <a:rPr spc="10" dirty="0"/>
              <a:t>stra</a:t>
            </a:r>
            <a:r>
              <a:rPr spc="-5" dirty="0"/>
              <a:t>te</a:t>
            </a:r>
            <a:r>
              <a:rPr spc="65" dirty="0"/>
              <a:t>gies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6914312" y="5930585"/>
            <a:ext cx="3089910" cy="4165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ct val="100000"/>
              </a:lnSpc>
            </a:pPr>
            <a:r>
              <a:rPr sz="1400" b="1" i="1" spc="-10" dirty="0">
                <a:solidFill>
                  <a:srgbClr val="F15F22"/>
                </a:solidFill>
                <a:latin typeface="Calibri"/>
                <a:cs typeface="Calibri"/>
              </a:rPr>
              <a:t>Euroclasse</a:t>
            </a:r>
            <a:r>
              <a:rPr sz="1400" b="1" i="1" spc="15" dirty="0">
                <a:solidFill>
                  <a:srgbClr val="F15F22"/>
                </a:solidFill>
                <a:latin typeface="Calibri"/>
                <a:cs typeface="Calibri"/>
              </a:rPr>
              <a:t> </a:t>
            </a:r>
            <a:r>
              <a:rPr sz="1400" b="1" i="1" spc="-60" dirty="0">
                <a:solidFill>
                  <a:srgbClr val="F15F22"/>
                </a:solidFill>
                <a:latin typeface="Calibri"/>
                <a:cs typeface="Calibri"/>
              </a:rPr>
              <a:t>v</a:t>
            </a:r>
            <a:r>
              <a:rPr sz="1400" b="1" i="1" spc="-15" dirty="0">
                <a:solidFill>
                  <a:srgbClr val="F15F22"/>
                </a:solidFill>
                <a:latin typeface="Calibri"/>
                <a:cs typeface="Calibri"/>
              </a:rPr>
              <a:t>alues</a:t>
            </a:r>
            <a:r>
              <a:rPr sz="1400" b="1" i="1" spc="35" dirty="0">
                <a:solidFill>
                  <a:srgbClr val="F15F22"/>
                </a:solidFill>
                <a:latin typeface="Calibri"/>
                <a:cs typeface="Calibri"/>
              </a:rPr>
              <a:t> </a:t>
            </a:r>
            <a:r>
              <a:rPr sz="1400" b="1" i="1" spc="-25" dirty="0">
                <a:solidFill>
                  <a:srgbClr val="F15F22"/>
                </a:solidFill>
                <a:latin typeface="Calibri"/>
                <a:cs typeface="Calibri"/>
              </a:rPr>
              <a:t>f</a:t>
            </a:r>
            <a:r>
              <a:rPr sz="1400" b="1" i="1" spc="-30" dirty="0">
                <a:solidFill>
                  <a:srgbClr val="F15F22"/>
                </a:solidFill>
                <a:latin typeface="Calibri"/>
                <a:cs typeface="Calibri"/>
              </a:rPr>
              <a:t>or</a:t>
            </a:r>
            <a:r>
              <a:rPr sz="1400" b="1" i="1" spc="35" dirty="0">
                <a:solidFill>
                  <a:srgbClr val="F15F22"/>
                </a:solidFill>
                <a:latin typeface="Calibri"/>
                <a:cs typeface="Calibri"/>
              </a:rPr>
              <a:t> </a:t>
            </a:r>
            <a:r>
              <a:rPr sz="1400" b="1" i="1" spc="-10" dirty="0">
                <a:solidFill>
                  <a:srgbClr val="F15F22"/>
                </a:solidFill>
                <a:latin typeface="Calibri"/>
                <a:cs typeface="Calibri"/>
              </a:rPr>
              <a:t>building</a:t>
            </a:r>
            <a:r>
              <a:rPr sz="1400" b="1" i="1" spc="35" dirty="0">
                <a:solidFill>
                  <a:srgbClr val="F15F22"/>
                </a:solidFill>
                <a:latin typeface="Calibri"/>
                <a:cs typeface="Calibri"/>
              </a:rPr>
              <a:t> </a:t>
            </a:r>
            <a:r>
              <a:rPr sz="1400" b="1" i="1" spc="-40" dirty="0">
                <a:solidFill>
                  <a:srgbClr val="F15F22"/>
                </a:solidFill>
                <a:latin typeface="Calibri"/>
                <a:cs typeface="Calibri"/>
              </a:rPr>
              <a:t>c</a:t>
            </a:r>
            <a:r>
              <a:rPr sz="1400" b="1" i="1" spc="-30" dirty="0">
                <a:solidFill>
                  <a:srgbClr val="F15F22"/>
                </a:solidFill>
                <a:latin typeface="Calibri"/>
                <a:cs typeface="Calibri"/>
              </a:rPr>
              <a:t>omponents</a:t>
            </a:r>
            <a:r>
              <a:rPr sz="1400" b="1" i="1" spc="-15" dirty="0">
                <a:solidFill>
                  <a:srgbClr val="F15F22"/>
                </a:solidFill>
                <a:latin typeface="Calibri"/>
                <a:cs typeface="Calibri"/>
              </a:rPr>
              <a:t> </a:t>
            </a:r>
            <a:r>
              <a:rPr sz="1400" b="1" i="1" spc="-10" dirty="0">
                <a:solidFill>
                  <a:srgbClr val="F15F22"/>
                </a:solidFill>
                <a:latin typeface="Calibri"/>
                <a:cs typeface="Calibri"/>
              </a:rPr>
              <a:t>Euroclasse</a:t>
            </a:r>
            <a:r>
              <a:rPr sz="1400" b="1" i="1" spc="-20" dirty="0">
                <a:solidFill>
                  <a:srgbClr val="F15F22"/>
                </a:solidFill>
                <a:latin typeface="Calibri"/>
                <a:cs typeface="Calibri"/>
              </a:rPr>
              <a:t> </a:t>
            </a:r>
            <a:r>
              <a:rPr sz="1400" b="1" i="1" spc="5" dirty="0">
                <a:solidFill>
                  <a:srgbClr val="F15F22"/>
                </a:solidFill>
                <a:latin typeface="Calibri"/>
                <a:cs typeface="Calibri"/>
              </a:rPr>
              <a:t>A1</a:t>
            </a:r>
            <a:r>
              <a:rPr sz="1400" b="1" i="1" spc="35" dirty="0">
                <a:solidFill>
                  <a:srgbClr val="F15F22"/>
                </a:solidFill>
                <a:latin typeface="Calibri"/>
                <a:cs typeface="Calibri"/>
              </a:rPr>
              <a:t> </a:t>
            </a:r>
            <a:r>
              <a:rPr sz="1400" b="1" i="1" spc="-65" dirty="0">
                <a:solidFill>
                  <a:srgbClr val="F15F22"/>
                </a:solidFill>
                <a:latin typeface="Calibri"/>
                <a:cs typeface="Calibri"/>
              </a:rPr>
              <a:t>/</a:t>
            </a:r>
            <a:r>
              <a:rPr sz="1400" b="1" i="1" spc="35" dirty="0">
                <a:solidFill>
                  <a:srgbClr val="F15F22"/>
                </a:solidFill>
                <a:latin typeface="Calibri"/>
                <a:cs typeface="Calibri"/>
              </a:rPr>
              <a:t> </a:t>
            </a:r>
            <a:r>
              <a:rPr sz="1400" b="1" i="1" spc="-50" dirty="0">
                <a:solidFill>
                  <a:srgbClr val="F15F22"/>
                </a:solidFill>
                <a:latin typeface="Calibri"/>
                <a:cs typeface="Calibri"/>
              </a:rPr>
              <a:t>M0</a:t>
            </a:r>
            <a:r>
              <a:rPr sz="1400" b="1" i="1" spc="35" dirty="0">
                <a:solidFill>
                  <a:srgbClr val="F15F22"/>
                </a:solidFill>
                <a:latin typeface="Calibri"/>
                <a:cs typeface="Calibri"/>
              </a:rPr>
              <a:t> </a:t>
            </a:r>
            <a:r>
              <a:rPr sz="1400" b="1" i="1" spc="50" dirty="0">
                <a:solidFill>
                  <a:srgbClr val="F15F22"/>
                </a:solidFill>
                <a:latin typeface="Calibri"/>
                <a:cs typeface="Calibri"/>
              </a:rPr>
              <a:t>:</a:t>
            </a:r>
            <a:r>
              <a:rPr sz="1400" b="1" i="1" spc="35" dirty="0">
                <a:solidFill>
                  <a:srgbClr val="F15F22"/>
                </a:solidFill>
                <a:latin typeface="Calibri"/>
                <a:cs typeface="Calibri"/>
              </a:rPr>
              <a:t> </a:t>
            </a:r>
            <a:r>
              <a:rPr sz="1400" b="1" i="1" spc="-5" dirty="0">
                <a:solidFill>
                  <a:srgbClr val="F15F22"/>
                </a:solidFill>
                <a:latin typeface="Calibri"/>
                <a:cs typeface="Calibri"/>
              </a:rPr>
              <a:t>non-</a:t>
            </a:r>
            <a:r>
              <a:rPr sz="1400" b="1" i="1" spc="-45" dirty="0">
                <a:solidFill>
                  <a:srgbClr val="F15F22"/>
                </a:solidFill>
                <a:latin typeface="Calibri"/>
                <a:cs typeface="Calibri"/>
              </a:rPr>
              <a:t>c</a:t>
            </a:r>
            <a:r>
              <a:rPr sz="1400" b="1" i="1" spc="-20" dirty="0">
                <a:solidFill>
                  <a:srgbClr val="F15F22"/>
                </a:solidFill>
                <a:latin typeface="Calibri"/>
                <a:cs typeface="Calibri"/>
              </a:rPr>
              <a:t>ombustible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44500" y="6331230"/>
            <a:ext cx="8766810" cy="80899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545"/>
              </a:lnSpc>
            </a:pPr>
            <a:r>
              <a:rPr sz="1400" b="1" i="1" spc="-5" dirty="0">
                <a:solidFill>
                  <a:srgbClr val="1A82C4"/>
                </a:solidFill>
                <a:latin typeface="Calibri"/>
                <a:cs typeface="Calibri"/>
              </a:rPr>
              <a:t>E</a:t>
            </a:r>
            <a:r>
              <a:rPr sz="1400" b="1" i="1" spc="-35" dirty="0">
                <a:solidFill>
                  <a:srgbClr val="1A82C4"/>
                </a:solidFill>
                <a:latin typeface="Calibri"/>
                <a:cs typeface="Calibri"/>
              </a:rPr>
              <a:t>v</a:t>
            </a:r>
            <a:r>
              <a:rPr sz="1400" b="1" i="1" spc="-25" dirty="0">
                <a:solidFill>
                  <a:srgbClr val="1A82C4"/>
                </a:solidFill>
                <a:latin typeface="Calibri"/>
                <a:cs typeface="Calibri"/>
              </a:rPr>
              <a:t>acuation</a:t>
            </a:r>
            <a:r>
              <a:rPr sz="1400" b="1" i="1" spc="35" dirty="0">
                <a:solidFill>
                  <a:srgbClr val="1A82C4"/>
                </a:solidFill>
                <a:latin typeface="Calibri"/>
                <a:cs typeface="Calibri"/>
              </a:rPr>
              <a:t> </a:t>
            </a:r>
            <a:r>
              <a:rPr sz="1400" b="1" i="1" spc="-30" dirty="0">
                <a:solidFill>
                  <a:srgbClr val="1A82C4"/>
                </a:solidFill>
                <a:latin typeface="Calibri"/>
                <a:cs typeface="Calibri"/>
              </a:rPr>
              <a:t>path</a:t>
            </a:r>
            <a:endParaRPr sz="1400">
              <a:latin typeface="Calibri"/>
              <a:cs typeface="Calibri"/>
            </a:endParaRPr>
          </a:p>
          <a:p>
            <a:pPr marR="5080" algn="r">
              <a:lnSpc>
                <a:spcPts val="1545"/>
              </a:lnSpc>
            </a:pPr>
            <a:r>
              <a:rPr sz="1400" b="1" i="1" spc="-35" dirty="0">
                <a:solidFill>
                  <a:srgbClr val="F15F22"/>
                </a:solidFill>
                <a:latin typeface="Calibri"/>
                <a:cs typeface="Calibri"/>
              </a:rPr>
              <a:t>A</a:t>
            </a:r>
            <a:r>
              <a:rPr sz="1400" b="1" i="1" spc="15" dirty="0">
                <a:solidFill>
                  <a:srgbClr val="F15F22"/>
                </a:solidFill>
                <a:latin typeface="Calibri"/>
                <a:cs typeface="Calibri"/>
              </a:rPr>
              <a:t> </a:t>
            </a:r>
            <a:r>
              <a:rPr sz="1000" dirty="0">
                <a:solidFill>
                  <a:srgbClr val="58595B"/>
                </a:solidFill>
                <a:latin typeface="Arial"/>
                <a:cs typeface="Arial"/>
              </a:rPr>
              <a:t>/</a:t>
            </a:r>
            <a:r>
              <a:rPr sz="1000" spc="-5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1200" b="1" i="1" spc="50" dirty="0">
                <a:solidFill>
                  <a:srgbClr val="58595B"/>
                </a:solidFill>
                <a:latin typeface="Calibri"/>
                <a:cs typeface="Calibri"/>
              </a:rPr>
              <a:t>I</a:t>
            </a:r>
            <a:r>
              <a:rPr sz="1200" b="1" i="1" spc="95" dirty="0">
                <a:solidFill>
                  <a:srgbClr val="58595B"/>
                </a:solidFill>
                <a:latin typeface="Calibri"/>
                <a:cs typeface="Calibri"/>
              </a:rPr>
              <a:t>S</a:t>
            </a:r>
            <a:r>
              <a:rPr sz="1200" b="1" i="1" spc="-30" dirty="0">
                <a:solidFill>
                  <a:srgbClr val="58595B"/>
                </a:solidFill>
                <a:latin typeface="Calibri"/>
                <a:cs typeface="Calibri"/>
              </a:rPr>
              <a:t>O</a:t>
            </a:r>
            <a:r>
              <a:rPr sz="1200" b="1" i="1" spc="25" dirty="0">
                <a:solidFill>
                  <a:srgbClr val="58595B"/>
                </a:solidFill>
                <a:latin typeface="Calibri"/>
                <a:cs typeface="Calibri"/>
              </a:rPr>
              <a:t>V</a:t>
            </a:r>
            <a:r>
              <a:rPr sz="1200" b="1" i="1" spc="55" dirty="0">
                <a:solidFill>
                  <a:srgbClr val="58595B"/>
                </a:solidFill>
                <a:latin typeface="Calibri"/>
                <a:cs typeface="Calibri"/>
              </a:rPr>
              <a:t>E</a:t>
            </a:r>
            <a:r>
              <a:rPr sz="1200" b="1" i="1" spc="25" dirty="0">
                <a:solidFill>
                  <a:srgbClr val="58595B"/>
                </a:solidFill>
                <a:latin typeface="Calibri"/>
                <a:cs typeface="Calibri"/>
              </a:rPr>
              <a:t>R</a:t>
            </a:r>
            <a:r>
              <a:rPr sz="1200" b="1" i="1" spc="125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200" b="1" i="1" spc="95" dirty="0">
                <a:solidFill>
                  <a:srgbClr val="58595B"/>
                </a:solidFill>
                <a:latin typeface="Calibri"/>
                <a:cs typeface="Calibri"/>
              </a:rPr>
              <a:t>S</a:t>
            </a:r>
            <a:r>
              <a:rPr sz="1200" b="1" i="1" spc="50" dirty="0">
                <a:solidFill>
                  <a:srgbClr val="58595B"/>
                </a:solidFill>
                <a:latin typeface="Calibri"/>
                <a:cs typeface="Calibri"/>
              </a:rPr>
              <a:t>i</a:t>
            </a:r>
            <a:r>
              <a:rPr sz="1200" b="1" i="1" spc="75" dirty="0">
                <a:solidFill>
                  <a:srgbClr val="58595B"/>
                </a:solidFill>
                <a:latin typeface="Calibri"/>
                <a:cs typeface="Calibri"/>
              </a:rPr>
              <a:t>ll</a:t>
            </a:r>
            <a:r>
              <a:rPr sz="1200" b="1" i="1" spc="10" dirty="0">
                <a:solidFill>
                  <a:srgbClr val="58595B"/>
                </a:solidFill>
                <a:latin typeface="Calibri"/>
                <a:cs typeface="Calibri"/>
              </a:rPr>
              <a:t>a</a:t>
            </a:r>
            <a:r>
              <a:rPr sz="1200" b="1" i="1" spc="5" dirty="0">
                <a:solidFill>
                  <a:srgbClr val="58595B"/>
                </a:solidFill>
                <a:latin typeface="Calibri"/>
                <a:cs typeface="Calibri"/>
              </a:rPr>
              <a:t>t</a:t>
            </a:r>
            <a:r>
              <a:rPr sz="1200" b="1" i="1" spc="45" dirty="0">
                <a:solidFill>
                  <a:srgbClr val="58595B"/>
                </a:solidFill>
                <a:latin typeface="Calibri"/>
                <a:cs typeface="Calibri"/>
              </a:rPr>
              <a:t>h</a:t>
            </a:r>
            <a:r>
              <a:rPr sz="1200" b="1" i="1" spc="10" dirty="0">
                <a:solidFill>
                  <a:srgbClr val="58595B"/>
                </a:solidFill>
                <a:latin typeface="Calibri"/>
                <a:cs typeface="Calibri"/>
              </a:rPr>
              <a:t>e</a:t>
            </a:r>
            <a:r>
              <a:rPr sz="1200" b="1" i="1" spc="25" dirty="0">
                <a:solidFill>
                  <a:srgbClr val="58595B"/>
                </a:solidFill>
                <a:latin typeface="Calibri"/>
                <a:cs typeface="Calibri"/>
              </a:rPr>
              <a:t>r</a:t>
            </a:r>
            <a:r>
              <a:rPr sz="1200" b="1" i="1" spc="-45" dirty="0">
                <a:solidFill>
                  <a:srgbClr val="58595B"/>
                </a:solidFill>
                <a:latin typeface="Calibri"/>
                <a:cs typeface="Calibri"/>
              </a:rPr>
              <a:t>m</a:t>
            </a:r>
            <a:r>
              <a:rPr sz="1200" b="1" i="1" spc="95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200" b="1" i="1" spc="-90" dirty="0">
                <a:solidFill>
                  <a:srgbClr val="58595B"/>
                </a:solidFill>
                <a:latin typeface="Calibri"/>
                <a:cs typeface="Calibri"/>
              </a:rPr>
              <a:t>W</a:t>
            </a:r>
            <a:r>
              <a:rPr sz="1200" b="1" i="1" spc="25" dirty="0">
                <a:solidFill>
                  <a:srgbClr val="58595B"/>
                </a:solidFill>
                <a:latin typeface="Calibri"/>
                <a:cs typeface="Calibri"/>
              </a:rPr>
              <a:t>V</a:t>
            </a:r>
            <a:r>
              <a:rPr sz="1200" b="1" i="1" spc="20" dirty="0">
                <a:solidFill>
                  <a:srgbClr val="58595B"/>
                </a:solidFill>
                <a:latin typeface="Calibri"/>
                <a:cs typeface="Calibri"/>
              </a:rPr>
              <a:t>P</a:t>
            </a:r>
            <a:r>
              <a:rPr sz="1200" b="1" i="1" spc="8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200" b="1" i="1" spc="85" dirty="0">
                <a:solidFill>
                  <a:srgbClr val="58595B"/>
                </a:solidFill>
                <a:latin typeface="Calibri"/>
                <a:cs typeface="Calibri"/>
              </a:rPr>
              <a:t>1</a:t>
            </a:r>
            <a:r>
              <a:rPr sz="1200" b="1" i="1" spc="80" dirty="0">
                <a:solidFill>
                  <a:srgbClr val="58595B"/>
                </a:solidFill>
                <a:latin typeface="Calibri"/>
                <a:cs typeface="Calibri"/>
              </a:rPr>
              <a:t>-</a:t>
            </a:r>
            <a:r>
              <a:rPr sz="1200" b="1" i="1" spc="85" dirty="0">
                <a:solidFill>
                  <a:srgbClr val="58595B"/>
                </a:solidFill>
                <a:latin typeface="Calibri"/>
                <a:cs typeface="Calibri"/>
              </a:rPr>
              <a:t>03</a:t>
            </a:r>
            <a:r>
              <a:rPr sz="1200" b="1" i="1" spc="45" dirty="0">
                <a:solidFill>
                  <a:srgbClr val="58595B"/>
                </a:solidFill>
                <a:latin typeface="Calibri"/>
                <a:cs typeface="Calibri"/>
              </a:rPr>
              <a:t>5</a:t>
            </a:r>
            <a:endParaRPr sz="1200">
              <a:latin typeface="Calibri"/>
              <a:cs typeface="Calibri"/>
            </a:endParaRPr>
          </a:p>
          <a:p>
            <a:pPr marR="13335" algn="r">
              <a:lnSpc>
                <a:spcPct val="100000"/>
              </a:lnSpc>
            </a:pPr>
            <a:r>
              <a:rPr sz="1400" b="1" i="1" spc="5" dirty="0">
                <a:solidFill>
                  <a:srgbClr val="F15F22"/>
                </a:solidFill>
                <a:latin typeface="Calibri"/>
                <a:cs typeface="Calibri"/>
              </a:rPr>
              <a:t>B</a:t>
            </a:r>
            <a:r>
              <a:rPr sz="1400" b="1" i="1" spc="15" dirty="0">
                <a:solidFill>
                  <a:srgbClr val="F15F22"/>
                </a:solidFill>
                <a:latin typeface="Calibri"/>
                <a:cs typeface="Calibri"/>
              </a:rPr>
              <a:t> </a:t>
            </a:r>
            <a:r>
              <a:rPr sz="1000" dirty="0">
                <a:solidFill>
                  <a:srgbClr val="58595B"/>
                </a:solidFill>
                <a:latin typeface="Arial"/>
                <a:cs typeface="Arial"/>
              </a:rPr>
              <a:t>/</a:t>
            </a:r>
            <a:r>
              <a:rPr sz="1000" spc="-5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1200" b="1" i="1" spc="50" dirty="0">
                <a:solidFill>
                  <a:srgbClr val="58595B"/>
                </a:solidFill>
                <a:latin typeface="Calibri"/>
                <a:cs typeface="Calibri"/>
              </a:rPr>
              <a:t>I</a:t>
            </a:r>
            <a:r>
              <a:rPr sz="1200" b="1" i="1" spc="95" dirty="0">
                <a:solidFill>
                  <a:srgbClr val="58595B"/>
                </a:solidFill>
                <a:latin typeface="Calibri"/>
                <a:cs typeface="Calibri"/>
              </a:rPr>
              <a:t>S</a:t>
            </a:r>
            <a:r>
              <a:rPr sz="1200" b="1" i="1" spc="-30" dirty="0">
                <a:solidFill>
                  <a:srgbClr val="58595B"/>
                </a:solidFill>
                <a:latin typeface="Calibri"/>
                <a:cs typeface="Calibri"/>
              </a:rPr>
              <a:t>O</a:t>
            </a:r>
            <a:r>
              <a:rPr sz="1200" b="1" i="1" spc="25" dirty="0">
                <a:solidFill>
                  <a:srgbClr val="58595B"/>
                </a:solidFill>
                <a:latin typeface="Calibri"/>
                <a:cs typeface="Calibri"/>
              </a:rPr>
              <a:t>V</a:t>
            </a:r>
            <a:r>
              <a:rPr sz="1200" b="1" i="1" spc="55" dirty="0">
                <a:solidFill>
                  <a:srgbClr val="58595B"/>
                </a:solidFill>
                <a:latin typeface="Calibri"/>
                <a:cs typeface="Calibri"/>
              </a:rPr>
              <a:t>E</a:t>
            </a:r>
            <a:r>
              <a:rPr sz="1200" b="1" i="1" spc="25" dirty="0">
                <a:solidFill>
                  <a:srgbClr val="58595B"/>
                </a:solidFill>
                <a:latin typeface="Calibri"/>
                <a:cs typeface="Calibri"/>
              </a:rPr>
              <a:t>R</a:t>
            </a:r>
            <a:r>
              <a:rPr sz="1200" b="1" i="1" spc="8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200" b="1" i="1" spc="10" dirty="0">
                <a:solidFill>
                  <a:srgbClr val="58595B"/>
                </a:solidFill>
                <a:latin typeface="Calibri"/>
                <a:cs typeface="Calibri"/>
              </a:rPr>
              <a:t>A</a:t>
            </a:r>
            <a:r>
              <a:rPr sz="1200" b="1" i="1" spc="100" dirty="0">
                <a:solidFill>
                  <a:srgbClr val="58595B"/>
                </a:solidFill>
                <a:latin typeface="Calibri"/>
                <a:cs typeface="Calibri"/>
              </a:rPr>
              <a:t>K</a:t>
            </a:r>
            <a:r>
              <a:rPr sz="1200" b="1" i="1" spc="-20" dirty="0">
                <a:solidFill>
                  <a:srgbClr val="58595B"/>
                </a:solidFill>
                <a:latin typeface="Calibri"/>
                <a:cs typeface="Calibri"/>
              </a:rPr>
              <a:t>U</a:t>
            </a:r>
            <a:r>
              <a:rPr sz="1200" b="1" i="1" spc="95" dirty="0">
                <a:solidFill>
                  <a:srgbClr val="58595B"/>
                </a:solidFill>
                <a:latin typeface="Calibri"/>
                <a:cs typeface="Calibri"/>
              </a:rPr>
              <a:t>S</a:t>
            </a:r>
            <a:r>
              <a:rPr sz="1200" b="1" i="1" spc="100" dirty="0">
                <a:solidFill>
                  <a:srgbClr val="58595B"/>
                </a:solidFill>
                <a:latin typeface="Calibri"/>
                <a:cs typeface="Calibri"/>
              </a:rPr>
              <a:t>T</a:t>
            </a:r>
            <a:r>
              <a:rPr sz="1200" b="1" i="1" spc="50" dirty="0">
                <a:solidFill>
                  <a:srgbClr val="58595B"/>
                </a:solidFill>
                <a:latin typeface="Calibri"/>
                <a:cs typeface="Calibri"/>
              </a:rPr>
              <a:t>I</a:t>
            </a:r>
            <a:r>
              <a:rPr sz="1200" b="1" i="1" spc="20" dirty="0">
                <a:solidFill>
                  <a:srgbClr val="58595B"/>
                </a:solidFill>
                <a:latin typeface="Calibri"/>
                <a:cs typeface="Calibri"/>
              </a:rPr>
              <a:t>C</a:t>
            </a:r>
            <a:r>
              <a:rPr sz="1200" b="1" i="1" spc="8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200" b="1" i="1" spc="55" dirty="0">
                <a:solidFill>
                  <a:srgbClr val="58595B"/>
                </a:solidFill>
                <a:latin typeface="Calibri"/>
                <a:cs typeface="Calibri"/>
              </a:rPr>
              <a:t>E</a:t>
            </a:r>
            <a:r>
              <a:rPr sz="1200" b="1" i="1" spc="20" dirty="0">
                <a:solidFill>
                  <a:srgbClr val="58595B"/>
                </a:solidFill>
                <a:latin typeface="Calibri"/>
                <a:cs typeface="Calibri"/>
              </a:rPr>
              <a:t>P</a:t>
            </a:r>
            <a:r>
              <a:rPr sz="1200" b="1" i="1" spc="8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200" b="1" i="1" spc="85" dirty="0">
                <a:solidFill>
                  <a:srgbClr val="58595B"/>
                </a:solidFill>
                <a:latin typeface="Calibri"/>
                <a:cs typeface="Calibri"/>
              </a:rPr>
              <a:t>304</a:t>
            </a:r>
            <a:r>
              <a:rPr sz="1200" b="1" i="1" spc="45" dirty="0">
                <a:solidFill>
                  <a:srgbClr val="58595B"/>
                </a:solidFill>
                <a:latin typeface="Calibri"/>
                <a:cs typeface="Calibri"/>
              </a:rPr>
              <a:t>0</a:t>
            </a:r>
            <a:r>
              <a:rPr sz="1200" b="1" i="1" spc="85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200" b="1" i="1" spc="100" dirty="0">
                <a:solidFill>
                  <a:srgbClr val="58595B"/>
                </a:solidFill>
                <a:latin typeface="Calibri"/>
                <a:cs typeface="Calibri"/>
              </a:rPr>
              <a:t>T</a:t>
            </a:r>
            <a:r>
              <a:rPr sz="1200" b="1" i="1" spc="60" dirty="0">
                <a:solidFill>
                  <a:srgbClr val="58595B"/>
                </a:solidFill>
                <a:latin typeface="Calibri"/>
                <a:cs typeface="Calibri"/>
              </a:rPr>
              <a:t>P</a:t>
            </a:r>
            <a:r>
              <a:rPr sz="1200" b="1" i="1" spc="45" dirty="0">
                <a:solidFill>
                  <a:srgbClr val="58595B"/>
                </a:solidFill>
                <a:latin typeface="Calibri"/>
                <a:cs typeface="Calibri"/>
              </a:rPr>
              <a:t>1</a:t>
            </a:r>
            <a:endParaRPr sz="1200">
              <a:latin typeface="Calibri"/>
              <a:cs typeface="Calibri"/>
            </a:endParaRPr>
          </a:p>
          <a:p>
            <a:pPr marR="823594" algn="r">
              <a:lnSpc>
                <a:spcPct val="100000"/>
              </a:lnSpc>
            </a:pPr>
            <a:r>
              <a:rPr sz="1400" b="1" i="1" spc="25" dirty="0">
                <a:solidFill>
                  <a:srgbClr val="F15F22"/>
                </a:solidFill>
                <a:latin typeface="Calibri"/>
                <a:cs typeface="Calibri"/>
              </a:rPr>
              <a:t>C</a:t>
            </a:r>
            <a:r>
              <a:rPr sz="1400" b="1" i="1" spc="95" dirty="0">
                <a:solidFill>
                  <a:srgbClr val="F15F22"/>
                </a:solidFill>
                <a:latin typeface="Calibri"/>
                <a:cs typeface="Calibri"/>
              </a:rPr>
              <a:t> </a:t>
            </a:r>
            <a:r>
              <a:rPr sz="1000" dirty="0">
                <a:solidFill>
                  <a:srgbClr val="58595B"/>
                </a:solidFill>
                <a:latin typeface="Arial"/>
                <a:cs typeface="Arial"/>
              </a:rPr>
              <a:t>/</a:t>
            </a:r>
            <a:r>
              <a:rPr sz="1000" spc="-5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1200" b="1" i="1" spc="25" dirty="0">
                <a:solidFill>
                  <a:srgbClr val="58595B"/>
                </a:solidFill>
                <a:latin typeface="Calibri"/>
                <a:cs typeface="Calibri"/>
              </a:rPr>
              <a:t>C</a:t>
            </a:r>
            <a:r>
              <a:rPr sz="1200" b="1" i="1" spc="0" dirty="0">
                <a:solidFill>
                  <a:srgbClr val="58595B"/>
                </a:solidFill>
                <a:latin typeface="Calibri"/>
                <a:cs typeface="Calibri"/>
              </a:rPr>
              <a:t>o</a:t>
            </a:r>
            <a:r>
              <a:rPr sz="1200" b="1" i="1" spc="30" dirty="0">
                <a:solidFill>
                  <a:srgbClr val="58595B"/>
                </a:solidFill>
                <a:latin typeface="Calibri"/>
                <a:cs typeface="Calibri"/>
              </a:rPr>
              <a:t>n</a:t>
            </a:r>
            <a:r>
              <a:rPr sz="1200" b="1" i="1" spc="45" dirty="0">
                <a:solidFill>
                  <a:srgbClr val="58595B"/>
                </a:solidFill>
                <a:latin typeface="Calibri"/>
                <a:cs typeface="Calibri"/>
              </a:rPr>
              <a:t>c</a:t>
            </a:r>
            <a:r>
              <a:rPr sz="1200" b="1" i="1" spc="25" dirty="0">
                <a:solidFill>
                  <a:srgbClr val="58595B"/>
                </a:solidFill>
                <a:latin typeface="Calibri"/>
                <a:cs typeface="Calibri"/>
              </a:rPr>
              <a:t>re</a:t>
            </a:r>
            <a:r>
              <a:rPr sz="1200" b="1" i="1" spc="5" dirty="0">
                <a:solidFill>
                  <a:srgbClr val="58595B"/>
                </a:solidFill>
                <a:latin typeface="Calibri"/>
                <a:cs typeface="Calibri"/>
              </a:rPr>
              <a:t>t</a:t>
            </a:r>
            <a:r>
              <a:rPr sz="1200" b="1" i="1" spc="-30" dirty="0">
                <a:solidFill>
                  <a:srgbClr val="58595B"/>
                </a:solidFill>
                <a:latin typeface="Calibri"/>
                <a:cs typeface="Calibri"/>
              </a:rPr>
              <a:t>e</a:t>
            </a:r>
            <a:r>
              <a:rPr sz="1200" b="1" i="1" spc="125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200" b="1" i="1" spc="45" dirty="0">
                <a:solidFill>
                  <a:srgbClr val="58595B"/>
                </a:solidFill>
                <a:latin typeface="Calibri"/>
                <a:cs typeface="Calibri"/>
              </a:rPr>
              <a:t>s</a:t>
            </a:r>
            <a:r>
              <a:rPr sz="1200" b="1" i="1" spc="5" dirty="0">
                <a:solidFill>
                  <a:srgbClr val="58595B"/>
                </a:solidFill>
                <a:latin typeface="Calibri"/>
                <a:cs typeface="Calibri"/>
              </a:rPr>
              <a:t>t</a:t>
            </a:r>
            <a:r>
              <a:rPr sz="1200" b="1" i="1" spc="25" dirty="0">
                <a:solidFill>
                  <a:srgbClr val="58595B"/>
                </a:solidFill>
                <a:latin typeface="Calibri"/>
                <a:cs typeface="Calibri"/>
              </a:rPr>
              <a:t>ru</a:t>
            </a:r>
            <a:r>
              <a:rPr sz="1200" b="1" i="1" spc="45" dirty="0">
                <a:solidFill>
                  <a:srgbClr val="58595B"/>
                </a:solidFill>
                <a:latin typeface="Calibri"/>
                <a:cs typeface="Calibri"/>
              </a:rPr>
              <a:t>c</a:t>
            </a:r>
            <a:r>
              <a:rPr sz="1200" b="1" i="1" spc="5" dirty="0">
                <a:solidFill>
                  <a:srgbClr val="58595B"/>
                </a:solidFill>
                <a:latin typeface="Calibri"/>
                <a:cs typeface="Calibri"/>
              </a:rPr>
              <a:t>t</a:t>
            </a:r>
            <a:r>
              <a:rPr sz="1200" b="1" i="1" spc="25" dirty="0">
                <a:solidFill>
                  <a:srgbClr val="58595B"/>
                </a:solidFill>
                <a:latin typeface="Calibri"/>
                <a:cs typeface="Calibri"/>
              </a:rPr>
              <a:t>ur</a:t>
            </a:r>
            <a:r>
              <a:rPr sz="1200" b="1" i="1" spc="-30" dirty="0">
                <a:solidFill>
                  <a:srgbClr val="58595B"/>
                </a:solidFill>
                <a:latin typeface="Calibri"/>
                <a:cs typeface="Calibri"/>
              </a:rPr>
              <a:t>e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44500" y="5930585"/>
            <a:ext cx="4374515" cy="2032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400" b="1" i="1" spc="-70" dirty="0">
                <a:solidFill>
                  <a:srgbClr val="F15F22"/>
                </a:solidFill>
                <a:latin typeface="Calibri"/>
                <a:cs typeface="Calibri"/>
              </a:rPr>
              <a:t>A</a:t>
            </a:r>
            <a:r>
              <a:rPr sz="1400" b="1" i="1" spc="-40" dirty="0">
                <a:solidFill>
                  <a:srgbClr val="F15F22"/>
                </a:solidFill>
                <a:latin typeface="Calibri"/>
                <a:cs typeface="Calibri"/>
              </a:rPr>
              <a:t>t</a:t>
            </a:r>
            <a:r>
              <a:rPr sz="1400" b="1" i="1" spc="35" dirty="0">
                <a:solidFill>
                  <a:srgbClr val="F15F22"/>
                </a:solidFill>
                <a:latin typeface="Calibri"/>
                <a:cs typeface="Calibri"/>
              </a:rPr>
              <a:t> </a:t>
            </a:r>
            <a:r>
              <a:rPr sz="1400" b="1" i="1" spc="-15" dirty="0">
                <a:solidFill>
                  <a:srgbClr val="F15F22"/>
                </a:solidFill>
                <a:latin typeface="Calibri"/>
                <a:cs typeface="Calibri"/>
              </a:rPr>
              <a:t>least</a:t>
            </a:r>
            <a:r>
              <a:rPr sz="1400" b="1" i="1" spc="35" dirty="0">
                <a:solidFill>
                  <a:srgbClr val="F15F22"/>
                </a:solidFill>
                <a:latin typeface="Calibri"/>
                <a:cs typeface="Calibri"/>
              </a:rPr>
              <a:t> </a:t>
            </a:r>
            <a:r>
              <a:rPr sz="1400" b="1" i="1" spc="-30" dirty="0">
                <a:solidFill>
                  <a:srgbClr val="F15F22"/>
                </a:solidFill>
                <a:latin typeface="Calibri"/>
                <a:cs typeface="Calibri"/>
              </a:rPr>
              <a:t>one</a:t>
            </a:r>
            <a:r>
              <a:rPr sz="1400" b="1" i="1" spc="35" dirty="0">
                <a:solidFill>
                  <a:srgbClr val="F15F22"/>
                </a:solidFill>
                <a:latin typeface="Calibri"/>
                <a:cs typeface="Calibri"/>
              </a:rPr>
              <a:t> </a:t>
            </a:r>
            <a:r>
              <a:rPr sz="1400" b="1" i="1" spc="-25" dirty="0">
                <a:solidFill>
                  <a:srgbClr val="F15F22"/>
                </a:solidFill>
                <a:latin typeface="Calibri"/>
                <a:cs typeface="Calibri"/>
              </a:rPr>
              <a:t>f</a:t>
            </a:r>
            <a:r>
              <a:rPr sz="1400" b="1" i="1" spc="-20" dirty="0">
                <a:solidFill>
                  <a:srgbClr val="F15F22"/>
                </a:solidFill>
                <a:latin typeface="Calibri"/>
                <a:cs typeface="Calibri"/>
              </a:rPr>
              <a:t>a</a:t>
            </a:r>
            <a:r>
              <a:rPr sz="1400" b="1" i="1" spc="-60" dirty="0">
                <a:solidFill>
                  <a:srgbClr val="F15F22"/>
                </a:solidFill>
                <a:latin typeface="Calibri"/>
                <a:cs typeface="Calibri"/>
              </a:rPr>
              <a:t>c</a:t>
            </a:r>
            <a:r>
              <a:rPr sz="1400" b="1" i="1" spc="-35" dirty="0">
                <a:solidFill>
                  <a:srgbClr val="F15F22"/>
                </a:solidFill>
                <a:latin typeface="Calibri"/>
                <a:cs typeface="Calibri"/>
              </a:rPr>
              <a:t>ade</a:t>
            </a:r>
            <a:r>
              <a:rPr sz="1400" b="1" i="1" spc="35" dirty="0">
                <a:solidFill>
                  <a:srgbClr val="F15F22"/>
                </a:solidFill>
                <a:latin typeface="Calibri"/>
                <a:cs typeface="Calibri"/>
              </a:rPr>
              <a:t> </a:t>
            </a:r>
            <a:r>
              <a:rPr sz="1400" b="1" i="1" spc="-20" dirty="0">
                <a:solidFill>
                  <a:srgbClr val="F15F22"/>
                </a:solidFill>
                <a:latin typeface="Calibri"/>
                <a:cs typeface="Calibri"/>
              </a:rPr>
              <a:t>a</a:t>
            </a:r>
            <a:r>
              <a:rPr sz="1400" b="1" i="1" spc="-60" dirty="0">
                <a:solidFill>
                  <a:srgbClr val="F15F22"/>
                </a:solidFill>
                <a:latin typeface="Calibri"/>
                <a:cs typeface="Calibri"/>
              </a:rPr>
              <a:t>c</a:t>
            </a:r>
            <a:r>
              <a:rPr sz="1400" b="1" i="1" spc="-40" dirty="0">
                <a:solidFill>
                  <a:srgbClr val="F15F22"/>
                </a:solidFill>
                <a:latin typeface="Calibri"/>
                <a:cs typeface="Calibri"/>
              </a:rPr>
              <a:t>c</a:t>
            </a:r>
            <a:r>
              <a:rPr sz="1400" b="1" i="1" spc="-10" dirty="0">
                <a:solidFill>
                  <a:srgbClr val="F15F22"/>
                </a:solidFill>
                <a:latin typeface="Calibri"/>
                <a:cs typeface="Calibri"/>
              </a:rPr>
              <a:t>essible</a:t>
            </a:r>
            <a:r>
              <a:rPr sz="1400" b="1" i="1" spc="35" dirty="0">
                <a:solidFill>
                  <a:srgbClr val="F15F22"/>
                </a:solidFill>
                <a:latin typeface="Calibri"/>
                <a:cs typeface="Calibri"/>
              </a:rPr>
              <a:t> </a:t>
            </a:r>
            <a:r>
              <a:rPr sz="1400" b="1" i="1" spc="-55" dirty="0">
                <a:solidFill>
                  <a:srgbClr val="F15F22"/>
                </a:solidFill>
                <a:latin typeface="Calibri"/>
                <a:cs typeface="Calibri"/>
              </a:rPr>
              <a:t>b</a:t>
            </a:r>
            <a:r>
              <a:rPr sz="1400" b="1" i="1" spc="-30" dirty="0">
                <a:solidFill>
                  <a:srgbClr val="F15F22"/>
                </a:solidFill>
                <a:latin typeface="Calibri"/>
                <a:cs typeface="Calibri"/>
              </a:rPr>
              <a:t>y</a:t>
            </a:r>
            <a:r>
              <a:rPr sz="1400" b="1" i="1" spc="15" dirty="0">
                <a:solidFill>
                  <a:srgbClr val="F15F22"/>
                </a:solidFill>
                <a:latin typeface="Calibri"/>
                <a:cs typeface="Calibri"/>
              </a:rPr>
              <a:t> </a:t>
            </a:r>
            <a:r>
              <a:rPr sz="1400" b="1" i="1" spc="-35" dirty="0">
                <a:solidFill>
                  <a:srgbClr val="F15F22"/>
                </a:solidFill>
                <a:latin typeface="Calibri"/>
                <a:cs typeface="Calibri"/>
              </a:rPr>
              <a:t>a</a:t>
            </a:r>
            <a:r>
              <a:rPr sz="1400" b="1" i="1" spc="35" dirty="0">
                <a:solidFill>
                  <a:srgbClr val="F15F22"/>
                </a:solidFill>
                <a:latin typeface="Calibri"/>
                <a:cs typeface="Calibri"/>
              </a:rPr>
              <a:t> </a:t>
            </a:r>
            <a:r>
              <a:rPr sz="1400" b="1" i="1" spc="-25" dirty="0">
                <a:solidFill>
                  <a:srgbClr val="F15F22"/>
                </a:solidFill>
                <a:latin typeface="Calibri"/>
                <a:cs typeface="Calibri"/>
              </a:rPr>
              <a:t>fire</a:t>
            </a:r>
            <a:r>
              <a:rPr sz="1400" b="1" i="1" spc="-20" dirty="0">
                <a:solidFill>
                  <a:srgbClr val="F15F22"/>
                </a:solidFill>
                <a:latin typeface="Calibri"/>
                <a:cs typeface="Calibri"/>
              </a:rPr>
              <a:t>truck</a:t>
            </a:r>
            <a:r>
              <a:rPr sz="1400" b="1" i="1" dirty="0">
                <a:solidFill>
                  <a:srgbClr val="F15F22"/>
                </a:solidFill>
                <a:latin typeface="Calibri"/>
                <a:cs typeface="Calibri"/>
              </a:rPr>
              <a:t> </a:t>
            </a:r>
            <a:r>
              <a:rPr sz="1400" b="1" i="1" spc="-35" dirty="0">
                <a:solidFill>
                  <a:srgbClr val="F15F22"/>
                </a:solidFill>
                <a:latin typeface="Calibri"/>
                <a:cs typeface="Calibri"/>
              </a:rPr>
              <a:t>from</a:t>
            </a:r>
            <a:r>
              <a:rPr sz="1400" b="1" i="1" spc="35" dirty="0">
                <a:solidFill>
                  <a:srgbClr val="F15F22"/>
                </a:solidFill>
                <a:latin typeface="Calibri"/>
                <a:cs typeface="Calibri"/>
              </a:rPr>
              <a:t> </a:t>
            </a:r>
            <a:r>
              <a:rPr sz="1400" b="1" i="1" spc="-25" dirty="0">
                <a:solidFill>
                  <a:srgbClr val="F15F22"/>
                </a:solidFill>
                <a:latin typeface="Calibri"/>
                <a:cs typeface="Calibri"/>
              </a:rPr>
              <a:t>the</a:t>
            </a:r>
            <a:r>
              <a:rPr sz="1400" b="1" i="1" spc="35" dirty="0">
                <a:solidFill>
                  <a:srgbClr val="F15F22"/>
                </a:solidFill>
                <a:latin typeface="Calibri"/>
                <a:cs typeface="Calibri"/>
              </a:rPr>
              <a:t> </a:t>
            </a:r>
            <a:r>
              <a:rPr sz="1400" b="1" i="1" spc="-25" dirty="0">
                <a:solidFill>
                  <a:srgbClr val="F15F22"/>
                </a:solidFill>
                <a:latin typeface="Calibri"/>
                <a:cs typeface="Calibri"/>
              </a:rPr>
              <a:t>ground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6818300" y="3341306"/>
            <a:ext cx="2096770" cy="14592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400" b="1" i="1" spc="-35" dirty="0">
                <a:solidFill>
                  <a:srgbClr val="F15F22"/>
                </a:solidFill>
                <a:latin typeface="Calibri"/>
                <a:cs typeface="Calibri"/>
              </a:rPr>
              <a:t>A</a:t>
            </a:r>
            <a:endParaRPr sz="1400">
              <a:latin typeface="Calibri"/>
              <a:cs typeface="Calibri"/>
            </a:endParaRPr>
          </a:p>
          <a:p>
            <a:pPr>
              <a:lnSpc>
                <a:spcPct val="100000"/>
              </a:lnSpc>
            </a:pPr>
            <a:endParaRPr sz="1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400">
              <a:latin typeface="Times New Roman"/>
              <a:cs typeface="Times New Roman"/>
            </a:endParaRPr>
          </a:p>
          <a:p>
            <a:pPr marR="28575" algn="ctr">
              <a:lnSpc>
                <a:spcPct val="100000"/>
              </a:lnSpc>
              <a:spcBef>
                <a:spcPts val="855"/>
              </a:spcBef>
            </a:pPr>
            <a:r>
              <a:rPr sz="1400" b="1" i="1" spc="5" dirty="0">
                <a:solidFill>
                  <a:srgbClr val="F15F22"/>
                </a:solidFill>
                <a:latin typeface="Calibri"/>
                <a:cs typeface="Calibri"/>
              </a:rPr>
              <a:t>B</a:t>
            </a:r>
            <a:endParaRPr sz="1400">
              <a:latin typeface="Calibri"/>
              <a:cs typeface="Calibri"/>
            </a:endParaRPr>
          </a:p>
          <a:p>
            <a:pPr>
              <a:lnSpc>
                <a:spcPct val="100000"/>
              </a:lnSpc>
            </a:pPr>
            <a:endParaRPr sz="1400">
              <a:latin typeface="Times New Roman"/>
              <a:cs typeface="Times New Roman"/>
            </a:endParaRPr>
          </a:p>
          <a:p>
            <a:pPr marR="5080" algn="r">
              <a:lnSpc>
                <a:spcPct val="100000"/>
              </a:lnSpc>
              <a:spcBef>
                <a:spcPts val="840"/>
              </a:spcBef>
            </a:pPr>
            <a:r>
              <a:rPr sz="1400" b="1" i="1" spc="25" dirty="0">
                <a:solidFill>
                  <a:srgbClr val="F15F22"/>
                </a:solidFill>
                <a:latin typeface="Calibri"/>
                <a:cs typeface="Calibri"/>
              </a:rPr>
              <a:t>C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7082457" y="3436104"/>
            <a:ext cx="273685" cy="0"/>
          </a:xfrm>
          <a:custGeom>
            <a:avLst/>
            <a:gdLst/>
            <a:ahLst/>
            <a:cxnLst/>
            <a:rect l="l" t="t" r="r" b="b"/>
            <a:pathLst>
              <a:path w="273684">
                <a:moveTo>
                  <a:pt x="0" y="0"/>
                </a:moveTo>
                <a:lnTo>
                  <a:pt x="273659" y="0"/>
                </a:lnTo>
              </a:path>
            </a:pathLst>
          </a:custGeom>
          <a:ln w="25400">
            <a:solidFill>
              <a:srgbClr val="F15F22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7032700" y="3436104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25400">
            <a:solidFill>
              <a:srgbClr val="F15F2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7380997" y="3436104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25400">
            <a:solidFill>
              <a:srgbClr val="F15F2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7893350" y="3764295"/>
            <a:ext cx="0" cy="191770"/>
          </a:xfrm>
          <a:custGeom>
            <a:avLst/>
            <a:gdLst/>
            <a:ahLst/>
            <a:cxnLst/>
            <a:rect l="l" t="t" r="r" b="b"/>
            <a:pathLst>
              <a:path h="191770">
                <a:moveTo>
                  <a:pt x="0" y="191731"/>
                </a:moveTo>
                <a:lnTo>
                  <a:pt x="0" y="0"/>
                </a:lnTo>
              </a:path>
            </a:pathLst>
          </a:custGeom>
          <a:ln w="25400">
            <a:solidFill>
              <a:srgbClr val="F15F22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7893350" y="4010805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25400">
            <a:solidFill>
              <a:srgbClr val="F15F2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7893350" y="3736905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25400">
            <a:solidFill>
              <a:srgbClr val="F15F2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8882650" y="4261094"/>
            <a:ext cx="0" cy="191770"/>
          </a:xfrm>
          <a:custGeom>
            <a:avLst/>
            <a:gdLst/>
            <a:ahLst/>
            <a:cxnLst/>
            <a:rect l="l" t="t" r="r" b="b"/>
            <a:pathLst>
              <a:path h="191770">
                <a:moveTo>
                  <a:pt x="0" y="191731"/>
                </a:moveTo>
                <a:lnTo>
                  <a:pt x="0" y="0"/>
                </a:lnTo>
              </a:path>
            </a:pathLst>
          </a:custGeom>
          <a:ln w="25400">
            <a:solidFill>
              <a:srgbClr val="F15F22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8882650" y="4507605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25400">
            <a:solidFill>
              <a:srgbClr val="F15F2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8882650" y="4233705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25400">
            <a:solidFill>
              <a:srgbClr val="F15F2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457200" y="1111326"/>
            <a:ext cx="6262204" cy="439200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2292" y="29597"/>
            <a:ext cx="13380085" cy="7501255"/>
          </a:xfrm>
          <a:custGeom>
            <a:avLst/>
            <a:gdLst/>
            <a:ahLst/>
            <a:cxnLst/>
            <a:rect l="l" t="t" r="r" b="b"/>
            <a:pathLst>
              <a:path w="13380085" h="7501255">
                <a:moveTo>
                  <a:pt x="0" y="84708"/>
                </a:moveTo>
                <a:lnTo>
                  <a:pt x="0" y="7416114"/>
                </a:lnTo>
                <a:lnTo>
                  <a:pt x="0" y="7500823"/>
                </a:lnTo>
                <a:lnTo>
                  <a:pt x="84709" y="7500823"/>
                </a:lnTo>
                <a:lnTo>
                  <a:pt x="13294906" y="7500823"/>
                </a:lnTo>
                <a:lnTo>
                  <a:pt x="13379615" y="7500823"/>
                </a:lnTo>
                <a:lnTo>
                  <a:pt x="13379615" y="7416114"/>
                </a:lnTo>
                <a:lnTo>
                  <a:pt x="13379615" y="84708"/>
                </a:lnTo>
                <a:lnTo>
                  <a:pt x="13379615" y="0"/>
                </a:lnTo>
                <a:lnTo>
                  <a:pt x="13294906" y="0"/>
                </a:lnTo>
                <a:lnTo>
                  <a:pt x="84709" y="0"/>
                </a:lnTo>
                <a:lnTo>
                  <a:pt x="0" y="0"/>
                </a:lnTo>
                <a:lnTo>
                  <a:pt x="0" y="84708"/>
                </a:lnTo>
                <a:close/>
              </a:path>
            </a:pathLst>
          </a:custGeom>
          <a:ln w="84582">
            <a:solidFill>
              <a:srgbClr val="625D5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211709" y="199009"/>
            <a:ext cx="13040994" cy="7162165"/>
          </a:xfrm>
          <a:custGeom>
            <a:avLst/>
            <a:gdLst/>
            <a:ahLst/>
            <a:cxnLst/>
            <a:rect l="l" t="t" r="r" b="b"/>
            <a:pathLst>
              <a:path w="13040994" h="7162165">
                <a:moveTo>
                  <a:pt x="0" y="7161987"/>
                </a:moveTo>
                <a:lnTo>
                  <a:pt x="13040779" y="7161987"/>
                </a:lnTo>
                <a:lnTo>
                  <a:pt x="13040779" y="0"/>
                </a:lnTo>
                <a:lnTo>
                  <a:pt x="0" y="0"/>
                </a:lnTo>
                <a:lnTo>
                  <a:pt x="0" y="7161987"/>
                </a:lnTo>
                <a:close/>
              </a:path>
            </a:pathLst>
          </a:custGeom>
          <a:ln w="84581">
            <a:solidFill>
              <a:srgbClr val="625D5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4154940" y="3483548"/>
            <a:ext cx="5129530" cy="7118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5200" b="1" u="heavy" spc="-85" dirty="0">
                <a:solidFill>
                  <a:srgbClr val="F15F22"/>
                </a:solidFill>
                <a:latin typeface="Calibri"/>
                <a:cs typeface="Calibri"/>
              </a:rPr>
              <a:t>T</a:t>
            </a:r>
            <a:r>
              <a:rPr sz="5200" b="1" u="heavy" spc="204" dirty="0">
                <a:solidFill>
                  <a:srgbClr val="F15F22"/>
                </a:solidFill>
                <a:latin typeface="Calibri"/>
                <a:cs typeface="Calibri"/>
              </a:rPr>
              <a:t>e</a:t>
            </a:r>
            <a:r>
              <a:rPr sz="5200" b="1" u="heavy" spc="280" dirty="0">
                <a:solidFill>
                  <a:srgbClr val="F15F22"/>
                </a:solidFill>
                <a:latin typeface="Calibri"/>
                <a:cs typeface="Calibri"/>
              </a:rPr>
              <a:t>c</a:t>
            </a:r>
            <a:r>
              <a:rPr sz="5200" b="1" u="heavy" spc="245" dirty="0">
                <a:solidFill>
                  <a:srgbClr val="F15F22"/>
                </a:solidFill>
                <a:latin typeface="Calibri"/>
                <a:cs typeface="Calibri"/>
              </a:rPr>
              <a:t>hn</a:t>
            </a:r>
            <a:r>
              <a:rPr sz="5200" b="1" u="heavy" spc="320" dirty="0">
                <a:solidFill>
                  <a:srgbClr val="F15F22"/>
                </a:solidFill>
                <a:latin typeface="Calibri"/>
                <a:cs typeface="Calibri"/>
              </a:rPr>
              <a:t>i</a:t>
            </a:r>
            <a:r>
              <a:rPr sz="5200" b="1" u="heavy" spc="280" dirty="0">
                <a:solidFill>
                  <a:srgbClr val="F15F22"/>
                </a:solidFill>
                <a:latin typeface="Calibri"/>
                <a:cs typeface="Calibri"/>
              </a:rPr>
              <a:t>c</a:t>
            </a:r>
            <a:r>
              <a:rPr sz="5200" b="1" u="heavy" spc="215" dirty="0">
                <a:solidFill>
                  <a:srgbClr val="F15F22"/>
                </a:solidFill>
                <a:latin typeface="Calibri"/>
                <a:cs typeface="Calibri"/>
              </a:rPr>
              <a:t>a</a:t>
            </a:r>
            <a:r>
              <a:rPr sz="5200" b="1" u="heavy" spc="245" dirty="0">
                <a:solidFill>
                  <a:srgbClr val="F15F22"/>
                </a:solidFill>
                <a:latin typeface="Calibri"/>
                <a:cs typeface="Calibri"/>
              </a:rPr>
              <a:t>l</a:t>
            </a:r>
            <a:r>
              <a:rPr sz="5200" u="heavy" spc="430" dirty="0">
                <a:solidFill>
                  <a:srgbClr val="F15F22"/>
                </a:solidFill>
                <a:latin typeface="Times New Roman"/>
                <a:cs typeface="Times New Roman"/>
              </a:rPr>
              <a:t> </a:t>
            </a:r>
            <a:r>
              <a:rPr sz="5200" b="1" u="heavy" spc="215" dirty="0">
                <a:solidFill>
                  <a:srgbClr val="F15F22"/>
                </a:solidFill>
                <a:latin typeface="Calibri"/>
                <a:cs typeface="Calibri"/>
              </a:rPr>
              <a:t>d</a:t>
            </a:r>
            <a:r>
              <a:rPr sz="5200" b="1" u="heavy" spc="229" dirty="0">
                <a:solidFill>
                  <a:srgbClr val="F15F22"/>
                </a:solidFill>
                <a:latin typeface="Calibri"/>
                <a:cs typeface="Calibri"/>
              </a:rPr>
              <a:t>e</a:t>
            </a:r>
            <a:r>
              <a:rPr sz="5200" b="1" u="heavy" spc="215" dirty="0">
                <a:solidFill>
                  <a:srgbClr val="F15F22"/>
                </a:solidFill>
                <a:latin typeface="Calibri"/>
                <a:cs typeface="Calibri"/>
              </a:rPr>
              <a:t>ta</a:t>
            </a:r>
            <a:r>
              <a:rPr sz="5200" b="1" u="heavy" spc="320" dirty="0">
                <a:solidFill>
                  <a:srgbClr val="F15F22"/>
                </a:solidFill>
                <a:latin typeface="Calibri"/>
                <a:cs typeface="Calibri"/>
              </a:rPr>
              <a:t>i</a:t>
            </a:r>
            <a:r>
              <a:rPr sz="5200" b="1" u="heavy" spc="450" dirty="0">
                <a:solidFill>
                  <a:srgbClr val="F15F22"/>
                </a:solidFill>
                <a:latin typeface="Calibri"/>
                <a:cs typeface="Calibri"/>
              </a:rPr>
              <a:t>l</a:t>
            </a:r>
            <a:r>
              <a:rPr sz="5200" b="1" u="heavy" spc="114" dirty="0">
                <a:solidFill>
                  <a:srgbClr val="F15F22"/>
                </a:solidFill>
                <a:latin typeface="Calibri"/>
                <a:cs typeface="Calibri"/>
              </a:rPr>
              <a:t>s</a:t>
            </a:r>
            <a:endParaRPr sz="5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8041906" y="5059220"/>
            <a:ext cx="0" cy="135890"/>
          </a:xfrm>
          <a:custGeom>
            <a:avLst/>
            <a:gdLst/>
            <a:ahLst/>
            <a:cxnLst/>
            <a:rect l="l" t="t" r="r" b="b"/>
            <a:pathLst>
              <a:path h="135889">
                <a:moveTo>
                  <a:pt x="0" y="0"/>
                </a:moveTo>
                <a:lnTo>
                  <a:pt x="0" y="135775"/>
                </a:lnTo>
              </a:path>
            </a:pathLst>
          </a:custGeom>
          <a:ln w="2420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8032972" y="5110915"/>
            <a:ext cx="18415" cy="31115"/>
          </a:xfrm>
          <a:custGeom>
            <a:avLst/>
            <a:gdLst/>
            <a:ahLst/>
            <a:cxnLst/>
            <a:rect l="l" t="t" r="r" b="b"/>
            <a:pathLst>
              <a:path w="18415" h="31114">
                <a:moveTo>
                  <a:pt x="0" y="30937"/>
                </a:moveTo>
                <a:lnTo>
                  <a:pt x="1785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8032972" y="5170402"/>
            <a:ext cx="18415" cy="0"/>
          </a:xfrm>
          <a:custGeom>
            <a:avLst/>
            <a:gdLst/>
            <a:ahLst/>
            <a:cxnLst/>
            <a:rect l="l" t="t" r="r" b="b"/>
            <a:pathLst>
              <a:path w="18415">
                <a:moveTo>
                  <a:pt x="0" y="0"/>
                </a:moveTo>
                <a:lnTo>
                  <a:pt x="1785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8032972" y="5125393"/>
            <a:ext cx="18415" cy="0"/>
          </a:xfrm>
          <a:custGeom>
            <a:avLst/>
            <a:gdLst/>
            <a:ahLst/>
            <a:cxnLst/>
            <a:rect l="l" t="t" r="r" b="b"/>
            <a:pathLst>
              <a:path w="18415">
                <a:moveTo>
                  <a:pt x="0" y="0"/>
                </a:moveTo>
                <a:lnTo>
                  <a:pt x="1785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8032972" y="5080397"/>
            <a:ext cx="18415" cy="0"/>
          </a:xfrm>
          <a:custGeom>
            <a:avLst/>
            <a:gdLst/>
            <a:ahLst/>
            <a:cxnLst/>
            <a:rect l="l" t="t" r="r" b="b"/>
            <a:pathLst>
              <a:path w="18415">
                <a:moveTo>
                  <a:pt x="0" y="0"/>
                </a:moveTo>
                <a:lnTo>
                  <a:pt x="1785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6916635" y="5197222"/>
            <a:ext cx="1116330" cy="0"/>
          </a:xfrm>
          <a:custGeom>
            <a:avLst/>
            <a:gdLst/>
            <a:ahLst/>
            <a:cxnLst/>
            <a:rect l="l" t="t" r="r" b="b"/>
            <a:pathLst>
              <a:path w="1116329">
                <a:moveTo>
                  <a:pt x="1116316" y="0"/>
                </a:moveTo>
                <a:lnTo>
                  <a:pt x="0" y="0"/>
                </a:lnTo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6916635" y="5166793"/>
            <a:ext cx="1116330" cy="30480"/>
          </a:xfrm>
          <a:custGeom>
            <a:avLst/>
            <a:gdLst/>
            <a:ahLst/>
            <a:cxnLst/>
            <a:rect l="l" t="t" r="r" b="b"/>
            <a:pathLst>
              <a:path w="1116329" h="30479">
                <a:moveTo>
                  <a:pt x="0" y="0"/>
                </a:moveTo>
                <a:lnTo>
                  <a:pt x="1116329" y="0"/>
                </a:lnTo>
                <a:lnTo>
                  <a:pt x="1116316" y="30429"/>
                </a:lnTo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6925735" y="5166794"/>
            <a:ext cx="52705" cy="30480"/>
          </a:xfrm>
          <a:custGeom>
            <a:avLst/>
            <a:gdLst/>
            <a:ahLst/>
            <a:cxnLst/>
            <a:rect l="l" t="t" r="r" b="b"/>
            <a:pathLst>
              <a:path w="52704" h="30479">
                <a:moveTo>
                  <a:pt x="52705" y="0"/>
                </a:moveTo>
                <a:lnTo>
                  <a:pt x="0" y="30429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7015727" y="5166794"/>
            <a:ext cx="52705" cy="30480"/>
          </a:xfrm>
          <a:custGeom>
            <a:avLst/>
            <a:gdLst/>
            <a:ahLst/>
            <a:cxnLst/>
            <a:rect l="l" t="t" r="r" b="b"/>
            <a:pathLst>
              <a:path w="52704" h="30479">
                <a:moveTo>
                  <a:pt x="52705" y="0"/>
                </a:moveTo>
                <a:lnTo>
                  <a:pt x="0" y="30429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7105732" y="5166794"/>
            <a:ext cx="52705" cy="30480"/>
          </a:xfrm>
          <a:custGeom>
            <a:avLst/>
            <a:gdLst/>
            <a:ahLst/>
            <a:cxnLst/>
            <a:rect l="l" t="t" r="r" b="b"/>
            <a:pathLst>
              <a:path w="52704" h="30479">
                <a:moveTo>
                  <a:pt x="52705" y="0"/>
                </a:moveTo>
                <a:lnTo>
                  <a:pt x="0" y="30429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7195737" y="5166794"/>
            <a:ext cx="52705" cy="30480"/>
          </a:xfrm>
          <a:custGeom>
            <a:avLst/>
            <a:gdLst/>
            <a:ahLst/>
            <a:cxnLst/>
            <a:rect l="l" t="t" r="r" b="b"/>
            <a:pathLst>
              <a:path w="52704" h="30479">
                <a:moveTo>
                  <a:pt x="52705" y="0"/>
                </a:moveTo>
                <a:lnTo>
                  <a:pt x="0" y="30429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7285729" y="5166794"/>
            <a:ext cx="52705" cy="30480"/>
          </a:xfrm>
          <a:custGeom>
            <a:avLst/>
            <a:gdLst/>
            <a:ahLst/>
            <a:cxnLst/>
            <a:rect l="l" t="t" r="r" b="b"/>
            <a:pathLst>
              <a:path w="52704" h="30479">
                <a:moveTo>
                  <a:pt x="52705" y="0"/>
                </a:moveTo>
                <a:lnTo>
                  <a:pt x="0" y="30429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7375734" y="5166794"/>
            <a:ext cx="52705" cy="30480"/>
          </a:xfrm>
          <a:custGeom>
            <a:avLst/>
            <a:gdLst/>
            <a:ahLst/>
            <a:cxnLst/>
            <a:rect l="l" t="t" r="r" b="b"/>
            <a:pathLst>
              <a:path w="52704" h="30479">
                <a:moveTo>
                  <a:pt x="52705" y="0"/>
                </a:moveTo>
                <a:lnTo>
                  <a:pt x="0" y="30429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7465739" y="5166794"/>
            <a:ext cx="52705" cy="30480"/>
          </a:xfrm>
          <a:custGeom>
            <a:avLst/>
            <a:gdLst/>
            <a:ahLst/>
            <a:cxnLst/>
            <a:rect l="l" t="t" r="r" b="b"/>
            <a:pathLst>
              <a:path w="52704" h="30479">
                <a:moveTo>
                  <a:pt x="52692" y="0"/>
                </a:moveTo>
                <a:lnTo>
                  <a:pt x="0" y="30429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7555731" y="5166794"/>
            <a:ext cx="52705" cy="30480"/>
          </a:xfrm>
          <a:custGeom>
            <a:avLst/>
            <a:gdLst/>
            <a:ahLst/>
            <a:cxnLst/>
            <a:rect l="l" t="t" r="r" b="b"/>
            <a:pathLst>
              <a:path w="52704" h="30479">
                <a:moveTo>
                  <a:pt x="52705" y="0"/>
                </a:moveTo>
                <a:lnTo>
                  <a:pt x="0" y="30429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7645736" y="5166794"/>
            <a:ext cx="52705" cy="30480"/>
          </a:xfrm>
          <a:custGeom>
            <a:avLst/>
            <a:gdLst/>
            <a:ahLst/>
            <a:cxnLst/>
            <a:rect l="l" t="t" r="r" b="b"/>
            <a:pathLst>
              <a:path w="52704" h="30479">
                <a:moveTo>
                  <a:pt x="52704" y="0"/>
                </a:moveTo>
                <a:lnTo>
                  <a:pt x="0" y="30429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7735728" y="5166794"/>
            <a:ext cx="52705" cy="30480"/>
          </a:xfrm>
          <a:custGeom>
            <a:avLst/>
            <a:gdLst/>
            <a:ahLst/>
            <a:cxnLst/>
            <a:rect l="l" t="t" r="r" b="b"/>
            <a:pathLst>
              <a:path w="52704" h="30479">
                <a:moveTo>
                  <a:pt x="52705" y="0"/>
                </a:moveTo>
                <a:lnTo>
                  <a:pt x="0" y="30429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7825733" y="5166794"/>
            <a:ext cx="52705" cy="30480"/>
          </a:xfrm>
          <a:custGeom>
            <a:avLst/>
            <a:gdLst/>
            <a:ahLst/>
            <a:cxnLst/>
            <a:rect l="l" t="t" r="r" b="b"/>
            <a:pathLst>
              <a:path w="52704" h="30479">
                <a:moveTo>
                  <a:pt x="52704" y="0"/>
                </a:moveTo>
                <a:lnTo>
                  <a:pt x="0" y="30429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7915738" y="5166794"/>
            <a:ext cx="52705" cy="30480"/>
          </a:xfrm>
          <a:custGeom>
            <a:avLst/>
            <a:gdLst/>
            <a:ahLst/>
            <a:cxnLst/>
            <a:rect l="l" t="t" r="r" b="b"/>
            <a:pathLst>
              <a:path w="52704" h="30479">
                <a:moveTo>
                  <a:pt x="52692" y="0"/>
                </a:moveTo>
                <a:lnTo>
                  <a:pt x="0" y="30429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8005730" y="5181500"/>
            <a:ext cx="27305" cy="15875"/>
          </a:xfrm>
          <a:custGeom>
            <a:avLst/>
            <a:gdLst/>
            <a:ahLst/>
            <a:cxnLst/>
            <a:rect l="l" t="t" r="r" b="b"/>
            <a:pathLst>
              <a:path w="27304" h="15875">
                <a:moveTo>
                  <a:pt x="27241" y="0"/>
                </a:moveTo>
                <a:lnTo>
                  <a:pt x="0" y="15722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7985690" y="5166794"/>
            <a:ext cx="47625" cy="27305"/>
          </a:xfrm>
          <a:custGeom>
            <a:avLst/>
            <a:gdLst/>
            <a:ahLst/>
            <a:cxnLst/>
            <a:rect l="l" t="t" r="r" b="b"/>
            <a:pathLst>
              <a:path w="47625" h="27304">
                <a:moveTo>
                  <a:pt x="47256" y="27292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7895685" y="5166794"/>
            <a:ext cx="53340" cy="30480"/>
          </a:xfrm>
          <a:custGeom>
            <a:avLst/>
            <a:gdLst/>
            <a:ahLst/>
            <a:cxnLst/>
            <a:rect l="l" t="t" r="r" b="b"/>
            <a:pathLst>
              <a:path w="53340" h="30479">
                <a:moveTo>
                  <a:pt x="52717" y="30429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7805693" y="5166794"/>
            <a:ext cx="52705" cy="30480"/>
          </a:xfrm>
          <a:custGeom>
            <a:avLst/>
            <a:gdLst/>
            <a:ahLst/>
            <a:cxnLst/>
            <a:rect l="l" t="t" r="r" b="b"/>
            <a:pathLst>
              <a:path w="52704" h="30479">
                <a:moveTo>
                  <a:pt x="52692" y="30429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7715687" y="5166794"/>
            <a:ext cx="52705" cy="30480"/>
          </a:xfrm>
          <a:custGeom>
            <a:avLst/>
            <a:gdLst/>
            <a:ahLst/>
            <a:cxnLst/>
            <a:rect l="l" t="t" r="r" b="b"/>
            <a:pathLst>
              <a:path w="52704" h="30479">
                <a:moveTo>
                  <a:pt x="52705" y="30429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7625683" y="5166794"/>
            <a:ext cx="52705" cy="30480"/>
          </a:xfrm>
          <a:custGeom>
            <a:avLst/>
            <a:gdLst/>
            <a:ahLst/>
            <a:cxnLst/>
            <a:rect l="l" t="t" r="r" b="b"/>
            <a:pathLst>
              <a:path w="52704" h="30479">
                <a:moveTo>
                  <a:pt x="52705" y="30429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7535691" y="5166794"/>
            <a:ext cx="52705" cy="30480"/>
          </a:xfrm>
          <a:custGeom>
            <a:avLst/>
            <a:gdLst/>
            <a:ahLst/>
            <a:cxnLst/>
            <a:rect l="l" t="t" r="r" b="b"/>
            <a:pathLst>
              <a:path w="52704" h="30479">
                <a:moveTo>
                  <a:pt x="52705" y="30429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7445685" y="5166794"/>
            <a:ext cx="52705" cy="30480"/>
          </a:xfrm>
          <a:custGeom>
            <a:avLst/>
            <a:gdLst/>
            <a:ahLst/>
            <a:cxnLst/>
            <a:rect l="l" t="t" r="r" b="b"/>
            <a:pathLst>
              <a:path w="52704" h="30479">
                <a:moveTo>
                  <a:pt x="52705" y="30429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7355681" y="5166794"/>
            <a:ext cx="52705" cy="30480"/>
          </a:xfrm>
          <a:custGeom>
            <a:avLst/>
            <a:gdLst/>
            <a:ahLst/>
            <a:cxnLst/>
            <a:rect l="l" t="t" r="r" b="b"/>
            <a:pathLst>
              <a:path w="52704" h="30479">
                <a:moveTo>
                  <a:pt x="52705" y="30429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7265689" y="5166794"/>
            <a:ext cx="52705" cy="30480"/>
          </a:xfrm>
          <a:custGeom>
            <a:avLst/>
            <a:gdLst/>
            <a:ahLst/>
            <a:cxnLst/>
            <a:rect l="l" t="t" r="r" b="b"/>
            <a:pathLst>
              <a:path w="52704" h="30479">
                <a:moveTo>
                  <a:pt x="52705" y="30429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7175684" y="5166794"/>
            <a:ext cx="52705" cy="30480"/>
          </a:xfrm>
          <a:custGeom>
            <a:avLst/>
            <a:gdLst/>
            <a:ahLst/>
            <a:cxnLst/>
            <a:rect l="l" t="t" r="r" b="b"/>
            <a:pathLst>
              <a:path w="52704" h="30479">
                <a:moveTo>
                  <a:pt x="52705" y="30429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7085692" y="5166794"/>
            <a:ext cx="52705" cy="30480"/>
          </a:xfrm>
          <a:custGeom>
            <a:avLst/>
            <a:gdLst/>
            <a:ahLst/>
            <a:cxnLst/>
            <a:rect l="l" t="t" r="r" b="b"/>
            <a:pathLst>
              <a:path w="52704" h="30479">
                <a:moveTo>
                  <a:pt x="52692" y="30429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6995686" y="5166794"/>
            <a:ext cx="52705" cy="30480"/>
          </a:xfrm>
          <a:custGeom>
            <a:avLst/>
            <a:gdLst/>
            <a:ahLst/>
            <a:cxnLst/>
            <a:rect l="l" t="t" r="r" b="b"/>
            <a:pathLst>
              <a:path w="52704" h="30479">
                <a:moveTo>
                  <a:pt x="52705" y="30429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6916635" y="5173118"/>
            <a:ext cx="41910" cy="24130"/>
          </a:xfrm>
          <a:custGeom>
            <a:avLst/>
            <a:gdLst/>
            <a:ahLst/>
            <a:cxnLst/>
            <a:rect l="l" t="t" r="r" b="b"/>
            <a:pathLst>
              <a:path w="41909" h="24129">
                <a:moveTo>
                  <a:pt x="41751" y="24105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7996904" y="5731887"/>
            <a:ext cx="53975" cy="93980"/>
          </a:xfrm>
          <a:custGeom>
            <a:avLst/>
            <a:gdLst/>
            <a:ahLst/>
            <a:cxnLst/>
            <a:rect l="l" t="t" r="r" b="b"/>
            <a:pathLst>
              <a:path w="53975" h="93979">
                <a:moveTo>
                  <a:pt x="53333" y="0"/>
                </a:moveTo>
                <a:lnTo>
                  <a:pt x="42479" y="140"/>
                </a:lnTo>
                <a:lnTo>
                  <a:pt x="24426" y="809"/>
                </a:lnTo>
                <a:lnTo>
                  <a:pt x="7493" y="2422"/>
                </a:lnTo>
                <a:lnTo>
                  <a:pt x="0" y="5396"/>
                </a:lnTo>
                <a:lnTo>
                  <a:pt x="48602" y="5396"/>
                </a:lnTo>
                <a:lnTo>
                  <a:pt x="48602" y="21601"/>
                </a:lnTo>
                <a:lnTo>
                  <a:pt x="42536" y="43262"/>
                </a:lnTo>
                <a:lnTo>
                  <a:pt x="25715" y="43803"/>
                </a:lnTo>
                <a:lnTo>
                  <a:pt x="8131" y="45393"/>
                </a:lnTo>
                <a:lnTo>
                  <a:pt x="0" y="48601"/>
                </a:lnTo>
                <a:lnTo>
                  <a:pt x="45039" y="52043"/>
                </a:lnTo>
                <a:lnTo>
                  <a:pt x="45792" y="67493"/>
                </a:lnTo>
                <a:lnTo>
                  <a:pt x="48382" y="85162"/>
                </a:lnTo>
                <a:lnTo>
                  <a:pt x="53949" y="93597"/>
                </a:lnTo>
                <a:lnTo>
                  <a:pt x="53949" y="21601"/>
                </a:lnTo>
                <a:lnTo>
                  <a:pt x="53333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7996904" y="5731887"/>
            <a:ext cx="53975" cy="93980"/>
          </a:xfrm>
          <a:custGeom>
            <a:avLst/>
            <a:gdLst/>
            <a:ahLst/>
            <a:cxnLst/>
            <a:rect l="l" t="t" r="r" b="b"/>
            <a:pathLst>
              <a:path w="53975" h="93979">
                <a:moveTo>
                  <a:pt x="53949" y="93597"/>
                </a:moveTo>
                <a:lnTo>
                  <a:pt x="48382" y="85162"/>
                </a:lnTo>
                <a:lnTo>
                  <a:pt x="45792" y="67493"/>
                </a:lnTo>
                <a:lnTo>
                  <a:pt x="45039" y="52043"/>
                </a:lnTo>
                <a:lnTo>
                  <a:pt x="0" y="48601"/>
                </a:lnTo>
                <a:lnTo>
                  <a:pt x="8131" y="45393"/>
                </a:lnTo>
                <a:lnTo>
                  <a:pt x="25715" y="43803"/>
                </a:lnTo>
                <a:lnTo>
                  <a:pt x="42536" y="43262"/>
                </a:lnTo>
                <a:lnTo>
                  <a:pt x="48602" y="21601"/>
                </a:lnTo>
                <a:lnTo>
                  <a:pt x="48602" y="5396"/>
                </a:lnTo>
                <a:lnTo>
                  <a:pt x="0" y="5396"/>
                </a:lnTo>
                <a:lnTo>
                  <a:pt x="7493" y="2422"/>
                </a:lnTo>
                <a:lnTo>
                  <a:pt x="24426" y="809"/>
                </a:lnTo>
                <a:lnTo>
                  <a:pt x="42479" y="140"/>
                </a:lnTo>
                <a:lnTo>
                  <a:pt x="53333" y="0"/>
                </a:lnTo>
                <a:lnTo>
                  <a:pt x="53949" y="21601"/>
                </a:lnTo>
                <a:lnTo>
                  <a:pt x="53949" y="48601"/>
                </a:lnTo>
                <a:lnTo>
                  <a:pt x="53949" y="93597"/>
                </a:lnTo>
                <a:close/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7850191" y="5731890"/>
            <a:ext cx="113664" cy="48895"/>
          </a:xfrm>
          <a:custGeom>
            <a:avLst/>
            <a:gdLst/>
            <a:ahLst/>
            <a:cxnLst/>
            <a:rect l="l" t="t" r="r" b="b"/>
            <a:pathLst>
              <a:path w="113665" h="48895">
                <a:moveTo>
                  <a:pt x="7823" y="0"/>
                </a:moveTo>
                <a:lnTo>
                  <a:pt x="0" y="4889"/>
                </a:lnTo>
                <a:lnTo>
                  <a:pt x="0" y="45580"/>
                </a:lnTo>
                <a:lnTo>
                  <a:pt x="2641" y="48602"/>
                </a:lnTo>
                <a:lnTo>
                  <a:pt x="87486" y="48602"/>
                </a:lnTo>
                <a:lnTo>
                  <a:pt x="99981" y="48190"/>
                </a:lnTo>
                <a:lnTo>
                  <a:pt x="113423" y="45580"/>
                </a:lnTo>
                <a:lnTo>
                  <a:pt x="113423" y="43700"/>
                </a:lnTo>
                <a:lnTo>
                  <a:pt x="40309" y="43700"/>
                </a:lnTo>
                <a:lnTo>
                  <a:pt x="40309" y="41059"/>
                </a:lnTo>
                <a:lnTo>
                  <a:pt x="12433" y="41059"/>
                </a:lnTo>
                <a:lnTo>
                  <a:pt x="12433" y="9486"/>
                </a:lnTo>
                <a:lnTo>
                  <a:pt x="7823" y="0"/>
                </a:lnTo>
                <a:close/>
              </a:path>
              <a:path w="113665" h="48895">
                <a:moveTo>
                  <a:pt x="105600" y="0"/>
                </a:moveTo>
                <a:lnTo>
                  <a:pt x="100990" y="9486"/>
                </a:lnTo>
                <a:lnTo>
                  <a:pt x="100313" y="41061"/>
                </a:lnTo>
                <a:lnTo>
                  <a:pt x="85115" y="41490"/>
                </a:lnTo>
                <a:lnTo>
                  <a:pt x="73113" y="43700"/>
                </a:lnTo>
                <a:lnTo>
                  <a:pt x="113423" y="43700"/>
                </a:lnTo>
                <a:lnTo>
                  <a:pt x="113423" y="4889"/>
                </a:lnTo>
                <a:lnTo>
                  <a:pt x="10560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7850191" y="5731890"/>
            <a:ext cx="113664" cy="48895"/>
          </a:xfrm>
          <a:custGeom>
            <a:avLst/>
            <a:gdLst/>
            <a:ahLst/>
            <a:cxnLst/>
            <a:rect l="l" t="t" r="r" b="b"/>
            <a:pathLst>
              <a:path w="113665" h="48895">
                <a:moveTo>
                  <a:pt x="113423" y="45580"/>
                </a:moveTo>
                <a:lnTo>
                  <a:pt x="99981" y="48190"/>
                </a:lnTo>
                <a:lnTo>
                  <a:pt x="87486" y="48602"/>
                </a:lnTo>
                <a:lnTo>
                  <a:pt x="56705" y="48602"/>
                </a:lnTo>
                <a:lnTo>
                  <a:pt x="30518" y="48602"/>
                </a:lnTo>
                <a:lnTo>
                  <a:pt x="2641" y="48602"/>
                </a:lnTo>
                <a:lnTo>
                  <a:pt x="0" y="45580"/>
                </a:lnTo>
                <a:lnTo>
                  <a:pt x="0" y="36169"/>
                </a:lnTo>
                <a:lnTo>
                  <a:pt x="0" y="24853"/>
                </a:lnTo>
                <a:lnTo>
                  <a:pt x="0" y="14503"/>
                </a:lnTo>
                <a:lnTo>
                  <a:pt x="0" y="4889"/>
                </a:lnTo>
                <a:lnTo>
                  <a:pt x="7823" y="0"/>
                </a:lnTo>
                <a:lnTo>
                  <a:pt x="12433" y="9486"/>
                </a:lnTo>
                <a:lnTo>
                  <a:pt x="12433" y="41059"/>
                </a:lnTo>
                <a:lnTo>
                  <a:pt x="40309" y="41059"/>
                </a:lnTo>
                <a:lnTo>
                  <a:pt x="40309" y="43700"/>
                </a:lnTo>
                <a:lnTo>
                  <a:pt x="56705" y="43700"/>
                </a:lnTo>
                <a:lnTo>
                  <a:pt x="73113" y="43700"/>
                </a:lnTo>
                <a:lnTo>
                  <a:pt x="85115" y="41490"/>
                </a:lnTo>
                <a:lnTo>
                  <a:pt x="100313" y="41061"/>
                </a:lnTo>
                <a:lnTo>
                  <a:pt x="100990" y="9486"/>
                </a:lnTo>
                <a:lnTo>
                  <a:pt x="105600" y="0"/>
                </a:lnTo>
                <a:lnTo>
                  <a:pt x="113423" y="4889"/>
                </a:lnTo>
                <a:lnTo>
                  <a:pt x="113423" y="9791"/>
                </a:lnTo>
                <a:lnTo>
                  <a:pt x="113423" y="19685"/>
                </a:lnTo>
                <a:lnTo>
                  <a:pt x="113423" y="30937"/>
                </a:lnTo>
                <a:lnTo>
                  <a:pt x="113423" y="45580"/>
                </a:lnTo>
                <a:close/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8034639" y="5049776"/>
            <a:ext cx="12700" cy="12700"/>
          </a:xfrm>
          <a:custGeom>
            <a:avLst/>
            <a:gdLst/>
            <a:ahLst/>
            <a:cxnLst/>
            <a:rect l="l" t="t" r="r" b="b"/>
            <a:pathLst>
              <a:path w="12700" h="12700">
                <a:moveTo>
                  <a:pt x="0" y="6337"/>
                </a:moveTo>
                <a:lnTo>
                  <a:pt x="0" y="2844"/>
                </a:lnTo>
                <a:lnTo>
                  <a:pt x="2832" y="0"/>
                </a:lnTo>
                <a:lnTo>
                  <a:pt x="6337" y="0"/>
                </a:lnTo>
                <a:lnTo>
                  <a:pt x="9829" y="0"/>
                </a:lnTo>
                <a:lnTo>
                  <a:pt x="12674" y="2844"/>
                </a:lnTo>
                <a:lnTo>
                  <a:pt x="12674" y="6337"/>
                </a:lnTo>
                <a:lnTo>
                  <a:pt x="12674" y="9842"/>
                </a:lnTo>
                <a:lnTo>
                  <a:pt x="9829" y="12674"/>
                </a:lnTo>
                <a:lnTo>
                  <a:pt x="6337" y="12674"/>
                </a:lnTo>
                <a:lnTo>
                  <a:pt x="2832" y="12674"/>
                </a:lnTo>
                <a:lnTo>
                  <a:pt x="0" y="9842"/>
                </a:lnTo>
                <a:lnTo>
                  <a:pt x="0" y="6337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8448146" y="1615488"/>
            <a:ext cx="504743" cy="142596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8426332" y="3830636"/>
            <a:ext cx="508077" cy="281346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7492930" y="5166794"/>
            <a:ext cx="540385" cy="0"/>
          </a:xfrm>
          <a:custGeom>
            <a:avLst/>
            <a:gdLst/>
            <a:ahLst/>
            <a:cxnLst/>
            <a:rect l="l" t="t" r="r" b="b"/>
            <a:pathLst>
              <a:path w="540384">
                <a:moveTo>
                  <a:pt x="540042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object 43"/>
          <p:cNvSpPr/>
          <p:nvPr/>
        </p:nvSpPr>
        <p:spPr>
          <a:xfrm>
            <a:off x="7492934" y="5156113"/>
            <a:ext cx="0" cy="10795"/>
          </a:xfrm>
          <a:custGeom>
            <a:avLst/>
            <a:gdLst/>
            <a:ahLst/>
            <a:cxnLst/>
            <a:rect l="l" t="t" r="r" b="b"/>
            <a:pathLst>
              <a:path h="10795">
                <a:moveTo>
                  <a:pt x="0" y="1068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object 44"/>
          <p:cNvSpPr/>
          <p:nvPr/>
        </p:nvSpPr>
        <p:spPr>
          <a:xfrm>
            <a:off x="7492934" y="5156112"/>
            <a:ext cx="540385" cy="0"/>
          </a:xfrm>
          <a:custGeom>
            <a:avLst/>
            <a:gdLst/>
            <a:ahLst/>
            <a:cxnLst/>
            <a:rect l="l" t="t" r="r" b="b"/>
            <a:pathLst>
              <a:path w="540384">
                <a:moveTo>
                  <a:pt x="0" y="0"/>
                </a:moveTo>
                <a:lnTo>
                  <a:pt x="540029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" name="object 45"/>
          <p:cNvSpPr/>
          <p:nvPr/>
        </p:nvSpPr>
        <p:spPr>
          <a:xfrm>
            <a:off x="8032972" y="5156112"/>
            <a:ext cx="0" cy="10795"/>
          </a:xfrm>
          <a:custGeom>
            <a:avLst/>
            <a:gdLst/>
            <a:ahLst/>
            <a:cxnLst/>
            <a:rect l="l" t="t" r="r" b="b"/>
            <a:pathLst>
              <a:path h="10795">
                <a:moveTo>
                  <a:pt x="0" y="0"/>
                </a:moveTo>
                <a:lnTo>
                  <a:pt x="0" y="1068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" name="object 46"/>
          <p:cNvSpPr/>
          <p:nvPr/>
        </p:nvSpPr>
        <p:spPr>
          <a:xfrm>
            <a:off x="6916635" y="5567937"/>
            <a:ext cx="3810" cy="13335"/>
          </a:xfrm>
          <a:custGeom>
            <a:avLst/>
            <a:gdLst/>
            <a:ahLst/>
            <a:cxnLst/>
            <a:rect l="l" t="t" r="r" b="b"/>
            <a:pathLst>
              <a:path w="3809" h="13335">
                <a:moveTo>
                  <a:pt x="0" y="13215"/>
                </a:moveTo>
                <a:lnTo>
                  <a:pt x="3344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object 47"/>
          <p:cNvSpPr/>
          <p:nvPr/>
        </p:nvSpPr>
        <p:spPr>
          <a:xfrm>
            <a:off x="7013168" y="5567937"/>
            <a:ext cx="23495" cy="92075"/>
          </a:xfrm>
          <a:custGeom>
            <a:avLst/>
            <a:gdLst/>
            <a:ahLst/>
            <a:cxnLst/>
            <a:rect l="l" t="t" r="r" b="b"/>
            <a:pathLst>
              <a:path w="23495" h="92075">
                <a:moveTo>
                  <a:pt x="23304" y="92049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7036472" y="5567937"/>
            <a:ext cx="23495" cy="92075"/>
          </a:xfrm>
          <a:custGeom>
            <a:avLst/>
            <a:gdLst/>
            <a:ahLst/>
            <a:cxnLst/>
            <a:rect l="l" t="t" r="r" b="b"/>
            <a:pathLst>
              <a:path w="23495" h="92075">
                <a:moveTo>
                  <a:pt x="0" y="92049"/>
                </a:moveTo>
                <a:lnTo>
                  <a:pt x="23291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" name="object 49"/>
          <p:cNvSpPr/>
          <p:nvPr/>
        </p:nvSpPr>
        <p:spPr>
          <a:xfrm>
            <a:off x="7059763" y="5567937"/>
            <a:ext cx="23495" cy="92075"/>
          </a:xfrm>
          <a:custGeom>
            <a:avLst/>
            <a:gdLst/>
            <a:ahLst/>
            <a:cxnLst/>
            <a:rect l="l" t="t" r="r" b="b"/>
            <a:pathLst>
              <a:path w="23495" h="92075">
                <a:moveTo>
                  <a:pt x="23304" y="92049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" name="object 50"/>
          <p:cNvSpPr/>
          <p:nvPr/>
        </p:nvSpPr>
        <p:spPr>
          <a:xfrm>
            <a:off x="7083068" y="5567937"/>
            <a:ext cx="23495" cy="92075"/>
          </a:xfrm>
          <a:custGeom>
            <a:avLst/>
            <a:gdLst/>
            <a:ahLst/>
            <a:cxnLst/>
            <a:rect l="l" t="t" r="r" b="b"/>
            <a:pathLst>
              <a:path w="23495" h="92075">
                <a:moveTo>
                  <a:pt x="0" y="92049"/>
                </a:moveTo>
                <a:lnTo>
                  <a:pt x="23291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" name="object 51"/>
          <p:cNvSpPr/>
          <p:nvPr/>
        </p:nvSpPr>
        <p:spPr>
          <a:xfrm>
            <a:off x="7106358" y="5567937"/>
            <a:ext cx="23495" cy="92075"/>
          </a:xfrm>
          <a:custGeom>
            <a:avLst/>
            <a:gdLst/>
            <a:ahLst/>
            <a:cxnLst/>
            <a:rect l="l" t="t" r="r" b="b"/>
            <a:pathLst>
              <a:path w="23495" h="92075">
                <a:moveTo>
                  <a:pt x="23304" y="92049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" name="object 52"/>
          <p:cNvSpPr/>
          <p:nvPr/>
        </p:nvSpPr>
        <p:spPr>
          <a:xfrm>
            <a:off x="7129663" y="5567937"/>
            <a:ext cx="23495" cy="92075"/>
          </a:xfrm>
          <a:custGeom>
            <a:avLst/>
            <a:gdLst/>
            <a:ahLst/>
            <a:cxnLst/>
            <a:rect l="l" t="t" r="r" b="b"/>
            <a:pathLst>
              <a:path w="23495" h="92075">
                <a:moveTo>
                  <a:pt x="0" y="92049"/>
                </a:moveTo>
                <a:lnTo>
                  <a:pt x="23291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" name="object 53"/>
          <p:cNvSpPr/>
          <p:nvPr/>
        </p:nvSpPr>
        <p:spPr>
          <a:xfrm>
            <a:off x="7152953" y="5567937"/>
            <a:ext cx="23495" cy="92075"/>
          </a:xfrm>
          <a:custGeom>
            <a:avLst/>
            <a:gdLst/>
            <a:ahLst/>
            <a:cxnLst/>
            <a:rect l="l" t="t" r="r" b="b"/>
            <a:pathLst>
              <a:path w="23495" h="92075">
                <a:moveTo>
                  <a:pt x="23304" y="92049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" name="object 54"/>
          <p:cNvSpPr/>
          <p:nvPr/>
        </p:nvSpPr>
        <p:spPr>
          <a:xfrm>
            <a:off x="7176258" y="5567937"/>
            <a:ext cx="23495" cy="92075"/>
          </a:xfrm>
          <a:custGeom>
            <a:avLst/>
            <a:gdLst/>
            <a:ahLst/>
            <a:cxnLst/>
            <a:rect l="l" t="t" r="r" b="b"/>
            <a:pathLst>
              <a:path w="23495" h="92075">
                <a:moveTo>
                  <a:pt x="0" y="92049"/>
                </a:moveTo>
                <a:lnTo>
                  <a:pt x="23291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" name="object 55"/>
          <p:cNvSpPr/>
          <p:nvPr/>
        </p:nvSpPr>
        <p:spPr>
          <a:xfrm>
            <a:off x="7199548" y="5567937"/>
            <a:ext cx="23495" cy="92075"/>
          </a:xfrm>
          <a:custGeom>
            <a:avLst/>
            <a:gdLst/>
            <a:ahLst/>
            <a:cxnLst/>
            <a:rect l="l" t="t" r="r" b="b"/>
            <a:pathLst>
              <a:path w="23495" h="92075">
                <a:moveTo>
                  <a:pt x="23304" y="92049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" name="object 56"/>
          <p:cNvSpPr/>
          <p:nvPr/>
        </p:nvSpPr>
        <p:spPr>
          <a:xfrm>
            <a:off x="7222852" y="5567937"/>
            <a:ext cx="23495" cy="92075"/>
          </a:xfrm>
          <a:custGeom>
            <a:avLst/>
            <a:gdLst/>
            <a:ahLst/>
            <a:cxnLst/>
            <a:rect l="l" t="t" r="r" b="b"/>
            <a:pathLst>
              <a:path w="23495" h="92075">
                <a:moveTo>
                  <a:pt x="0" y="92049"/>
                </a:moveTo>
                <a:lnTo>
                  <a:pt x="23291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" name="object 57"/>
          <p:cNvSpPr/>
          <p:nvPr/>
        </p:nvSpPr>
        <p:spPr>
          <a:xfrm>
            <a:off x="7246143" y="5567937"/>
            <a:ext cx="23495" cy="92075"/>
          </a:xfrm>
          <a:custGeom>
            <a:avLst/>
            <a:gdLst/>
            <a:ahLst/>
            <a:cxnLst/>
            <a:rect l="l" t="t" r="r" b="b"/>
            <a:pathLst>
              <a:path w="23495" h="92075">
                <a:moveTo>
                  <a:pt x="23304" y="92049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" name="object 58"/>
          <p:cNvSpPr/>
          <p:nvPr/>
        </p:nvSpPr>
        <p:spPr>
          <a:xfrm>
            <a:off x="7269448" y="5567937"/>
            <a:ext cx="23495" cy="92075"/>
          </a:xfrm>
          <a:custGeom>
            <a:avLst/>
            <a:gdLst/>
            <a:ahLst/>
            <a:cxnLst/>
            <a:rect l="l" t="t" r="r" b="b"/>
            <a:pathLst>
              <a:path w="23495" h="92075">
                <a:moveTo>
                  <a:pt x="0" y="92049"/>
                </a:moveTo>
                <a:lnTo>
                  <a:pt x="23291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" name="object 59"/>
          <p:cNvSpPr/>
          <p:nvPr/>
        </p:nvSpPr>
        <p:spPr>
          <a:xfrm>
            <a:off x="7292737" y="5567937"/>
            <a:ext cx="23495" cy="92075"/>
          </a:xfrm>
          <a:custGeom>
            <a:avLst/>
            <a:gdLst/>
            <a:ahLst/>
            <a:cxnLst/>
            <a:rect l="l" t="t" r="r" b="b"/>
            <a:pathLst>
              <a:path w="23495" h="92075">
                <a:moveTo>
                  <a:pt x="23304" y="92049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" name="object 60"/>
          <p:cNvSpPr/>
          <p:nvPr/>
        </p:nvSpPr>
        <p:spPr>
          <a:xfrm>
            <a:off x="7316041" y="5567937"/>
            <a:ext cx="23495" cy="92075"/>
          </a:xfrm>
          <a:custGeom>
            <a:avLst/>
            <a:gdLst/>
            <a:ahLst/>
            <a:cxnLst/>
            <a:rect l="l" t="t" r="r" b="b"/>
            <a:pathLst>
              <a:path w="23495" h="92075">
                <a:moveTo>
                  <a:pt x="0" y="92049"/>
                </a:moveTo>
                <a:lnTo>
                  <a:pt x="23291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" name="object 61"/>
          <p:cNvSpPr/>
          <p:nvPr/>
        </p:nvSpPr>
        <p:spPr>
          <a:xfrm>
            <a:off x="7339332" y="5567937"/>
            <a:ext cx="23495" cy="92075"/>
          </a:xfrm>
          <a:custGeom>
            <a:avLst/>
            <a:gdLst/>
            <a:ahLst/>
            <a:cxnLst/>
            <a:rect l="l" t="t" r="r" b="b"/>
            <a:pathLst>
              <a:path w="23495" h="92075">
                <a:moveTo>
                  <a:pt x="23304" y="92049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" name="object 62"/>
          <p:cNvSpPr/>
          <p:nvPr/>
        </p:nvSpPr>
        <p:spPr>
          <a:xfrm>
            <a:off x="7362637" y="5567937"/>
            <a:ext cx="23495" cy="92075"/>
          </a:xfrm>
          <a:custGeom>
            <a:avLst/>
            <a:gdLst/>
            <a:ahLst/>
            <a:cxnLst/>
            <a:rect l="l" t="t" r="r" b="b"/>
            <a:pathLst>
              <a:path w="23495" h="92075">
                <a:moveTo>
                  <a:pt x="0" y="92049"/>
                </a:moveTo>
                <a:lnTo>
                  <a:pt x="23291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" name="object 63"/>
          <p:cNvSpPr/>
          <p:nvPr/>
        </p:nvSpPr>
        <p:spPr>
          <a:xfrm>
            <a:off x="7385927" y="5567937"/>
            <a:ext cx="23495" cy="92075"/>
          </a:xfrm>
          <a:custGeom>
            <a:avLst/>
            <a:gdLst/>
            <a:ahLst/>
            <a:cxnLst/>
            <a:rect l="l" t="t" r="r" b="b"/>
            <a:pathLst>
              <a:path w="23495" h="92075">
                <a:moveTo>
                  <a:pt x="23304" y="92049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" name="object 64"/>
          <p:cNvSpPr/>
          <p:nvPr/>
        </p:nvSpPr>
        <p:spPr>
          <a:xfrm>
            <a:off x="7409232" y="5567937"/>
            <a:ext cx="23495" cy="92075"/>
          </a:xfrm>
          <a:custGeom>
            <a:avLst/>
            <a:gdLst/>
            <a:ahLst/>
            <a:cxnLst/>
            <a:rect l="l" t="t" r="r" b="b"/>
            <a:pathLst>
              <a:path w="23495" h="92075">
                <a:moveTo>
                  <a:pt x="0" y="92049"/>
                </a:moveTo>
                <a:lnTo>
                  <a:pt x="23291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" name="object 65"/>
          <p:cNvSpPr/>
          <p:nvPr/>
        </p:nvSpPr>
        <p:spPr>
          <a:xfrm>
            <a:off x="7432522" y="5567937"/>
            <a:ext cx="23495" cy="92075"/>
          </a:xfrm>
          <a:custGeom>
            <a:avLst/>
            <a:gdLst/>
            <a:ahLst/>
            <a:cxnLst/>
            <a:rect l="l" t="t" r="r" b="b"/>
            <a:pathLst>
              <a:path w="23495" h="92075">
                <a:moveTo>
                  <a:pt x="23304" y="92049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" name="object 66"/>
          <p:cNvSpPr/>
          <p:nvPr/>
        </p:nvSpPr>
        <p:spPr>
          <a:xfrm>
            <a:off x="7455827" y="5567937"/>
            <a:ext cx="23495" cy="92075"/>
          </a:xfrm>
          <a:custGeom>
            <a:avLst/>
            <a:gdLst/>
            <a:ahLst/>
            <a:cxnLst/>
            <a:rect l="l" t="t" r="r" b="b"/>
            <a:pathLst>
              <a:path w="23495" h="92075">
                <a:moveTo>
                  <a:pt x="0" y="92049"/>
                </a:moveTo>
                <a:lnTo>
                  <a:pt x="23291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" name="object 67"/>
          <p:cNvSpPr/>
          <p:nvPr/>
        </p:nvSpPr>
        <p:spPr>
          <a:xfrm>
            <a:off x="7479117" y="5567937"/>
            <a:ext cx="23495" cy="92075"/>
          </a:xfrm>
          <a:custGeom>
            <a:avLst/>
            <a:gdLst/>
            <a:ahLst/>
            <a:cxnLst/>
            <a:rect l="l" t="t" r="r" b="b"/>
            <a:pathLst>
              <a:path w="23495" h="92075">
                <a:moveTo>
                  <a:pt x="23304" y="92049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" name="object 68"/>
          <p:cNvSpPr/>
          <p:nvPr/>
        </p:nvSpPr>
        <p:spPr>
          <a:xfrm>
            <a:off x="7502421" y="5567937"/>
            <a:ext cx="23495" cy="92075"/>
          </a:xfrm>
          <a:custGeom>
            <a:avLst/>
            <a:gdLst/>
            <a:ahLst/>
            <a:cxnLst/>
            <a:rect l="l" t="t" r="r" b="b"/>
            <a:pathLst>
              <a:path w="23495" h="92075">
                <a:moveTo>
                  <a:pt x="0" y="92049"/>
                </a:moveTo>
                <a:lnTo>
                  <a:pt x="23291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" name="object 69"/>
          <p:cNvSpPr/>
          <p:nvPr/>
        </p:nvSpPr>
        <p:spPr>
          <a:xfrm>
            <a:off x="7525712" y="5567937"/>
            <a:ext cx="23495" cy="92075"/>
          </a:xfrm>
          <a:custGeom>
            <a:avLst/>
            <a:gdLst/>
            <a:ahLst/>
            <a:cxnLst/>
            <a:rect l="l" t="t" r="r" b="b"/>
            <a:pathLst>
              <a:path w="23495" h="92075">
                <a:moveTo>
                  <a:pt x="23304" y="92049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" name="object 70"/>
          <p:cNvSpPr/>
          <p:nvPr/>
        </p:nvSpPr>
        <p:spPr>
          <a:xfrm>
            <a:off x="7549017" y="5567937"/>
            <a:ext cx="23495" cy="92075"/>
          </a:xfrm>
          <a:custGeom>
            <a:avLst/>
            <a:gdLst/>
            <a:ahLst/>
            <a:cxnLst/>
            <a:rect l="l" t="t" r="r" b="b"/>
            <a:pathLst>
              <a:path w="23495" h="92075">
                <a:moveTo>
                  <a:pt x="0" y="92049"/>
                </a:moveTo>
                <a:lnTo>
                  <a:pt x="23291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" name="object 71"/>
          <p:cNvSpPr/>
          <p:nvPr/>
        </p:nvSpPr>
        <p:spPr>
          <a:xfrm>
            <a:off x="7572307" y="5567937"/>
            <a:ext cx="23495" cy="92075"/>
          </a:xfrm>
          <a:custGeom>
            <a:avLst/>
            <a:gdLst/>
            <a:ahLst/>
            <a:cxnLst/>
            <a:rect l="l" t="t" r="r" b="b"/>
            <a:pathLst>
              <a:path w="23495" h="92075">
                <a:moveTo>
                  <a:pt x="23304" y="92049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" name="object 72"/>
          <p:cNvSpPr/>
          <p:nvPr/>
        </p:nvSpPr>
        <p:spPr>
          <a:xfrm>
            <a:off x="7595612" y="5567937"/>
            <a:ext cx="23495" cy="92075"/>
          </a:xfrm>
          <a:custGeom>
            <a:avLst/>
            <a:gdLst/>
            <a:ahLst/>
            <a:cxnLst/>
            <a:rect l="l" t="t" r="r" b="b"/>
            <a:pathLst>
              <a:path w="23495" h="92075">
                <a:moveTo>
                  <a:pt x="0" y="92049"/>
                </a:moveTo>
                <a:lnTo>
                  <a:pt x="23291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" name="object 73"/>
          <p:cNvSpPr/>
          <p:nvPr/>
        </p:nvSpPr>
        <p:spPr>
          <a:xfrm>
            <a:off x="7618902" y="5567937"/>
            <a:ext cx="23495" cy="92075"/>
          </a:xfrm>
          <a:custGeom>
            <a:avLst/>
            <a:gdLst/>
            <a:ahLst/>
            <a:cxnLst/>
            <a:rect l="l" t="t" r="r" b="b"/>
            <a:pathLst>
              <a:path w="23495" h="92075">
                <a:moveTo>
                  <a:pt x="23304" y="92049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" name="object 74"/>
          <p:cNvSpPr/>
          <p:nvPr/>
        </p:nvSpPr>
        <p:spPr>
          <a:xfrm>
            <a:off x="7642207" y="5567937"/>
            <a:ext cx="23495" cy="92075"/>
          </a:xfrm>
          <a:custGeom>
            <a:avLst/>
            <a:gdLst/>
            <a:ahLst/>
            <a:cxnLst/>
            <a:rect l="l" t="t" r="r" b="b"/>
            <a:pathLst>
              <a:path w="23495" h="92075">
                <a:moveTo>
                  <a:pt x="0" y="92049"/>
                </a:moveTo>
                <a:lnTo>
                  <a:pt x="23291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" name="object 75"/>
          <p:cNvSpPr/>
          <p:nvPr/>
        </p:nvSpPr>
        <p:spPr>
          <a:xfrm>
            <a:off x="7665497" y="5567937"/>
            <a:ext cx="23495" cy="92075"/>
          </a:xfrm>
          <a:custGeom>
            <a:avLst/>
            <a:gdLst/>
            <a:ahLst/>
            <a:cxnLst/>
            <a:rect l="l" t="t" r="r" b="b"/>
            <a:pathLst>
              <a:path w="23495" h="92075">
                <a:moveTo>
                  <a:pt x="23304" y="92049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" name="object 76"/>
          <p:cNvSpPr/>
          <p:nvPr/>
        </p:nvSpPr>
        <p:spPr>
          <a:xfrm>
            <a:off x="7688802" y="5567937"/>
            <a:ext cx="23495" cy="92075"/>
          </a:xfrm>
          <a:custGeom>
            <a:avLst/>
            <a:gdLst/>
            <a:ahLst/>
            <a:cxnLst/>
            <a:rect l="l" t="t" r="r" b="b"/>
            <a:pathLst>
              <a:path w="23495" h="92075">
                <a:moveTo>
                  <a:pt x="0" y="92049"/>
                </a:moveTo>
                <a:lnTo>
                  <a:pt x="23291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" name="object 77"/>
          <p:cNvSpPr/>
          <p:nvPr/>
        </p:nvSpPr>
        <p:spPr>
          <a:xfrm>
            <a:off x="7712092" y="5567937"/>
            <a:ext cx="23495" cy="92075"/>
          </a:xfrm>
          <a:custGeom>
            <a:avLst/>
            <a:gdLst/>
            <a:ahLst/>
            <a:cxnLst/>
            <a:rect l="l" t="t" r="r" b="b"/>
            <a:pathLst>
              <a:path w="23495" h="92075">
                <a:moveTo>
                  <a:pt x="23304" y="92049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" name="object 78"/>
          <p:cNvSpPr/>
          <p:nvPr/>
        </p:nvSpPr>
        <p:spPr>
          <a:xfrm>
            <a:off x="7735397" y="5567937"/>
            <a:ext cx="23495" cy="92075"/>
          </a:xfrm>
          <a:custGeom>
            <a:avLst/>
            <a:gdLst/>
            <a:ahLst/>
            <a:cxnLst/>
            <a:rect l="l" t="t" r="r" b="b"/>
            <a:pathLst>
              <a:path w="23495" h="92075">
                <a:moveTo>
                  <a:pt x="0" y="92049"/>
                </a:moveTo>
                <a:lnTo>
                  <a:pt x="23291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" name="object 79"/>
          <p:cNvSpPr/>
          <p:nvPr/>
        </p:nvSpPr>
        <p:spPr>
          <a:xfrm>
            <a:off x="7758686" y="5567937"/>
            <a:ext cx="23495" cy="92075"/>
          </a:xfrm>
          <a:custGeom>
            <a:avLst/>
            <a:gdLst/>
            <a:ahLst/>
            <a:cxnLst/>
            <a:rect l="l" t="t" r="r" b="b"/>
            <a:pathLst>
              <a:path w="23495" h="92075">
                <a:moveTo>
                  <a:pt x="23304" y="92049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" name="object 80"/>
          <p:cNvSpPr/>
          <p:nvPr/>
        </p:nvSpPr>
        <p:spPr>
          <a:xfrm>
            <a:off x="7781990" y="5567937"/>
            <a:ext cx="23495" cy="92075"/>
          </a:xfrm>
          <a:custGeom>
            <a:avLst/>
            <a:gdLst/>
            <a:ahLst/>
            <a:cxnLst/>
            <a:rect l="l" t="t" r="r" b="b"/>
            <a:pathLst>
              <a:path w="23495" h="92075">
                <a:moveTo>
                  <a:pt x="0" y="92049"/>
                </a:moveTo>
                <a:lnTo>
                  <a:pt x="23291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" name="object 81"/>
          <p:cNvSpPr/>
          <p:nvPr/>
        </p:nvSpPr>
        <p:spPr>
          <a:xfrm>
            <a:off x="7805281" y="5567937"/>
            <a:ext cx="23495" cy="92075"/>
          </a:xfrm>
          <a:custGeom>
            <a:avLst/>
            <a:gdLst/>
            <a:ahLst/>
            <a:cxnLst/>
            <a:rect l="l" t="t" r="r" b="b"/>
            <a:pathLst>
              <a:path w="23495" h="92075">
                <a:moveTo>
                  <a:pt x="23304" y="92049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2" name="object 82"/>
          <p:cNvSpPr/>
          <p:nvPr/>
        </p:nvSpPr>
        <p:spPr>
          <a:xfrm>
            <a:off x="7828585" y="5567937"/>
            <a:ext cx="23495" cy="92075"/>
          </a:xfrm>
          <a:custGeom>
            <a:avLst/>
            <a:gdLst/>
            <a:ahLst/>
            <a:cxnLst/>
            <a:rect l="l" t="t" r="r" b="b"/>
            <a:pathLst>
              <a:path w="23495" h="92075">
                <a:moveTo>
                  <a:pt x="0" y="92049"/>
                </a:moveTo>
                <a:lnTo>
                  <a:pt x="23291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3" name="object 83"/>
          <p:cNvSpPr/>
          <p:nvPr/>
        </p:nvSpPr>
        <p:spPr>
          <a:xfrm>
            <a:off x="7851876" y="5567937"/>
            <a:ext cx="23495" cy="92075"/>
          </a:xfrm>
          <a:custGeom>
            <a:avLst/>
            <a:gdLst/>
            <a:ahLst/>
            <a:cxnLst/>
            <a:rect l="l" t="t" r="r" b="b"/>
            <a:pathLst>
              <a:path w="23495" h="92075">
                <a:moveTo>
                  <a:pt x="23304" y="92049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4" name="object 84"/>
          <p:cNvSpPr/>
          <p:nvPr/>
        </p:nvSpPr>
        <p:spPr>
          <a:xfrm>
            <a:off x="7875181" y="5567937"/>
            <a:ext cx="23495" cy="92075"/>
          </a:xfrm>
          <a:custGeom>
            <a:avLst/>
            <a:gdLst/>
            <a:ahLst/>
            <a:cxnLst/>
            <a:rect l="l" t="t" r="r" b="b"/>
            <a:pathLst>
              <a:path w="23495" h="92075">
                <a:moveTo>
                  <a:pt x="0" y="92049"/>
                </a:moveTo>
                <a:lnTo>
                  <a:pt x="23291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5" name="object 85"/>
          <p:cNvSpPr/>
          <p:nvPr/>
        </p:nvSpPr>
        <p:spPr>
          <a:xfrm>
            <a:off x="7898471" y="5567937"/>
            <a:ext cx="23495" cy="92075"/>
          </a:xfrm>
          <a:custGeom>
            <a:avLst/>
            <a:gdLst/>
            <a:ahLst/>
            <a:cxnLst/>
            <a:rect l="l" t="t" r="r" b="b"/>
            <a:pathLst>
              <a:path w="23495" h="92075">
                <a:moveTo>
                  <a:pt x="23304" y="92049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6" name="object 86"/>
          <p:cNvSpPr/>
          <p:nvPr/>
        </p:nvSpPr>
        <p:spPr>
          <a:xfrm>
            <a:off x="7921776" y="5567937"/>
            <a:ext cx="23495" cy="92075"/>
          </a:xfrm>
          <a:custGeom>
            <a:avLst/>
            <a:gdLst/>
            <a:ahLst/>
            <a:cxnLst/>
            <a:rect l="l" t="t" r="r" b="b"/>
            <a:pathLst>
              <a:path w="23495" h="92075">
                <a:moveTo>
                  <a:pt x="0" y="92049"/>
                </a:moveTo>
                <a:lnTo>
                  <a:pt x="23291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7" name="object 87"/>
          <p:cNvSpPr/>
          <p:nvPr/>
        </p:nvSpPr>
        <p:spPr>
          <a:xfrm>
            <a:off x="7945066" y="5567937"/>
            <a:ext cx="23495" cy="92075"/>
          </a:xfrm>
          <a:custGeom>
            <a:avLst/>
            <a:gdLst/>
            <a:ahLst/>
            <a:cxnLst/>
            <a:rect l="l" t="t" r="r" b="b"/>
            <a:pathLst>
              <a:path w="23495" h="92075">
                <a:moveTo>
                  <a:pt x="23304" y="92049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8" name="object 88"/>
          <p:cNvSpPr/>
          <p:nvPr/>
        </p:nvSpPr>
        <p:spPr>
          <a:xfrm>
            <a:off x="7968370" y="5567937"/>
            <a:ext cx="23495" cy="92075"/>
          </a:xfrm>
          <a:custGeom>
            <a:avLst/>
            <a:gdLst/>
            <a:ahLst/>
            <a:cxnLst/>
            <a:rect l="l" t="t" r="r" b="b"/>
            <a:pathLst>
              <a:path w="23495" h="92075">
                <a:moveTo>
                  <a:pt x="0" y="92049"/>
                </a:moveTo>
                <a:lnTo>
                  <a:pt x="23291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9" name="object 89"/>
          <p:cNvSpPr/>
          <p:nvPr/>
        </p:nvSpPr>
        <p:spPr>
          <a:xfrm>
            <a:off x="7991661" y="5567937"/>
            <a:ext cx="23495" cy="92075"/>
          </a:xfrm>
          <a:custGeom>
            <a:avLst/>
            <a:gdLst/>
            <a:ahLst/>
            <a:cxnLst/>
            <a:rect l="l" t="t" r="r" b="b"/>
            <a:pathLst>
              <a:path w="23495" h="92075">
                <a:moveTo>
                  <a:pt x="23304" y="92049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0" name="object 90"/>
          <p:cNvSpPr/>
          <p:nvPr/>
        </p:nvSpPr>
        <p:spPr>
          <a:xfrm>
            <a:off x="8014965" y="5567937"/>
            <a:ext cx="23495" cy="92075"/>
          </a:xfrm>
          <a:custGeom>
            <a:avLst/>
            <a:gdLst/>
            <a:ahLst/>
            <a:cxnLst/>
            <a:rect l="l" t="t" r="r" b="b"/>
            <a:pathLst>
              <a:path w="23495" h="92075">
                <a:moveTo>
                  <a:pt x="0" y="92049"/>
                </a:moveTo>
                <a:lnTo>
                  <a:pt x="23291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1" name="object 91"/>
          <p:cNvSpPr/>
          <p:nvPr/>
        </p:nvSpPr>
        <p:spPr>
          <a:xfrm>
            <a:off x="6916635" y="5557279"/>
            <a:ext cx="3810" cy="10795"/>
          </a:xfrm>
          <a:custGeom>
            <a:avLst/>
            <a:gdLst/>
            <a:ahLst/>
            <a:cxnLst/>
            <a:rect l="l" t="t" r="r" b="b"/>
            <a:pathLst>
              <a:path w="3809" h="10795">
                <a:moveTo>
                  <a:pt x="3350" y="10649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2" name="object 92"/>
          <p:cNvSpPr/>
          <p:nvPr/>
        </p:nvSpPr>
        <p:spPr>
          <a:xfrm>
            <a:off x="7014719" y="5544632"/>
            <a:ext cx="22225" cy="15240"/>
          </a:xfrm>
          <a:custGeom>
            <a:avLst/>
            <a:gdLst/>
            <a:ahLst/>
            <a:cxnLst/>
            <a:rect l="l" t="t" r="r" b="b"/>
            <a:pathLst>
              <a:path w="22225" h="15239">
                <a:moveTo>
                  <a:pt x="21754" y="0"/>
                </a:moveTo>
                <a:lnTo>
                  <a:pt x="8420" y="4191"/>
                </a:lnTo>
                <a:lnTo>
                  <a:pt x="0" y="14933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3" name="object 93"/>
          <p:cNvSpPr/>
          <p:nvPr/>
        </p:nvSpPr>
        <p:spPr>
          <a:xfrm>
            <a:off x="7013176" y="5668347"/>
            <a:ext cx="22225" cy="15240"/>
          </a:xfrm>
          <a:custGeom>
            <a:avLst/>
            <a:gdLst/>
            <a:ahLst/>
            <a:cxnLst/>
            <a:rect l="l" t="t" r="r" b="b"/>
            <a:pathLst>
              <a:path w="22225" h="15239">
                <a:moveTo>
                  <a:pt x="0" y="14936"/>
                </a:moveTo>
                <a:lnTo>
                  <a:pt x="13335" y="10744"/>
                </a:lnTo>
                <a:lnTo>
                  <a:pt x="21748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4" name="object 94"/>
          <p:cNvSpPr/>
          <p:nvPr/>
        </p:nvSpPr>
        <p:spPr>
          <a:xfrm>
            <a:off x="7044830" y="5546182"/>
            <a:ext cx="15240" cy="22225"/>
          </a:xfrm>
          <a:custGeom>
            <a:avLst/>
            <a:gdLst/>
            <a:ahLst/>
            <a:cxnLst/>
            <a:rect l="l" t="t" r="r" b="b"/>
            <a:pathLst>
              <a:path w="15240" h="22225">
                <a:moveTo>
                  <a:pt x="14940" y="21746"/>
                </a:moveTo>
                <a:lnTo>
                  <a:pt x="10746" y="8413"/>
                </a:ln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5" name="object 95"/>
          <p:cNvSpPr/>
          <p:nvPr/>
        </p:nvSpPr>
        <p:spPr>
          <a:xfrm>
            <a:off x="7061313" y="5544632"/>
            <a:ext cx="22225" cy="15240"/>
          </a:xfrm>
          <a:custGeom>
            <a:avLst/>
            <a:gdLst/>
            <a:ahLst/>
            <a:cxnLst/>
            <a:rect l="l" t="t" r="r" b="b"/>
            <a:pathLst>
              <a:path w="22225" h="15239">
                <a:moveTo>
                  <a:pt x="21754" y="0"/>
                </a:moveTo>
                <a:lnTo>
                  <a:pt x="8420" y="4191"/>
                </a:lnTo>
                <a:lnTo>
                  <a:pt x="0" y="14933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6" name="object 96"/>
          <p:cNvSpPr/>
          <p:nvPr/>
        </p:nvSpPr>
        <p:spPr>
          <a:xfrm>
            <a:off x="7036472" y="5659987"/>
            <a:ext cx="15240" cy="22225"/>
          </a:xfrm>
          <a:custGeom>
            <a:avLst/>
            <a:gdLst/>
            <a:ahLst/>
            <a:cxnLst/>
            <a:rect l="l" t="t" r="r" b="b"/>
            <a:pathLst>
              <a:path w="15240" h="22225">
                <a:moveTo>
                  <a:pt x="0" y="0"/>
                </a:moveTo>
                <a:lnTo>
                  <a:pt x="4189" y="13336"/>
                </a:lnTo>
                <a:lnTo>
                  <a:pt x="14929" y="21757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7" name="object 97"/>
          <p:cNvSpPr/>
          <p:nvPr/>
        </p:nvSpPr>
        <p:spPr>
          <a:xfrm>
            <a:off x="7059771" y="5668347"/>
            <a:ext cx="22225" cy="15240"/>
          </a:xfrm>
          <a:custGeom>
            <a:avLst/>
            <a:gdLst/>
            <a:ahLst/>
            <a:cxnLst/>
            <a:rect l="l" t="t" r="r" b="b"/>
            <a:pathLst>
              <a:path w="22225" h="15239">
                <a:moveTo>
                  <a:pt x="0" y="14936"/>
                </a:moveTo>
                <a:lnTo>
                  <a:pt x="13335" y="10744"/>
                </a:lnTo>
                <a:lnTo>
                  <a:pt x="21748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8" name="object 98"/>
          <p:cNvSpPr/>
          <p:nvPr/>
        </p:nvSpPr>
        <p:spPr>
          <a:xfrm>
            <a:off x="7091424" y="5546182"/>
            <a:ext cx="15240" cy="22225"/>
          </a:xfrm>
          <a:custGeom>
            <a:avLst/>
            <a:gdLst/>
            <a:ahLst/>
            <a:cxnLst/>
            <a:rect l="l" t="t" r="r" b="b"/>
            <a:pathLst>
              <a:path w="15240" h="22225">
                <a:moveTo>
                  <a:pt x="14940" y="21746"/>
                </a:moveTo>
                <a:lnTo>
                  <a:pt x="10746" y="8413"/>
                </a:ln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9" name="object 99"/>
          <p:cNvSpPr/>
          <p:nvPr/>
        </p:nvSpPr>
        <p:spPr>
          <a:xfrm>
            <a:off x="7107908" y="5544632"/>
            <a:ext cx="22225" cy="15240"/>
          </a:xfrm>
          <a:custGeom>
            <a:avLst/>
            <a:gdLst/>
            <a:ahLst/>
            <a:cxnLst/>
            <a:rect l="l" t="t" r="r" b="b"/>
            <a:pathLst>
              <a:path w="22225" h="15239">
                <a:moveTo>
                  <a:pt x="21754" y="0"/>
                </a:moveTo>
                <a:lnTo>
                  <a:pt x="8420" y="4191"/>
                </a:lnTo>
                <a:lnTo>
                  <a:pt x="0" y="14933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0" name="object 100"/>
          <p:cNvSpPr/>
          <p:nvPr/>
        </p:nvSpPr>
        <p:spPr>
          <a:xfrm>
            <a:off x="7083068" y="5659987"/>
            <a:ext cx="15240" cy="22225"/>
          </a:xfrm>
          <a:custGeom>
            <a:avLst/>
            <a:gdLst/>
            <a:ahLst/>
            <a:cxnLst/>
            <a:rect l="l" t="t" r="r" b="b"/>
            <a:pathLst>
              <a:path w="15240" h="22225">
                <a:moveTo>
                  <a:pt x="0" y="0"/>
                </a:moveTo>
                <a:lnTo>
                  <a:pt x="4189" y="13336"/>
                </a:lnTo>
                <a:lnTo>
                  <a:pt x="14929" y="21757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1" name="object 101"/>
          <p:cNvSpPr/>
          <p:nvPr/>
        </p:nvSpPr>
        <p:spPr>
          <a:xfrm>
            <a:off x="7106364" y="5668347"/>
            <a:ext cx="22225" cy="15240"/>
          </a:xfrm>
          <a:custGeom>
            <a:avLst/>
            <a:gdLst/>
            <a:ahLst/>
            <a:cxnLst/>
            <a:rect l="l" t="t" r="r" b="b"/>
            <a:pathLst>
              <a:path w="22225" h="15239">
                <a:moveTo>
                  <a:pt x="0" y="14936"/>
                </a:moveTo>
                <a:lnTo>
                  <a:pt x="13335" y="10744"/>
                </a:lnTo>
                <a:lnTo>
                  <a:pt x="21748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2" name="object 102"/>
          <p:cNvSpPr/>
          <p:nvPr/>
        </p:nvSpPr>
        <p:spPr>
          <a:xfrm>
            <a:off x="7138019" y="5546182"/>
            <a:ext cx="15240" cy="22225"/>
          </a:xfrm>
          <a:custGeom>
            <a:avLst/>
            <a:gdLst/>
            <a:ahLst/>
            <a:cxnLst/>
            <a:rect l="l" t="t" r="r" b="b"/>
            <a:pathLst>
              <a:path w="15240" h="22225">
                <a:moveTo>
                  <a:pt x="14940" y="21746"/>
                </a:moveTo>
                <a:lnTo>
                  <a:pt x="10746" y="8413"/>
                </a:ln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3" name="object 103"/>
          <p:cNvSpPr/>
          <p:nvPr/>
        </p:nvSpPr>
        <p:spPr>
          <a:xfrm>
            <a:off x="7154503" y="5544632"/>
            <a:ext cx="22225" cy="15240"/>
          </a:xfrm>
          <a:custGeom>
            <a:avLst/>
            <a:gdLst/>
            <a:ahLst/>
            <a:cxnLst/>
            <a:rect l="l" t="t" r="r" b="b"/>
            <a:pathLst>
              <a:path w="22225" h="15239">
                <a:moveTo>
                  <a:pt x="21754" y="0"/>
                </a:moveTo>
                <a:lnTo>
                  <a:pt x="8420" y="4191"/>
                </a:lnTo>
                <a:lnTo>
                  <a:pt x="0" y="14933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4" name="object 104"/>
          <p:cNvSpPr/>
          <p:nvPr/>
        </p:nvSpPr>
        <p:spPr>
          <a:xfrm>
            <a:off x="7129663" y="5659987"/>
            <a:ext cx="15240" cy="22225"/>
          </a:xfrm>
          <a:custGeom>
            <a:avLst/>
            <a:gdLst/>
            <a:ahLst/>
            <a:cxnLst/>
            <a:rect l="l" t="t" r="r" b="b"/>
            <a:pathLst>
              <a:path w="15240" h="22225">
                <a:moveTo>
                  <a:pt x="0" y="0"/>
                </a:moveTo>
                <a:lnTo>
                  <a:pt x="4189" y="13336"/>
                </a:lnTo>
                <a:lnTo>
                  <a:pt x="14929" y="21757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5" name="object 105"/>
          <p:cNvSpPr/>
          <p:nvPr/>
        </p:nvSpPr>
        <p:spPr>
          <a:xfrm>
            <a:off x="7152960" y="5668347"/>
            <a:ext cx="22225" cy="15240"/>
          </a:xfrm>
          <a:custGeom>
            <a:avLst/>
            <a:gdLst/>
            <a:ahLst/>
            <a:cxnLst/>
            <a:rect l="l" t="t" r="r" b="b"/>
            <a:pathLst>
              <a:path w="22225" h="15239">
                <a:moveTo>
                  <a:pt x="0" y="14936"/>
                </a:moveTo>
                <a:lnTo>
                  <a:pt x="13335" y="10744"/>
                </a:lnTo>
                <a:lnTo>
                  <a:pt x="21748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6" name="object 106"/>
          <p:cNvSpPr/>
          <p:nvPr/>
        </p:nvSpPr>
        <p:spPr>
          <a:xfrm>
            <a:off x="7184614" y="5546182"/>
            <a:ext cx="15240" cy="22225"/>
          </a:xfrm>
          <a:custGeom>
            <a:avLst/>
            <a:gdLst/>
            <a:ahLst/>
            <a:cxnLst/>
            <a:rect l="l" t="t" r="r" b="b"/>
            <a:pathLst>
              <a:path w="15240" h="22225">
                <a:moveTo>
                  <a:pt x="14940" y="21746"/>
                </a:moveTo>
                <a:lnTo>
                  <a:pt x="10746" y="8413"/>
                </a:ln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7" name="object 107"/>
          <p:cNvSpPr/>
          <p:nvPr/>
        </p:nvSpPr>
        <p:spPr>
          <a:xfrm>
            <a:off x="7201099" y="5544632"/>
            <a:ext cx="22225" cy="15240"/>
          </a:xfrm>
          <a:custGeom>
            <a:avLst/>
            <a:gdLst/>
            <a:ahLst/>
            <a:cxnLst/>
            <a:rect l="l" t="t" r="r" b="b"/>
            <a:pathLst>
              <a:path w="22225" h="15239">
                <a:moveTo>
                  <a:pt x="21754" y="0"/>
                </a:moveTo>
                <a:lnTo>
                  <a:pt x="8420" y="4191"/>
                </a:lnTo>
                <a:lnTo>
                  <a:pt x="0" y="14933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8" name="object 108"/>
          <p:cNvSpPr/>
          <p:nvPr/>
        </p:nvSpPr>
        <p:spPr>
          <a:xfrm>
            <a:off x="7176258" y="5659987"/>
            <a:ext cx="15240" cy="22225"/>
          </a:xfrm>
          <a:custGeom>
            <a:avLst/>
            <a:gdLst/>
            <a:ahLst/>
            <a:cxnLst/>
            <a:rect l="l" t="t" r="r" b="b"/>
            <a:pathLst>
              <a:path w="15240" h="22225">
                <a:moveTo>
                  <a:pt x="0" y="0"/>
                </a:moveTo>
                <a:lnTo>
                  <a:pt x="4189" y="13336"/>
                </a:lnTo>
                <a:lnTo>
                  <a:pt x="14929" y="21757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9" name="object 109"/>
          <p:cNvSpPr/>
          <p:nvPr/>
        </p:nvSpPr>
        <p:spPr>
          <a:xfrm>
            <a:off x="7199555" y="5668347"/>
            <a:ext cx="22225" cy="15240"/>
          </a:xfrm>
          <a:custGeom>
            <a:avLst/>
            <a:gdLst/>
            <a:ahLst/>
            <a:cxnLst/>
            <a:rect l="l" t="t" r="r" b="b"/>
            <a:pathLst>
              <a:path w="22225" h="15239">
                <a:moveTo>
                  <a:pt x="0" y="14936"/>
                </a:moveTo>
                <a:lnTo>
                  <a:pt x="13335" y="10744"/>
                </a:lnTo>
                <a:lnTo>
                  <a:pt x="21748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0" name="object 110"/>
          <p:cNvSpPr/>
          <p:nvPr/>
        </p:nvSpPr>
        <p:spPr>
          <a:xfrm>
            <a:off x="7231209" y="5546182"/>
            <a:ext cx="15240" cy="22225"/>
          </a:xfrm>
          <a:custGeom>
            <a:avLst/>
            <a:gdLst/>
            <a:ahLst/>
            <a:cxnLst/>
            <a:rect l="l" t="t" r="r" b="b"/>
            <a:pathLst>
              <a:path w="15240" h="22225">
                <a:moveTo>
                  <a:pt x="14940" y="21746"/>
                </a:moveTo>
                <a:lnTo>
                  <a:pt x="10746" y="8413"/>
                </a:ln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1" name="object 111"/>
          <p:cNvSpPr/>
          <p:nvPr/>
        </p:nvSpPr>
        <p:spPr>
          <a:xfrm>
            <a:off x="7247694" y="5544632"/>
            <a:ext cx="22225" cy="15240"/>
          </a:xfrm>
          <a:custGeom>
            <a:avLst/>
            <a:gdLst/>
            <a:ahLst/>
            <a:cxnLst/>
            <a:rect l="l" t="t" r="r" b="b"/>
            <a:pathLst>
              <a:path w="22225" h="15239">
                <a:moveTo>
                  <a:pt x="21754" y="0"/>
                </a:moveTo>
                <a:lnTo>
                  <a:pt x="8420" y="4191"/>
                </a:lnTo>
                <a:lnTo>
                  <a:pt x="0" y="14933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2" name="object 112"/>
          <p:cNvSpPr/>
          <p:nvPr/>
        </p:nvSpPr>
        <p:spPr>
          <a:xfrm>
            <a:off x="7222852" y="5659987"/>
            <a:ext cx="15240" cy="22225"/>
          </a:xfrm>
          <a:custGeom>
            <a:avLst/>
            <a:gdLst/>
            <a:ahLst/>
            <a:cxnLst/>
            <a:rect l="l" t="t" r="r" b="b"/>
            <a:pathLst>
              <a:path w="15240" h="22225">
                <a:moveTo>
                  <a:pt x="0" y="0"/>
                </a:moveTo>
                <a:lnTo>
                  <a:pt x="4189" y="13336"/>
                </a:lnTo>
                <a:lnTo>
                  <a:pt x="14929" y="21757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3" name="object 113"/>
          <p:cNvSpPr/>
          <p:nvPr/>
        </p:nvSpPr>
        <p:spPr>
          <a:xfrm>
            <a:off x="7246149" y="5668347"/>
            <a:ext cx="22225" cy="15240"/>
          </a:xfrm>
          <a:custGeom>
            <a:avLst/>
            <a:gdLst/>
            <a:ahLst/>
            <a:cxnLst/>
            <a:rect l="l" t="t" r="r" b="b"/>
            <a:pathLst>
              <a:path w="22225" h="15239">
                <a:moveTo>
                  <a:pt x="0" y="14936"/>
                </a:moveTo>
                <a:lnTo>
                  <a:pt x="13335" y="10744"/>
                </a:lnTo>
                <a:lnTo>
                  <a:pt x="21748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4" name="object 114"/>
          <p:cNvSpPr/>
          <p:nvPr/>
        </p:nvSpPr>
        <p:spPr>
          <a:xfrm>
            <a:off x="7277804" y="5546182"/>
            <a:ext cx="15240" cy="22225"/>
          </a:xfrm>
          <a:custGeom>
            <a:avLst/>
            <a:gdLst/>
            <a:ahLst/>
            <a:cxnLst/>
            <a:rect l="l" t="t" r="r" b="b"/>
            <a:pathLst>
              <a:path w="15240" h="22225">
                <a:moveTo>
                  <a:pt x="14940" y="21746"/>
                </a:moveTo>
                <a:lnTo>
                  <a:pt x="10746" y="8413"/>
                </a:ln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5" name="object 115"/>
          <p:cNvSpPr/>
          <p:nvPr/>
        </p:nvSpPr>
        <p:spPr>
          <a:xfrm>
            <a:off x="7294287" y="5544632"/>
            <a:ext cx="22225" cy="15240"/>
          </a:xfrm>
          <a:custGeom>
            <a:avLst/>
            <a:gdLst/>
            <a:ahLst/>
            <a:cxnLst/>
            <a:rect l="l" t="t" r="r" b="b"/>
            <a:pathLst>
              <a:path w="22225" h="15239">
                <a:moveTo>
                  <a:pt x="21754" y="0"/>
                </a:moveTo>
                <a:lnTo>
                  <a:pt x="8420" y="4191"/>
                </a:lnTo>
                <a:lnTo>
                  <a:pt x="0" y="14933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6" name="object 116"/>
          <p:cNvSpPr/>
          <p:nvPr/>
        </p:nvSpPr>
        <p:spPr>
          <a:xfrm>
            <a:off x="7269448" y="5659987"/>
            <a:ext cx="15240" cy="22225"/>
          </a:xfrm>
          <a:custGeom>
            <a:avLst/>
            <a:gdLst/>
            <a:ahLst/>
            <a:cxnLst/>
            <a:rect l="l" t="t" r="r" b="b"/>
            <a:pathLst>
              <a:path w="15240" h="22225">
                <a:moveTo>
                  <a:pt x="0" y="0"/>
                </a:moveTo>
                <a:lnTo>
                  <a:pt x="4189" y="13336"/>
                </a:lnTo>
                <a:lnTo>
                  <a:pt x="14929" y="21757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7" name="object 117"/>
          <p:cNvSpPr/>
          <p:nvPr/>
        </p:nvSpPr>
        <p:spPr>
          <a:xfrm>
            <a:off x="7292744" y="5668347"/>
            <a:ext cx="22225" cy="15240"/>
          </a:xfrm>
          <a:custGeom>
            <a:avLst/>
            <a:gdLst/>
            <a:ahLst/>
            <a:cxnLst/>
            <a:rect l="l" t="t" r="r" b="b"/>
            <a:pathLst>
              <a:path w="22225" h="15239">
                <a:moveTo>
                  <a:pt x="0" y="14936"/>
                </a:moveTo>
                <a:lnTo>
                  <a:pt x="13335" y="10744"/>
                </a:lnTo>
                <a:lnTo>
                  <a:pt x="21748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8" name="object 118"/>
          <p:cNvSpPr/>
          <p:nvPr/>
        </p:nvSpPr>
        <p:spPr>
          <a:xfrm>
            <a:off x="7324399" y="5546182"/>
            <a:ext cx="15240" cy="22225"/>
          </a:xfrm>
          <a:custGeom>
            <a:avLst/>
            <a:gdLst/>
            <a:ahLst/>
            <a:cxnLst/>
            <a:rect l="l" t="t" r="r" b="b"/>
            <a:pathLst>
              <a:path w="15240" h="22225">
                <a:moveTo>
                  <a:pt x="14940" y="21746"/>
                </a:moveTo>
                <a:lnTo>
                  <a:pt x="10746" y="8413"/>
                </a:ln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9" name="object 119"/>
          <p:cNvSpPr/>
          <p:nvPr/>
        </p:nvSpPr>
        <p:spPr>
          <a:xfrm>
            <a:off x="7340882" y="5544632"/>
            <a:ext cx="22225" cy="15240"/>
          </a:xfrm>
          <a:custGeom>
            <a:avLst/>
            <a:gdLst/>
            <a:ahLst/>
            <a:cxnLst/>
            <a:rect l="l" t="t" r="r" b="b"/>
            <a:pathLst>
              <a:path w="22225" h="15239">
                <a:moveTo>
                  <a:pt x="21754" y="0"/>
                </a:moveTo>
                <a:lnTo>
                  <a:pt x="8420" y="4191"/>
                </a:lnTo>
                <a:lnTo>
                  <a:pt x="0" y="14933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0" name="object 120"/>
          <p:cNvSpPr/>
          <p:nvPr/>
        </p:nvSpPr>
        <p:spPr>
          <a:xfrm>
            <a:off x="7316041" y="5659987"/>
            <a:ext cx="15240" cy="22225"/>
          </a:xfrm>
          <a:custGeom>
            <a:avLst/>
            <a:gdLst/>
            <a:ahLst/>
            <a:cxnLst/>
            <a:rect l="l" t="t" r="r" b="b"/>
            <a:pathLst>
              <a:path w="15240" h="22225">
                <a:moveTo>
                  <a:pt x="0" y="0"/>
                </a:moveTo>
                <a:lnTo>
                  <a:pt x="4189" y="13336"/>
                </a:lnTo>
                <a:lnTo>
                  <a:pt x="14929" y="21757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1" name="object 121"/>
          <p:cNvSpPr/>
          <p:nvPr/>
        </p:nvSpPr>
        <p:spPr>
          <a:xfrm>
            <a:off x="7339340" y="5668347"/>
            <a:ext cx="22225" cy="15240"/>
          </a:xfrm>
          <a:custGeom>
            <a:avLst/>
            <a:gdLst/>
            <a:ahLst/>
            <a:cxnLst/>
            <a:rect l="l" t="t" r="r" b="b"/>
            <a:pathLst>
              <a:path w="22225" h="15239">
                <a:moveTo>
                  <a:pt x="0" y="14936"/>
                </a:moveTo>
                <a:lnTo>
                  <a:pt x="13335" y="10744"/>
                </a:lnTo>
                <a:lnTo>
                  <a:pt x="21748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2" name="object 122"/>
          <p:cNvSpPr/>
          <p:nvPr/>
        </p:nvSpPr>
        <p:spPr>
          <a:xfrm>
            <a:off x="7370994" y="5546182"/>
            <a:ext cx="15240" cy="22225"/>
          </a:xfrm>
          <a:custGeom>
            <a:avLst/>
            <a:gdLst/>
            <a:ahLst/>
            <a:cxnLst/>
            <a:rect l="l" t="t" r="r" b="b"/>
            <a:pathLst>
              <a:path w="15240" h="22225">
                <a:moveTo>
                  <a:pt x="14940" y="21746"/>
                </a:moveTo>
                <a:lnTo>
                  <a:pt x="10746" y="8413"/>
                </a:ln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3" name="object 123"/>
          <p:cNvSpPr/>
          <p:nvPr/>
        </p:nvSpPr>
        <p:spPr>
          <a:xfrm>
            <a:off x="7387477" y="5544632"/>
            <a:ext cx="22225" cy="15240"/>
          </a:xfrm>
          <a:custGeom>
            <a:avLst/>
            <a:gdLst/>
            <a:ahLst/>
            <a:cxnLst/>
            <a:rect l="l" t="t" r="r" b="b"/>
            <a:pathLst>
              <a:path w="22225" h="15239">
                <a:moveTo>
                  <a:pt x="21754" y="0"/>
                </a:moveTo>
                <a:lnTo>
                  <a:pt x="8420" y="4191"/>
                </a:lnTo>
                <a:lnTo>
                  <a:pt x="0" y="14933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4" name="object 124"/>
          <p:cNvSpPr/>
          <p:nvPr/>
        </p:nvSpPr>
        <p:spPr>
          <a:xfrm>
            <a:off x="7362637" y="5659987"/>
            <a:ext cx="15240" cy="22225"/>
          </a:xfrm>
          <a:custGeom>
            <a:avLst/>
            <a:gdLst/>
            <a:ahLst/>
            <a:cxnLst/>
            <a:rect l="l" t="t" r="r" b="b"/>
            <a:pathLst>
              <a:path w="15240" h="22225">
                <a:moveTo>
                  <a:pt x="0" y="0"/>
                </a:moveTo>
                <a:lnTo>
                  <a:pt x="4189" y="13336"/>
                </a:lnTo>
                <a:lnTo>
                  <a:pt x="14929" y="21757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5" name="object 125"/>
          <p:cNvSpPr/>
          <p:nvPr/>
        </p:nvSpPr>
        <p:spPr>
          <a:xfrm>
            <a:off x="7385935" y="5668347"/>
            <a:ext cx="22225" cy="15240"/>
          </a:xfrm>
          <a:custGeom>
            <a:avLst/>
            <a:gdLst/>
            <a:ahLst/>
            <a:cxnLst/>
            <a:rect l="l" t="t" r="r" b="b"/>
            <a:pathLst>
              <a:path w="22225" h="15239">
                <a:moveTo>
                  <a:pt x="0" y="14936"/>
                </a:moveTo>
                <a:lnTo>
                  <a:pt x="13335" y="10744"/>
                </a:lnTo>
                <a:lnTo>
                  <a:pt x="21748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6" name="object 126"/>
          <p:cNvSpPr/>
          <p:nvPr/>
        </p:nvSpPr>
        <p:spPr>
          <a:xfrm>
            <a:off x="7417589" y="5546182"/>
            <a:ext cx="15240" cy="22225"/>
          </a:xfrm>
          <a:custGeom>
            <a:avLst/>
            <a:gdLst/>
            <a:ahLst/>
            <a:cxnLst/>
            <a:rect l="l" t="t" r="r" b="b"/>
            <a:pathLst>
              <a:path w="15240" h="22225">
                <a:moveTo>
                  <a:pt x="14940" y="21746"/>
                </a:moveTo>
                <a:lnTo>
                  <a:pt x="10746" y="8413"/>
                </a:ln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7" name="object 127"/>
          <p:cNvSpPr/>
          <p:nvPr/>
        </p:nvSpPr>
        <p:spPr>
          <a:xfrm>
            <a:off x="7434072" y="5544632"/>
            <a:ext cx="22225" cy="15240"/>
          </a:xfrm>
          <a:custGeom>
            <a:avLst/>
            <a:gdLst/>
            <a:ahLst/>
            <a:cxnLst/>
            <a:rect l="l" t="t" r="r" b="b"/>
            <a:pathLst>
              <a:path w="22225" h="15239">
                <a:moveTo>
                  <a:pt x="21754" y="0"/>
                </a:moveTo>
                <a:lnTo>
                  <a:pt x="8420" y="4191"/>
                </a:lnTo>
                <a:lnTo>
                  <a:pt x="0" y="14933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8" name="object 128"/>
          <p:cNvSpPr/>
          <p:nvPr/>
        </p:nvSpPr>
        <p:spPr>
          <a:xfrm>
            <a:off x="7409232" y="5659987"/>
            <a:ext cx="15240" cy="22225"/>
          </a:xfrm>
          <a:custGeom>
            <a:avLst/>
            <a:gdLst/>
            <a:ahLst/>
            <a:cxnLst/>
            <a:rect l="l" t="t" r="r" b="b"/>
            <a:pathLst>
              <a:path w="15240" h="22225">
                <a:moveTo>
                  <a:pt x="0" y="0"/>
                </a:moveTo>
                <a:lnTo>
                  <a:pt x="4189" y="13336"/>
                </a:lnTo>
                <a:lnTo>
                  <a:pt x="14929" y="21757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9" name="object 129"/>
          <p:cNvSpPr/>
          <p:nvPr/>
        </p:nvSpPr>
        <p:spPr>
          <a:xfrm>
            <a:off x="7432530" y="5668347"/>
            <a:ext cx="22225" cy="15240"/>
          </a:xfrm>
          <a:custGeom>
            <a:avLst/>
            <a:gdLst/>
            <a:ahLst/>
            <a:cxnLst/>
            <a:rect l="l" t="t" r="r" b="b"/>
            <a:pathLst>
              <a:path w="22225" h="15239">
                <a:moveTo>
                  <a:pt x="0" y="14936"/>
                </a:moveTo>
                <a:lnTo>
                  <a:pt x="13335" y="10744"/>
                </a:lnTo>
                <a:lnTo>
                  <a:pt x="21748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0" name="object 130"/>
          <p:cNvSpPr/>
          <p:nvPr/>
        </p:nvSpPr>
        <p:spPr>
          <a:xfrm>
            <a:off x="7464184" y="5546182"/>
            <a:ext cx="15240" cy="22225"/>
          </a:xfrm>
          <a:custGeom>
            <a:avLst/>
            <a:gdLst/>
            <a:ahLst/>
            <a:cxnLst/>
            <a:rect l="l" t="t" r="r" b="b"/>
            <a:pathLst>
              <a:path w="15240" h="22225">
                <a:moveTo>
                  <a:pt x="14940" y="21746"/>
                </a:moveTo>
                <a:lnTo>
                  <a:pt x="10746" y="8413"/>
                </a:ln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1" name="object 131"/>
          <p:cNvSpPr/>
          <p:nvPr/>
        </p:nvSpPr>
        <p:spPr>
          <a:xfrm>
            <a:off x="7480668" y="5544632"/>
            <a:ext cx="22225" cy="15240"/>
          </a:xfrm>
          <a:custGeom>
            <a:avLst/>
            <a:gdLst/>
            <a:ahLst/>
            <a:cxnLst/>
            <a:rect l="l" t="t" r="r" b="b"/>
            <a:pathLst>
              <a:path w="22225" h="15239">
                <a:moveTo>
                  <a:pt x="21754" y="0"/>
                </a:moveTo>
                <a:lnTo>
                  <a:pt x="8420" y="4191"/>
                </a:lnTo>
                <a:lnTo>
                  <a:pt x="0" y="14933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2" name="object 132"/>
          <p:cNvSpPr/>
          <p:nvPr/>
        </p:nvSpPr>
        <p:spPr>
          <a:xfrm>
            <a:off x="7455827" y="5659987"/>
            <a:ext cx="15240" cy="22225"/>
          </a:xfrm>
          <a:custGeom>
            <a:avLst/>
            <a:gdLst/>
            <a:ahLst/>
            <a:cxnLst/>
            <a:rect l="l" t="t" r="r" b="b"/>
            <a:pathLst>
              <a:path w="15240" h="22225">
                <a:moveTo>
                  <a:pt x="0" y="0"/>
                </a:moveTo>
                <a:lnTo>
                  <a:pt x="4189" y="13336"/>
                </a:lnTo>
                <a:lnTo>
                  <a:pt x="14929" y="21757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3" name="object 133"/>
          <p:cNvSpPr/>
          <p:nvPr/>
        </p:nvSpPr>
        <p:spPr>
          <a:xfrm>
            <a:off x="7479124" y="5668347"/>
            <a:ext cx="22225" cy="15240"/>
          </a:xfrm>
          <a:custGeom>
            <a:avLst/>
            <a:gdLst/>
            <a:ahLst/>
            <a:cxnLst/>
            <a:rect l="l" t="t" r="r" b="b"/>
            <a:pathLst>
              <a:path w="22225" h="15239">
                <a:moveTo>
                  <a:pt x="0" y="14936"/>
                </a:moveTo>
                <a:lnTo>
                  <a:pt x="13335" y="10744"/>
                </a:lnTo>
                <a:lnTo>
                  <a:pt x="21748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4" name="object 134"/>
          <p:cNvSpPr/>
          <p:nvPr/>
        </p:nvSpPr>
        <p:spPr>
          <a:xfrm>
            <a:off x="7510779" y="5546182"/>
            <a:ext cx="15240" cy="22225"/>
          </a:xfrm>
          <a:custGeom>
            <a:avLst/>
            <a:gdLst/>
            <a:ahLst/>
            <a:cxnLst/>
            <a:rect l="l" t="t" r="r" b="b"/>
            <a:pathLst>
              <a:path w="15240" h="22225">
                <a:moveTo>
                  <a:pt x="14940" y="21746"/>
                </a:moveTo>
                <a:lnTo>
                  <a:pt x="10746" y="8413"/>
                </a:ln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5" name="object 135"/>
          <p:cNvSpPr/>
          <p:nvPr/>
        </p:nvSpPr>
        <p:spPr>
          <a:xfrm>
            <a:off x="7527263" y="5544632"/>
            <a:ext cx="22225" cy="15240"/>
          </a:xfrm>
          <a:custGeom>
            <a:avLst/>
            <a:gdLst/>
            <a:ahLst/>
            <a:cxnLst/>
            <a:rect l="l" t="t" r="r" b="b"/>
            <a:pathLst>
              <a:path w="22225" h="15239">
                <a:moveTo>
                  <a:pt x="21754" y="0"/>
                </a:moveTo>
                <a:lnTo>
                  <a:pt x="8420" y="4191"/>
                </a:lnTo>
                <a:lnTo>
                  <a:pt x="0" y="14933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6" name="object 136"/>
          <p:cNvSpPr/>
          <p:nvPr/>
        </p:nvSpPr>
        <p:spPr>
          <a:xfrm>
            <a:off x="7502421" y="5659987"/>
            <a:ext cx="15240" cy="22225"/>
          </a:xfrm>
          <a:custGeom>
            <a:avLst/>
            <a:gdLst/>
            <a:ahLst/>
            <a:cxnLst/>
            <a:rect l="l" t="t" r="r" b="b"/>
            <a:pathLst>
              <a:path w="15240" h="22225">
                <a:moveTo>
                  <a:pt x="0" y="0"/>
                </a:moveTo>
                <a:lnTo>
                  <a:pt x="4189" y="13336"/>
                </a:lnTo>
                <a:lnTo>
                  <a:pt x="14929" y="21757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7" name="object 137"/>
          <p:cNvSpPr/>
          <p:nvPr/>
        </p:nvSpPr>
        <p:spPr>
          <a:xfrm>
            <a:off x="7525720" y="5668347"/>
            <a:ext cx="22225" cy="15240"/>
          </a:xfrm>
          <a:custGeom>
            <a:avLst/>
            <a:gdLst/>
            <a:ahLst/>
            <a:cxnLst/>
            <a:rect l="l" t="t" r="r" b="b"/>
            <a:pathLst>
              <a:path w="22225" h="15239">
                <a:moveTo>
                  <a:pt x="0" y="14936"/>
                </a:moveTo>
                <a:lnTo>
                  <a:pt x="13335" y="10744"/>
                </a:lnTo>
                <a:lnTo>
                  <a:pt x="21748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8" name="object 138"/>
          <p:cNvSpPr/>
          <p:nvPr/>
        </p:nvSpPr>
        <p:spPr>
          <a:xfrm>
            <a:off x="7557373" y="5546182"/>
            <a:ext cx="15240" cy="22225"/>
          </a:xfrm>
          <a:custGeom>
            <a:avLst/>
            <a:gdLst/>
            <a:ahLst/>
            <a:cxnLst/>
            <a:rect l="l" t="t" r="r" b="b"/>
            <a:pathLst>
              <a:path w="15240" h="22225">
                <a:moveTo>
                  <a:pt x="14940" y="21746"/>
                </a:moveTo>
                <a:lnTo>
                  <a:pt x="10746" y="8413"/>
                </a:ln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9" name="object 139"/>
          <p:cNvSpPr/>
          <p:nvPr/>
        </p:nvSpPr>
        <p:spPr>
          <a:xfrm>
            <a:off x="7573857" y="5544632"/>
            <a:ext cx="22225" cy="15240"/>
          </a:xfrm>
          <a:custGeom>
            <a:avLst/>
            <a:gdLst/>
            <a:ahLst/>
            <a:cxnLst/>
            <a:rect l="l" t="t" r="r" b="b"/>
            <a:pathLst>
              <a:path w="22225" h="15239">
                <a:moveTo>
                  <a:pt x="21754" y="0"/>
                </a:moveTo>
                <a:lnTo>
                  <a:pt x="8420" y="4191"/>
                </a:lnTo>
                <a:lnTo>
                  <a:pt x="0" y="14933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0" name="object 140"/>
          <p:cNvSpPr/>
          <p:nvPr/>
        </p:nvSpPr>
        <p:spPr>
          <a:xfrm>
            <a:off x="7549017" y="5659987"/>
            <a:ext cx="15240" cy="22225"/>
          </a:xfrm>
          <a:custGeom>
            <a:avLst/>
            <a:gdLst/>
            <a:ahLst/>
            <a:cxnLst/>
            <a:rect l="l" t="t" r="r" b="b"/>
            <a:pathLst>
              <a:path w="15240" h="22225">
                <a:moveTo>
                  <a:pt x="0" y="0"/>
                </a:moveTo>
                <a:lnTo>
                  <a:pt x="4189" y="13336"/>
                </a:lnTo>
                <a:lnTo>
                  <a:pt x="14929" y="21757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1" name="object 141"/>
          <p:cNvSpPr/>
          <p:nvPr/>
        </p:nvSpPr>
        <p:spPr>
          <a:xfrm>
            <a:off x="7572313" y="5668347"/>
            <a:ext cx="22225" cy="15240"/>
          </a:xfrm>
          <a:custGeom>
            <a:avLst/>
            <a:gdLst/>
            <a:ahLst/>
            <a:cxnLst/>
            <a:rect l="l" t="t" r="r" b="b"/>
            <a:pathLst>
              <a:path w="22225" h="15239">
                <a:moveTo>
                  <a:pt x="0" y="14936"/>
                </a:moveTo>
                <a:lnTo>
                  <a:pt x="13335" y="10744"/>
                </a:lnTo>
                <a:lnTo>
                  <a:pt x="21748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2" name="object 142"/>
          <p:cNvSpPr/>
          <p:nvPr/>
        </p:nvSpPr>
        <p:spPr>
          <a:xfrm>
            <a:off x="7603968" y="5546182"/>
            <a:ext cx="15240" cy="22225"/>
          </a:xfrm>
          <a:custGeom>
            <a:avLst/>
            <a:gdLst/>
            <a:ahLst/>
            <a:cxnLst/>
            <a:rect l="l" t="t" r="r" b="b"/>
            <a:pathLst>
              <a:path w="15240" h="22225">
                <a:moveTo>
                  <a:pt x="14940" y="21746"/>
                </a:moveTo>
                <a:lnTo>
                  <a:pt x="10746" y="8413"/>
                </a:ln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3" name="object 143"/>
          <p:cNvSpPr/>
          <p:nvPr/>
        </p:nvSpPr>
        <p:spPr>
          <a:xfrm>
            <a:off x="7620452" y="5544632"/>
            <a:ext cx="22225" cy="15240"/>
          </a:xfrm>
          <a:custGeom>
            <a:avLst/>
            <a:gdLst/>
            <a:ahLst/>
            <a:cxnLst/>
            <a:rect l="l" t="t" r="r" b="b"/>
            <a:pathLst>
              <a:path w="22225" h="15239">
                <a:moveTo>
                  <a:pt x="21754" y="0"/>
                </a:moveTo>
                <a:lnTo>
                  <a:pt x="8420" y="4191"/>
                </a:lnTo>
                <a:lnTo>
                  <a:pt x="0" y="14933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4" name="object 144"/>
          <p:cNvSpPr/>
          <p:nvPr/>
        </p:nvSpPr>
        <p:spPr>
          <a:xfrm>
            <a:off x="7595612" y="5659987"/>
            <a:ext cx="15240" cy="22225"/>
          </a:xfrm>
          <a:custGeom>
            <a:avLst/>
            <a:gdLst/>
            <a:ahLst/>
            <a:cxnLst/>
            <a:rect l="l" t="t" r="r" b="b"/>
            <a:pathLst>
              <a:path w="15240" h="22225">
                <a:moveTo>
                  <a:pt x="0" y="0"/>
                </a:moveTo>
                <a:lnTo>
                  <a:pt x="4189" y="13336"/>
                </a:lnTo>
                <a:lnTo>
                  <a:pt x="14929" y="21757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5" name="object 145"/>
          <p:cNvSpPr/>
          <p:nvPr/>
        </p:nvSpPr>
        <p:spPr>
          <a:xfrm>
            <a:off x="7618909" y="5668347"/>
            <a:ext cx="22225" cy="15240"/>
          </a:xfrm>
          <a:custGeom>
            <a:avLst/>
            <a:gdLst/>
            <a:ahLst/>
            <a:cxnLst/>
            <a:rect l="l" t="t" r="r" b="b"/>
            <a:pathLst>
              <a:path w="22225" h="15239">
                <a:moveTo>
                  <a:pt x="0" y="14936"/>
                </a:moveTo>
                <a:lnTo>
                  <a:pt x="13335" y="10744"/>
                </a:lnTo>
                <a:lnTo>
                  <a:pt x="21748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6" name="object 146"/>
          <p:cNvSpPr/>
          <p:nvPr/>
        </p:nvSpPr>
        <p:spPr>
          <a:xfrm>
            <a:off x="7650563" y="5546182"/>
            <a:ext cx="15240" cy="22225"/>
          </a:xfrm>
          <a:custGeom>
            <a:avLst/>
            <a:gdLst/>
            <a:ahLst/>
            <a:cxnLst/>
            <a:rect l="l" t="t" r="r" b="b"/>
            <a:pathLst>
              <a:path w="15240" h="22225">
                <a:moveTo>
                  <a:pt x="14940" y="21746"/>
                </a:moveTo>
                <a:lnTo>
                  <a:pt x="10746" y="8413"/>
                </a:ln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7" name="object 147"/>
          <p:cNvSpPr/>
          <p:nvPr/>
        </p:nvSpPr>
        <p:spPr>
          <a:xfrm>
            <a:off x="7667048" y="5544632"/>
            <a:ext cx="22225" cy="15240"/>
          </a:xfrm>
          <a:custGeom>
            <a:avLst/>
            <a:gdLst/>
            <a:ahLst/>
            <a:cxnLst/>
            <a:rect l="l" t="t" r="r" b="b"/>
            <a:pathLst>
              <a:path w="22225" h="15239">
                <a:moveTo>
                  <a:pt x="21754" y="0"/>
                </a:moveTo>
                <a:lnTo>
                  <a:pt x="8420" y="4191"/>
                </a:lnTo>
                <a:lnTo>
                  <a:pt x="0" y="14933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8" name="object 148"/>
          <p:cNvSpPr/>
          <p:nvPr/>
        </p:nvSpPr>
        <p:spPr>
          <a:xfrm>
            <a:off x="7642207" y="5659987"/>
            <a:ext cx="15240" cy="22225"/>
          </a:xfrm>
          <a:custGeom>
            <a:avLst/>
            <a:gdLst/>
            <a:ahLst/>
            <a:cxnLst/>
            <a:rect l="l" t="t" r="r" b="b"/>
            <a:pathLst>
              <a:path w="15240" h="22225">
                <a:moveTo>
                  <a:pt x="0" y="0"/>
                </a:moveTo>
                <a:lnTo>
                  <a:pt x="4189" y="13336"/>
                </a:lnTo>
                <a:lnTo>
                  <a:pt x="14929" y="21757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9" name="object 149"/>
          <p:cNvSpPr/>
          <p:nvPr/>
        </p:nvSpPr>
        <p:spPr>
          <a:xfrm>
            <a:off x="7665504" y="5668347"/>
            <a:ext cx="22225" cy="15240"/>
          </a:xfrm>
          <a:custGeom>
            <a:avLst/>
            <a:gdLst/>
            <a:ahLst/>
            <a:cxnLst/>
            <a:rect l="l" t="t" r="r" b="b"/>
            <a:pathLst>
              <a:path w="22225" h="15239">
                <a:moveTo>
                  <a:pt x="0" y="14936"/>
                </a:moveTo>
                <a:lnTo>
                  <a:pt x="13335" y="10744"/>
                </a:lnTo>
                <a:lnTo>
                  <a:pt x="21748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0" name="object 150"/>
          <p:cNvSpPr/>
          <p:nvPr/>
        </p:nvSpPr>
        <p:spPr>
          <a:xfrm>
            <a:off x="7697158" y="5546182"/>
            <a:ext cx="15240" cy="22225"/>
          </a:xfrm>
          <a:custGeom>
            <a:avLst/>
            <a:gdLst/>
            <a:ahLst/>
            <a:cxnLst/>
            <a:rect l="l" t="t" r="r" b="b"/>
            <a:pathLst>
              <a:path w="15240" h="22225">
                <a:moveTo>
                  <a:pt x="14940" y="21746"/>
                </a:moveTo>
                <a:lnTo>
                  <a:pt x="10746" y="8413"/>
                </a:ln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1" name="object 151"/>
          <p:cNvSpPr/>
          <p:nvPr/>
        </p:nvSpPr>
        <p:spPr>
          <a:xfrm>
            <a:off x="7713643" y="5544632"/>
            <a:ext cx="22225" cy="15240"/>
          </a:xfrm>
          <a:custGeom>
            <a:avLst/>
            <a:gdLst/>
            <a:ahLst/>
            <a:cxnLst/>
            <a:rect l="l" t="t" r="r" b="b"/>
            <a:pathLst>
              <a:path w="22225" h="15239">
                <a:moveTo>
                  <a:pt x="21754" y="0"/>
                </a:moveTo>
                <a:lnTo>
                  <a:pt x="8420" y="4191"/>
                </a:lnTo>
                <a:lnTo>
                  <a:pt x="0" y="14933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2" name="object 152"/>
          <p:cNvSpPr/>
          <p:nvPr/>
        </p:nvSpPr>
        <p:spPr>
          <a:xfrm>
            <a:off x="7688802" y="5659987"/>
            <a:ext cx="15240" cy="22225"/>
          </a:xfrm>
          <a:custGeom>
            <a:avLst/>
            <a:gdLst/>
            <a:ahLst/>
            <a:cxnLst/>
            <a:rect l="l" t="t" r="r" b="b"/>
            <a:pathLst>
              <a:path w="15240" h="22225">
                <a:moveTo>
                  <a:pt x="0" y="0"/>
                </a:moveTo>
                <a:lnTo>
                  <a:pt x="4189" y="13336"/>
                </a:lnTo>
                <a:lnTo>
                  <a:pt x="14929" y="21757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3" name="object 153"/>
          <p:cNvSpPr/>
          <p:nvPr/>
        </p:nvSpPr>
        <p:spPr>
          <a:xfrm>
            <a:off x="7712099" y="5668347"/>
            <a:ext cx="22225" cy="15240"/>
          </a:xfrm>
          <a:custGeom>
            <a:avLst/>
            <a:gdLst/>
            <a:ahLst/>
            <a:cxnLst/>
            <a:rect l="l" t="t" r="r" b="b"/>
            <a:pathLst>
              <a:path w="22225" h="15239">
                <a:moveTo>
                  <a:pt x="0" y="14936"/>
                </a:moveTo>
                <a:lnTo>
                  <a:pt x="13335" y="10744"/>
                </a:lnTo>
                <a:lnTo>
                  <a:pt x="21748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4" name="object 154"/>
          <p:cNvSpPr/>
          <p:nvPr/>
        </p:nvSpPr>
        <p:spPr>
          <a:xfrm>
            <a:off x="7743753" y="5546182"/>
            <a:ext cx="15240" cy="22225"/>
          </a:xfrm>
          <a:custGeom>
            <a:avLst/>
            <a:gdLst/>
            <a:ahLst/>
            <a:cxnLst/>
            <a:rect l="l" t="t" r="r" b="b"/>
            <a:pathLst>
              <a:path w="15240" h="22225">
                <a:moveTo>
                  <a:pt x="14940" y="21746"/>
                </a:moveTo>
                <a:lnTo>
                  <a:pt x="10746" y="8413"/>
                </a:ln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5" name="object 155"/>
          <p:cNvSpPr/>
          <p:nvPr/>
        </p:nvSpPr>
        <p:spPr>
          <a:xfrm>
            <a:off x="7760236" y="5544632"/>
            <a:ext cx="22225" cy="15240"/>
          </a:xfrm>
          <a:custGeom>
            <a:avLst/>
            <a:gdLst/>
            <a:ahLst/>
            <a:cxnLst/>
            <a:rect l="l" t="t" r="r" b="b"/>
            <a:pathLst>
              <a:path w="22225" h="15239">
                <a:moveTo>
                  <a:pt x="21754" y="0"/>
                </a:moveTo>
                <a:lnTo>
                  <a:pt x="8420" y="4191"/>
                </a:lnTo>
                <a:lnTo>
                  <a:pt x="0" y="14933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6" name="object 156"/>
          <p:cNvSpPr/>
          <p:nvPr/>
        </p:nvSpPr>
        <p:spPr>
          <a:xfrm>
            <a:off x="7735397" y="5659987"/>
            <a:ext cx="15240" cy="22225"/>
          </a:xfrm>
          <a:custGeom>
            <a:avLst/>
            <a:gdLst/>
            <a:ahLst/>
            <a:cxnLst/>
            <a:rect l="l" t="t" r="r" b="b"/>
            <a:pathLst>
              <a:path w="15240" h="22225">
                <a:moveTo>
                  <a:pt x="0" y="0"/>
                </a:moveTo>
                <a:lnTo>
                  <a:pt x="4189" y="13336"/>
                </a:lnTo>
                <a:lnTo>
                  <a:pt x="14929" y="21757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7" name="object 157"/>
          <p:cNvSpPr/>
          <p:nvPr/>
        </p:nvSpPr>
        <p:spPr>
          <a:xfrm>
            <a:off x="7758693" y="5668347"/>
            <a:ext cx="22225" cy="15240"/>
          </a:xfrm>
          <a:custGeom>
            <a:avLst/>
            <a:gdLst/>
            <a:ahLst/>
            <a:cxnLst/>
            <a:rect l="l" t="t" r="r" b="b"/>
            <a:pathLst>
              <a:path w="22225" h="15239">
                <a:moveTo>
                  <a:pt x="0" y="14936"/>
                </a:moveTo>
                <a:lnTo>
                  <a:pt x="13335" y="10744"/>
                </a:lnTo>
                <a:lnTo>
                  <a:pt x="21748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8" name="object 158"/>
          <p:cNvSpPr/>
          <p:nvPr/>
        </p:nvSpPr>
        <p:spPr>
          <a:xfrm>
            <a:off x="7790348" y="5546182"/>
            <a:ext cx="15240" cy="22225"/>
          </a:xfrm>
          <a:custGeom>
            <a:avLst/>
            <a:gdLst/>
            <a:ahLst/>
            <a:cxnLst/>
            <a:rect l="l" t="t" r="r" b="b"/>
            <a:pathLst>
              <a:path w="15240" h="22225">
                <a:moveTo>
                  <a:pt x="14940" y="21746"/>
                </a:moveTo>
                <a:lnTo>
                  <a:pt x="10746" y="8413"/>
                </a:ln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9" name="object 159"/>
          <p:cNvSpPr/>
          <p:nvPr/>
        </p:nvSpPr>
        <p:spPr>
          <a:xfrm>
            <a:off x="7806832" y="5544632"/>
            <a:ext cx="22225" cy="15240"/>
          </a:xfrm>
          <a:custGeom>
            <a:avLst/>
            <a:gdLst/>
            <a:ahLst/>
            <a:cxnLst/>
            <a:rect l="l" t="t" r="r" b="b"/>
            <a:pathLst>
              <a:path w="22225" h="15239">
                <a:moveTo>
                  <a:pt x="21754" y="0"/>
                </a:moveTo>
                <a:lnTo>
                  <a:pt x="8420" y="4191"/>
                </a:lnTo>
                <a:lnTo>
                  <a:pt x="0" y="14933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0" name="object 160"/>
          <p:cNvSpPr/>
          <p:nvPr/>
        </p:nvSpPr>
        <p:spPr>
          <a:xfrm>
            <a:off x="7781990" y="5659987"/>
            <a:ext cx="15240" cy="22225"/>
          </a:xfrm>
          <a:custGeom>
            <a:avLst/>
            <a:gdLst/>
            <a:ahLst/>
            <a:cxnLst/>
            <a:rect l="l" t="t" r="r" b="b"/>
            <a:pathLst>
              <a:path w="15240" h="22225">
                <a:moveTo>
                  <a:pt x="0" y="0"/>
                </a:moveTo>
                <a:lnTo>
                  <a:pt x="4189" y="13336"/>
                </a:lnTo>
                <a:lnTo>
                  <a:pt x="14929" y="21757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1" name="object 161"/>
          <p:cNvSpPr/>
          <p:nvPr/>
        </p:nvSpPr>
        <p:spPr>
          <a:xfrm>
            <a:off x="7805289" y="5668347"/>
            <a:ext cx="22225" cy="15240"/>
          </a:xfrm>
          <a:custGeom>
            <a:avLst/>
            <a:gdLst/>
            <a:ahLst/>
            <a:cxnLst/>
            <a:rect l="l" t="t" r="r" b="b"/>
            <a:pathLst>
              <a:path w="22225" h="15239">
                <a:moveTo>
                  <a:pt x="0" y="14936"/>
                </a:moveTo>
                <a:lnTo>
                  <a:pt x="13335" y="10744"/>
                </a:lnTo>
                <a:lnTo>
                  <a:pt x="21748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2" name="object 162"/>
          <p:cNvSpPr/>
          <p:nvPr/>
        </p:nvSpPr>
        <p:spPr>
          <a:xfrm>
            <a:off x="7836942" y="5546182"/>
            <a:ext cx="15240" cy="22225"/>
          </a:xfrm>
          <a:custGeom>
            <a:avLst/>
            <a:gdLst/>
            <a:ahLst/>
            <a:cxnLst/>
            <a:rect l="l" t="t" r="r" b="b"/>
            <a:pathLst>
              <a:path w="15240" h="22225">
                <a:moveTo>
                  <a:pt x="14940" y="21746"/>
                </a:moveTo>
                <a:lnTo>
                  <a:pt x="10746" y="8413"/>
                </a:ln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3" name="object 163"/>
          <p:cNvSpPr/>
          <p:nvPr/>
        </p:nvSpPr>
        <p:spPr>
          <a:xfrm>
            <a:off x="7853426" y="5544632"/>
            <a:ext cx="22225" cy="15240"/>
          </a:xfrm>
          <a:custGeom>
            <a:avLst/>
            <a:gdLst/>
            <a:ahLst/>
            <a:cxnLst/>
            <a:rect l="l" t="t" r="r" b="b"/>
            <a:pathLst>
              <a:path w="22225" h="15239">
                <a:moveTo>
                  <a:pt x="21754" y="0"/>
                </a:moveTo>
                <a:lnTo>
                  <a:pt x="8420" y="4191"/>
                </a:lnTo>
                <a:lnTo>
                  <a:pt x="0" y="14933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4" name="object 164"/>
          <p:cNvSpPr/>
          <p:nvPr/>
        </p:nvSpPr>
        <p:spPr>
          <a:xfrm>
            <a:off x="7828585" y="5659987"/>
            <a:ext cx="15240" cy="22225"/>
          </a:xfrm>
          <a:custGeom>
            <a:avLst/>
            <a:gdLst/>
            <a:ahLst/>
            <a:cxnLst/>
            <a:rect l="l" t="t" r="r" b="b"/>
            <a:pathLst>
              <a:path w="15240" h="22225">
                <a:moveTo>
                  <a:pt x="0" y="0"/>
                </a:moveTo>
                <a:lnTo>
                  <a:pt x="4189" y="13336"/>
                </a:lnTo>
                <a:lnTo>
                  <a:pt x="14929" y="21757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5" name="object 165"/>
          <p:cNvSpPr/>
          <p:nvPr/>
        </p:nvSpPr>
        <p:spPr>
          <a:xfrm>
            <a:off x="7851882" y="5668347"/>
            <a:ext cx="22225" cy="15240"/>
          </a:xfrm>
          <a:custGeom>
            <a:avLst/>
            <a:gdLst/>
            <a:ahLst/>
            <a:cxnLst/>
            <a:rect l="l" t="t" r="r" b="b"/>
            <a:pathLst>
              <a:path w="22225" h="15239">
                <a:moveTo>
                  <a:pt x="0" y="14936"/>
                </a:moveTo>
                <a:lnTo>
                  <a:pt x="13335" y="10744"/>
                </a:lnTo>
                <a:lnTo>
                  <a:pt x="21748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6" name="object 166"/>
          <p:cNvSpPr/>
          <p:nvPr/>
        </p:nvSpPr>
        <p:spPr>
          <a:xfrm>
            <a:off x="7883538" y="5546182"/>
            <a:ext cx="15240" cy="22225"/>
          </a:xfrm>
          <a:custGeom>
            <a:avLst/>
            <a:gdLst/>
            <a:ahLst/>
            <a:cxnLst/>
            <a:rect l="l" t="t" r="r" b="b"/>
            <a:pathLst>
              <a:path w="15240" h="22225">
                <a:moveTo>
                  <a:pt x="14940" y="21746"/>
                </a:moveTo>
                <a:lnTo>
                  <a:pt x="10746" y="8413"/>
                </a:ln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7" name="object 167"/>
          <p:cNvSpPr/>
          <p:nvPr/>
        </p:nvSpPr>
        <p:spPr>
          <a:xfrm>
            <a:off x="7900021" y="5544632"/>
            <a:ext cx="22225" cy="15240"/>
          </a:xfrm>
          <a:custGeom>
            <a:avLst/>
            <a:gdLst/>
            <a:ahLst/>
            <a:cxnLst/>
            <a:rect l="l" t="t" r="r" b="b"/>
            <a:pathLst>
              <a:path w="22225" h="15239">
                <a:moveTo>
                  <a:pt x="21754" y="0"/>
                </a:moveTo>
                <a:lnTo>
                  <a:pt x="8420" y="4191"/>
                </a:lnTo>
                <a:lnTo>
                  <a:pt x="0" y="14933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8" name="object 168"/>
          <p:cNvSpPr/>
          <p:nvPr/>
        </p:nvSpPr>
        <p:spPr>
          <a:xfrm>
            <a:off x="7875181" y="5659987"/>
            <a:ext cx="15240" cy="22225"/>
          </a:xfrm>
          <a:custGeom>
            <a:avLst/>
            <a:gdLst/>
            <a:ahLst/>
            <a:cxnLst/>
            <a:rect l="l" t="t" r="r" b="b"/>
            <a:pathLst>
              <a:path w="15240" h="22225">
                <a:moveTo>
                  <a:pt x="0" y="0"/>
                </a:moveTo>
                <a:lnTo>
                  <a:pt x="4189" y="13336"/>
                </a:lnTo>
                <a:lnTo>
                  <a:pt x="14929" y="21757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9" name="object 169"/>
          <p:cNvSpPr/>
          <p:nvPr/>
        </p:nvSpPr>
        <p:spPr>
          <a:xfrm>
            <a:off x="7898479" y="5668347"/>
            <a:ext cx="22225" cy="15240"/>
          </a:xfrm>
          <a:custGeom>
            <a:avLst/>
            <a:gdLst/>
            <a:ahLst/>
            <a:cxnLst/>
            <a:rect l="l" t="t" r="r" b="b"/>
            <a:pathLst>
              <a:path w="22225" h="15239">
                <a:moveTo>
                  <a:pt x="0" y="14936"/>
                </a:moveTo>
                <a:lnTo>
                  <a:pt x="13335" y="10744"/>
                </a:lnTo>
                <a:lnTo>
                  <a:pt x="21748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0" name="object 170"/>
          <p:cNvSpPr/>
          <p:nvPr/>
        </p:nvSpPr>
        <p:spPr>
          <a:xfrm>
            <a:off x="7930133" y="5546182"/>
            <a:ext cx="15240" cy="22225"/>
          </a:xfrm>
          <a:custGeom>
            <a:avLst/>
            <a:gdLst/>
            <a:ahLst/>
            <a:cxnLst/>
            <a:rect l="l" t="t" r="r" b="b"/>
            <a:pathLst>
              <a:path w="15240" h="22225">
                <a:moveTo>
                  <a:pt x="14940" y="21746"/>
                </a:moveTo>
                <a:lnTo>
                  <a:pt x="10746" y="8413"/>
                </a:ln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1" name="object 171"/>
          <p:cNvSpPr/>
          <p:nvPr/>
        </p:nvSpPr>
        <p:spPr>
          <a:xfrm>
            <a:off x="7946616" y="5544632"/>
            <a:ext cx="22225" cy="15240"/>
          </a:xfrm>
          <a:custGeom>
            <a:avLst/>
            <a:gdLst/>
            <a:ahLst/>
            <a:cxnLst/>
            <a:rect l="l" t="t" r="r" b="b"/>
            <a:pathLst>
              <a:path w="22225" h="15239">
                <a:moveTo>
                  <a:pt x="21754" y="0"/>
                </a:moveTo>
                <a:lnTo>
                  <a:pt x="8420" y="4191"/>
                </a:lnTo>
                <a:lnTo>
                  <a:pt x="0" y="14933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2" name="object 172"/>
          <p:cNvSpPr/>
          <p:nvPr/>
        </p:nvSpPr>
        <p:spPr>
          <a:xfrm>
            <a:off x="7921776" y="5659987"/>
            <a:ext cx="15240" cy="22225"/>
          </a:xfrm>
          <a:custGeom>
            <a:avLst/>
            <a:gdLst/>
            <a:ahLst/>
            <a:cxnLst/>
            <a:rect l="l" t="t" r="r" b="b"/>
            <a:pathLst>
              <a:path w="15240" h="22225">
                <a:moveTo>
                  <a:pt x="0" y="0"/>
                </a:moveTo>
                <a:lnTo>
                  <a:pt x="4189" y="13336"/>
                </a:lnTo>
                <a:lnTo>
                  <a:pt x="14929" y="21757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3" name="object 173"/>
          <p:cNvSpPr/>
          <p:nvPr/>
        </p:nvSpPr>
        <p:spPr>
          <a:xfrm>
            <a:off x="7945073" y="5668347"/>
            <a:ext cx="22225" cy="15240"/>
          </a:xfrm>
          <a:custGeom>
            <a:avLst/>
            <a:gdLst/>
            <a:ahLst/>
            <a:cxnLst/>
            <a:rect l="l" t="t" r="r" b="b"/>
            <a:pathLst>
              <a:path w="22225" h="15239">
                <a:moveTo>
                  <a:pt x="0" y="14936"/>
                </a:moveTo>
                <a:lnTo>
                  <a:pt x="13335" y="10744"/>
                </a:lnTo>
                <a:lnTo>
                  <a:pt x="21748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4" name="object 174"/>
          <p:cNvSpPr/>
          <p:nvPr/>
        </p:nvSpPr>
        <p:spPr>
          <a:xfrm>
            <a:off x="7976728" y="5546182"/>
            <a:ext cx="15240" cy="22225"/>
          </a:xfrm>
          <a:custGeom>
            <a:avLst/>
            <a:gdLst/>
            <a:ahLst/>
            <a:cxnLst/>
            <a:rect l="l" t="t" r="r" b="b"/>
            <a:pathLst>
              <a:path w="15240" h="22225">
                <a:moveTo>
                  <a:pt x="14940" y="21746"/>
                </a:moveTo>
                <a:lnTo>
                  <a:pt x="10746" y="8413"/>
                </a:ln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5" name="object 175"/>
          <p:cNvSpPr/>
          <p:nvPr/>
        </p:nvSpPr>
        <p:spPr>
          <a:xfrm>
            <a:off x="7993212" y="5544632"/>
            <a:ext cx="22225" cy="15240"/>
          </a:xfrm>
          <a:custGeom>
            <a:avLst/>
            <a:gdLst/>
            <a:ahLst/>
            <a:cxnLst/>
            <a:rect l="l" t="t" r="r" b="b"/>
            <a:pathLst>
              <a:path w="22225" h="15239">
                <a:moveTo>
                  <a:pt x="21754" y="0"/>
                </a:moveTo>
                <a:lnTo>
                  <a:pt x="8420" y="4191"/>
                </a:lnTo>
                <a:lnTo>
                  <a:pt x="0" y="14933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6" name="object 176"/>
          <p:cNvSpPr/>
          <p:nvPr/>
        </p:nvSpPr>
        <p:spPr>
          <a:xfrm>
            <a:off x="7968370" y="5659987"/>
            <a:ext cx="15240" cy="22225"/>
          </a:xfrm>
          <a:custGeom>
            <a:avLst/>
            <a:gdLst/>
            <a:ahLst/>
            <a:cxnLst/>
            <a:rect l="l" t="t" r="r" b="b"/>
            <a:pathLst>
              <a:path w="15240" h="22225">
                <a:moveTo>
                  <a:pt x="0" y="0"/>
                </a:moveTo>
                <a:lnTo>
                  <a:pt x="4189" y="13336"/>
                </a:lnTo>
                <a:lnTo>
                  <a:pt x="14929" y="21757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7" name="object 177"/>
          <p:cNvSpPr/>
          <p:nvPr/>
        </p:nvSpPr>
        <p:spPr>
          <a:xfrm>
            <a:off x="7991669" y="5668347"/>
            <a:ext cx="22225" cy="15240"/>
          </a:xfrm>
          <a:custGeom>
            <a:avLst/>
            <a:gdLst/>
            <a:ahLst/>
            <a:cxnLst/>
            <a:rect l="l" t="t" r="r" b="b"/>
            <a:pathLst>
              <a:path w="22225" h="15239">
                <a:moveTo>
                  <a:pt x="0" y="14936"/>
                </a:moveTo>
                <a:lnTo>
                  <a:pt x="13335" y="10744"/>
                </a:lnTo>
                <a:lnTo>
                  <a:pt x="21748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8" name="object 178"/>
          <p:cNvSpPr/>
          <p:nvPr/>
        </p:nvSpPr>
        <p:spPr>
          <a:xfrm>
            <a:off x="8023322" y="5546182"/>
            <a:ext cx="15240" cy="22225"/>
          </a:xfrm>
          <a:custGeom>
            <a:avLst/>
            <a:gdLst/>
            <a:ahLst/>
            <a:cxnLst/>
            <a:rect l="l" t="t" r="r" b="b"/>
            <a:pathLst>
              <a:path w="15240" h="22225">
                <a:moveTo>
                  <a:pt x="14940" y="21746"/>
                </a:moveTo>
                <a:lnTo>
                  <a:pt x="10746" y="8413"/>
                </a:ln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9" name="object 179"/>
          <p:cNvSpPr/>
          <p:nvPr/>
        </p:nvSpPr>
        <p:spPr>
          <a:xfrm>
            <a:off x="8014965" y="5659987"/>
            <a:ext cx="15240" cy="22225"/>
          </a:xfrm>
          <a:custGeom>
            <a:avLst/>
            <a:gdLst/>
            <a:ahLst/>
            <a:cxnLst/>
            <a:rect l="l" t="t" r="r" b="b"/>
            <a:pathLst>
              <a:path w="15240" h="22225">
                <a:moveTo>
                  <a:pt x="0" y="0"/>
                </a:moveTo>
                <a:lnTo>
                  <a:pt x="4189" y="13336"/>
                </a:lnTo>
                <a:lnTo>
                  <a:pt x="14929" y="21757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0" name="object 180"/>
          <p:cNvSpPr/>
          <p:nvPr/>
        </p:nvSpPr>
        <p:spPr>
          <a:xfrm>
            <a:off x="6919978" y="5567937"/>
            <a:ext cx="23495" cy="92075"/>
          </a:xfrm>
          <a:custGeom>
            <a:avLst/>
            <a:gdLst/>
            <a:ahLst/>
            <a:cxnLst/>
            <a:rect l="l" t="t" r="r" b="b"/>
            <a:pathLst>
              <a:path w="23495" h="92075">
                <a:moveTo>
                  <a:pt x="23304" y="92049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1" name="object 181"/>
          <p:cNvSpPr/>
          <p:nvPr/>
        </p:nvSpPr>
        <p:spPr>
          <a:xfrm>
            <a:off x="6943283" y="5567937"/>
            <a:ext cx="23495" cy="92075"/>
          </a:xfrm>
          <a:custGeom>
            <a:avLst/>
            <a:gdLst/>
            <a:ahLst/>
            <a:cxnLst/>
            <a:rect l="l" t="t" r="r" b="b"/>
            <a:pathLst>
              <a:path w="23495" h="92075">
                <a:moveTo>
                  <a:pt x="0" y="92049"/>
                </a:moveTo>
                <a:lnTo>
                  <a:pt x="23291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2" name="object 182"/>
          <p:cNvSpPr/>
          <p:nvPr/>
        </p:nvSpPr>
        <p:spPr>
          <a:xfrm>
            <a:off x="6921528" y="5544632"/>
            <a:ext cx="22225" cy="15240"/>
          </a:xfrm>
          <a:custGeom>
            <a:avLst/>
            <a:gdLst/>
            <a:ahLst/>
            <a:cxnLst/>
            <a:rect l="l" t="t" r="r" b="b"/>
            <a:pathLst>
              <a:path w="22225" h="15239">
                <a:moveTo>
                  <a:pt x="21754" y="0"/>
                </a:moveTo>
                <a:lnTo>
                  <a:pt x="8420" y="4191"/>
                </a:lnTo>
                <a:lnTo>
                  <a:pt x="0" y="14933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3" name="object 183"/>
          <p:cNvSpPr/>
          <p:nvPr/>
        </p:nvSpPr>
        <p:spPr>
          <a:xfrm>
            <a:off x="6919986" y="5668347"/>
            <a:ext cx="22225" cy="15240"/>
          </a:xfrm>
          <a:custGeom>
            <a:avLst/>
            <a:gdLst/>
            <a:ahLst/>
            <a:cxnLst/>
            <a:rect l="l" t="t" r="r" b="b"/>
            <a:pathLst>
              <a:path w="22225" h="15239">
                <a:moveTo>
                  <a:pt x="0" y="14936"/>
                </a:moveTo>
                <a:lnTo>
                  <a:pt x="13335" y="10744"/>
                </a:lnTo>
                <a:lnTo>
                  <a:pt x="21748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4" name="object 184"/>
          <p:cNvSpPr/>
          <p:nvPr/>
        </p:nvSpPr>
        <p:spPr>
          <a:xfrm>
            <a:off x="6951640" y="5546182"/>
            <a:ext cx="15240" cy="22225"/>
          </a:xfrm>
          <a:custGeom>
            <a:avLst/>
            <a:gdLst/>
            <a:ahLst/>
            <a:cxnLst/>
            <a:rect l="l" t="t" r="r" b="b"/>
            <a:pathLst>
              <a:path w="15240" h="22225">
                <a:moveTo>
                  <a:pt x="14940" y="21746"/>
                </a:moveTo>
                <a:lnTo>
                  <a:pt x="10746" y="8413"/>
                </a:ln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5" name="object 185"/>
          <p:cNvSpPr/>
          <p:nvPr/>
        </p:nvSpPr>
        <p:spPr>
          <a:xfrm>
            <a:off x="6943283" y="5659987"/>
            <a:ext cx="15240" cy="22225"/>
          </a:xfrm>
          <a:custGeom>
            <a:avLst/>
            <a:gdLst/>
            <a:ahLst/>
            <a:cxnLst/>
            <a:rect l="l" t="t" r="r" b="b"/>
            <a:pathLst>
              <a:path w="15240" h="22225">
                <a:moveTo>
                  <a:pt x="0" y="0"/>
                </a:moveTo>
                <a:lnTo>
                  <a:pt x="4189" y="13336"/>
                </a:lnTo>
                <a:lnTo>
                  <a:pt x="14929" y="21757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6" name="object 186"/>
          <p:cNvSpPr/>
          <p:nvPr/>
        </p:nvSpPr>
        <p:spPr>
          <a:xfrm>
            <a:off x="6966573" y="5567937"/>
            <a:ext cx="23495" cy="92075"/>
          </a:xfrm>
          <a:custGeom>
            <a:avLst/>
            <a:gdLst/>
            <a:ahLst/>
            <a:cxnLst/>
            <a:rect l="l" t="t" r="r" b="b"/>
            <a:pathLst>
              <a:path w="23495" h="92075">
                <a:moveTo>
                  <a:pt x="23304" y="92049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7" name="object 187"/>
          <p:cNvSpPr/>
          <p:nvPr/>
        </p:nvSpPr>
        <p:spPr>
          <a:xfrm>
            <a:off x="6989877" y="5567937"/>
            <a:ext cx="23495" cy="92075"/>
          </a:xfrm>
          <a:custGeom>
            <a:avLst/>
            <a:gdLst/>
            <a:ahLst/>
            <a:cxnLst/>
            <a:rect l="l" t="t" r="r" b="b"/>
            <a:pathLst>
              <a:path w="23495" h="92075">
                <a:moveTo>
                  <a:pt x="0" y="92049"/>
                </a:moveTo>
                <a:lnTo>
                  <a:pt x="23291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8" name="object 188"/>
          <p:cNvSpPr/>
          <p:nvPr/>
        </p:nvSpPr>
        <p:spPr>
          <a:xfrm>
            <a:off x="6968123" y="5544632"/>
            <a:ext cx="22225" cy="15240"/>
          </a:xfrm>
          <a:custGeom>
            <a:avLst/>
            <a:gdLst/>
            <a:ahLst/>
            <a:cxnLst/>
            <a:rect l="l" t="t" r="r" b="b"/>
            <a:pathLst>
              <a:path w="22225" h="15239">
                <a:moveTo>
                  <a:pt x="21754" y="0"/>
                </a:moveTo>
                <a:lnTo>
                  <a:pt x="8420" y="4191"/>
                </a:lnTo>
                <a:lnTo>
                  <a:pt x="0" y="14933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9" name="object 189"/>
          <p:cNvSpPr/>
          <p:nvPr/>
        </p:nvSpPr>
        <p:spPr>
          <a:xfrm>
            <a:off x="6966580" y="5668347"/>
            <a:ext cx="22225" cy="15240"/>
          </a:xfrm>
          <a:custGeom>
            <a:avLst/>
            <a:gdLst/>
            <a:ahLst/>
            <a:cxnLst/>
            <a:rect l="l" t="t" r="r" b="b"/>
            <a:pathLst>
              <a:path w="22225" h="15239">
                <a:moveTo>
                  <a:pt x="0" y="14936"/>
                </a:moveTo>
                <a:lnTo>
                  <a:pt x="13335" y="10744"/>
                </a:lnTo>
                <a:lnTo>
                  <a:pt x="21748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0" name="object 190"/>
          <p:cNvSpPr/>
          <p:nvPr/>
        </p:nvSpPr>
        <p:spPr>
          <a:xfrm>
            <a:off x="6998235" y="5546182"/>
            <a:ext cx="15240" cy="22225"/>
          </a:xfrm>
          <a:custGeom>
            <a:avLst/>
            <a:gdLst/>
            <a:ahLst/>
            <a:cxnLst/>
            <a:rect l="l" t="t" r="r" b="b"/>
            <a:pathLst>
              <a:path w="15240" h="22225">
                <a:moveTo>
                  <a:pt x="14940" y="21746"/>
                </a:moveTo>
                <a:lnTo>
                  <a:pt x="10746" y="8413"/>
                </a:ln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1" name="object 191"/>
          <p:cNvSpPr/>
          <p:nvPr/>
        </p:nvSpPr>
        <p:spPr>
          <a:xfrm>
            <a:off x="6989877" y="5659987"/>
            <a:ext cx="15240" cy="22225"/>
          </a:xfrm>
          <a:custGeom>
            <a:avLst/>
            <a:gdLst/>
            <a:ahLst/>
            <a:cxnLst/>
            <a:rect l="l" t="t" r="r" b="b"/>
            <a:pathLst>
              <a:path w="15240" h="22225">
                <a:moveTo>
                  <a:pt x="0" y="0"/>
                </a:moveTo>
                <a:lnTo>
                  <a:pt x="4189" y="13336"/>
                </a:lnTo>
                <a:lnTo>
                  <a:pt x="14929" y="21757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2" name="object 192"/>
          <p:cNvSpPr/>
          <p:nvPr/>
        </p:nvSpPr>
        <p:spPr>
          <a:xfrm>
            <a:off x="6916635" y="5539223"/>
            <a:ext cx="1134745" cy="0"/>
          </a:xfrm>
          <a:custGeom>
            <a:avLst/>
            <a:gdLst/>
            <a:ahLst/>
            <a:cxnLst/>
            <a:rect l="l" t="t" r="r" b="b"/>
            <a:pathLst>
              <a:path w="1134745">
                <a:moveTo>
                  <a:pt x="0" y="0"/>
                </a:moveTo>
                <a:lnTo>
                  <a:pt x="113421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3" name="object 193"/>
          <p:cNvSpPr/>
          <p:nvPr/>
        </p:nvSpPr>
        <p:spPr>
          <a:xfrm>
            <a:off x="6916635" y="5683284"/>
            <a:ext cx="1134745" cy="0"/>
          </a:xfrm>
          <a:custGeom>
            <a:avLst/>
            <a:gdLst/>
            <a:ahLst/>
            <a:cxnLst/>
            <a:rect l="l" t="t" r="r" b="b"/>
            <a:pathLst>
              <a:path w="1134745">
                <a:moveTo>
                  <a:pt x="0" y="0"/>
                </a:moveTo>
                <a:lnTo>
                  <a:pt x="113421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4" name="object 194"/>
          <p:cNvSpPr/>
          <p:nvPr/>
        </p:nvSpPr>
        <p:spPr>
          <a:xfrm>
            <a:off x="7897914" y="5197457"/>
            <a:ext cx="171450" cy="635"/>
          </a:xfrm>
          <a:custGeom>
            <a:avLst/>
            <a:gdLst/>
            <a:ahLst/>
            <a:cxnLst/>
            <a:rect l="l" t="t" r="r" b="b"/>
            <a:pathLst>
              <a:path w="171450" h="635">
                <a:moveTo>
                  <a:pt x="0" y="12"/>
                </a:moveTo>
                <a:lnTo>
                  <a:pt x="170929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5" name="object 195"/>
          <p:cNvSpPr/>
          <p:nvPr/>
        </p:nvSpPr>
        <p:spPr>
          <a:xfrm>
            <a:off x="6916635" y="5197469"/>
            <a:ext cx="1152525" cy="0"/>
          </a:xfrm>
          <a:custGeom>
            <a:avLst/>
            <a:gdLst/>
            <a:ahLst/>
            <a:cxnLst/>
            <a:rect l="l" t="t" r="r" b="b"/>
            <a:pathLst>
              <a:path w="1152525">
                <a:moveTo>
                  <a:pt x="1152214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6" name="object 196"/>
          <p:cNvSpPr/>
          <p:nvPr/>
        </p:nvSpPr>
        <p:spPr>
          <a:xfrm>
            <a:off x="6916635" y="5521273"/>
            <a:ext cx="1152525" cy="0"/>
          </a:xfrm>
          <a:custGeom>
            <a:avLst/>
            <a:gdLst/>
            <a:ahLst/>
            <a:cxnLst/>
            <a:rect l="l" t="t" r="r" b="b"/>
            <a:pathLst>
              <a:path w="1152525">
                <a:moveTo>
                  <a:pt x="1152217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7" name="object 197"/>
          <p:cNvSpPr/>
          <p:nvPr/>
        </p:nvSpPr>
        <p:spPr>
          <a:xfrm>
            <a:off x="6916635" y="5197449"/>
            <a:ext cx="1152525" cy="635"/>
          </a:xfrm>
          <a:custGeom>
            <a:avLst/>
            <a:gdLst/>
            <a:ahLst/>
            <a:cxnLst/>
            <a:rect l="l" t="t" r="r" b="b"/>
            <a:pathLst>
              <a:path w="1152525" h="635">
                <a:moveTo>
                  <a:pt x="1152214" y="0"/>
                </a:moveTo>
                <a:lnTo>
                  <a:pt x="0" y="16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8" name="object 198"/>
          <p:cNvSpPr/>
          <p:nvPr/>
        </p:nvSpPr>
        <p:spPr>
          <a:xfrm>
            <a:off x="7999917" y="4975188"/>
            <a:ext cx="20320" cy="87630"/>
          </a:xfrm>
          <a:custGeom>
            <a:avLst/>
            <a:gdLst/>
            <a:ahLst/>
            <a:cxnLst/>
            <a:rect l="l" t="t" r="r" b="b"/>
            <a:pathLst>
              <a:path w="20320" h="87629">
                <a:moveTo>
                  <a:pt x="20078" y="0"/>
                </a:moveTo>
                <a:lnTo>
                  <a:pt x="0" y="8721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9" name="object 199"/>
          <p:cNvSpPr/>
          <p:nvPr/>
        </p:nvSpPr>
        <p:spPr>
          <a:xfrm>
            <a:off x="8032903" y="5062395"/>
            <a:ext cx="18415" cy="0"/>
          </a:xfrm>
          <a:custGeom>
            <a:avLst/>
            <a:gdLst/>
            <a:ahLst/>
            <a:cxnLst/>
            <a:rect l="l" t="t" r="r" b="b"/>
            <a:pathLst>
              <a:path w="18415">
                <a:moveTo>
                  <a:pt x="0" y="0"/>
                </a:moveTo>
                <a:lnTo>
                  <a:pt x="17932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0" name="object 200"/>
          <p:cNvSpPr/>
          <p:nvPr/>
        </p:nvSpPr>
        <p:spPr>
          <a:xfrm>
            <a:off x="6916635" y="5067795"/>
            <a:ext cx="1116330" cy="0"/>
          </a:xfrm>
          <a:custGeom>
            <a:avLst/>
            <a:gdLst/>
            <a:ahLst/>
            <a:cxnLst/>
            <a:rect l="l" t="t" r="r" b="b"/>
            <a:pathLst>
              <a:path w="1116329">
                <a:moveTo>
                  <a:pt x="1116336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1" name="object 201"/>
          <p:cNvSpPr/>
          <p:nvPr/>
        </p:nvSpPr>
        <p:spPr>
          <a:xfrm>
            <a:off x="8036806" y="4989417"/>
            <a:ext cx="0" cy="12700"/>
          </a:xfrm>
          <a:custGeom>
            <a:avLst/>
            <a:gdLst/>
            <a:ahLst/>
            <a:cxnLst/>
            <a:rect l="l" t="t" r="r" b="b"/>
            <a:pathLst>
              <a:path h="12700">
                <a:moveTo>
                  <a:pt x="0" y="0"/>
                </a:moveTo>
                <a:lnTo>
                  <a:pt x="0" y="12611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2" name="object 202"/>
          <p:cNvSpPr/>
          <p:nvPr/>
        </p:nvSpPr>
        <p:spPr>
          <a:xfrm>
            <a:off x="8029304" y="4989417"/>
            <a:ext cx="7620" cy="0"/>
          </a:xfrm>
          <a:custGeom>
            <a:avLst/>
            <a:gdLst/>
            <a:ahLst/>
            <a:cxnLst/>
            <a:rect l="l" t="t" r="r" b="b"/>
            <a:pathLst>
              <a:path w="7620">
                <a:moveTo>
                  <a:pt x="0" y="0"/>
                </a:moveTo>
                <a:lnTo>
                  <a:pt x="749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3" name="object 203"/>
          <p:cNvSpPr/>
          <p:nvPr/>
        </p:nvSpPr>
        <p:spPr>
          <a:xfrm>
            <a:off x="8036806" y="5002029"/>
            <a:ext cx="14604" cy="0"/>
          </a:xfrm>
          <a:custGeom>
            <a:avLst/>
            <a:gdLst/>
            <a:ahLst/>
            <a:cxnLst/>
            <a:rect l="l" t="t" r="r" b="b"/>
            <a:pathLst>
              <a:path w="14604">
                <a:moveTo>
                  <a:pt x="0" y="0"/>
                </a:moveTo>
                <a:lnTo>
                  <a:pt x="1409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4" name="object 204"/>
          <p:cNvSpPr/>
          <p:nvPr/>
        </p:nvSpPr>
        <p:spPr>
          <a:xfrm>
            <a:off x="8029304" y="4989417"/>
            <a:ext cx="0" cy="73025"/>
          </a:xfrm>
          <a:custGeom>
            <a:avLst/>
            <a:gdLst/>
            <a:ahLst/>
            <a:cxnLst/>
            <a:rect l="l" t="t" r="r" b="b"/>
            <a:pathLst>
              <a:path h="73025">
                <a:moveTo>
                  <a:pt x="0" y="0"/>
                </a:moveTo>
                <a:lnTo>
                  <a:pt x="0" y="72986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5" name="object 205"/>
          <p:cNvSpPr/>
          <p:nvPr/>
        </p:nvSpPr>
        <p:spPr>
          <a:xfrm>
            <a:off x="8032972" y="5161394"/>
            <a:ext cx="0" cy="30480"/>
          </a:xfrm>
          <a:custGeom>
            <a:avLst/>
            <a:gdLst/>
            <a:ahLst/>
            <a:cxnLst/>
            <a:rect l="l" t="t" r="r" b="b"/>
            <a:pathLst>
              <a:path h="30479">
                <a:moveTo>
                  <a:pt x="0" y="0"/>
                </a:moveTo>
                <a:lnTo>
                  <a:pt x="0" y="30429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6" name="object 206"/>
          <p:cNvSpPr/>
          <p:nvPr/>
        </p:nvSpPr>
        <p:spPr>
          <a:xfrm>
            <a:off x="6916635" y="5056846"/>
            <a:ext cx="1113155" cy="635"/>
          </a:xfrm>
          <a:custGeom>
            <a:avLst/>
            <a:gdLst/>
            <a:ahLst/>
            <a:cxnLst/>
            <a:rect l="l" t="t" r="r" b="b"/>
            <a:pathLst>
              <a:path w="1113154" h="635">
                <a:moveTo>
                  <a:pt x="0" y="36"/>
                </a:moveTo>
                <a:lnTo>
                  <a:pt x="111266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7" name="object 207"/>
          <p:cNvSpPr/>
          <p:nvPr/>
        </p:nvSpPr>
        <p:spPr>
          <a:xfrm>
            <a:off x="6916635" y="5825485"/>
            <a:ext cx="1134745" cy="0"/>
          </a:xfrm>
          <a:custGeom>
            <a:avLst/>
            <a:gdLst/>
            <a:ahLst/>
            <a:cxnLst/>
            <a:rect l="l" t="t" r="r" b="b"/>
            <a:pathLst>
              <a:path w="1134745">
                <a:moveTo>
                  <a:pt x="1134270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8" name="object 208"/>
          <p:cNvSpPr/>
          <p:nvPr/>
        </p:nvSpPr>
        <p:spPr>
          <a:xfrm>
            <a:off x="7870538" y="5754862"/>
            <a:ext cx="73025" cy="0"/>
          </a:xfrm>
          <a:custGeom>
            <a:avLst/>
            <a:gdLst/>
            <a:ahLst/>
            <a:cxnLst/>
            <a:rect l="l" t="t" r="r" b="b"/>
            <a:pathLst>
              <a:path w="73025">
                <a:moveTo>
                  <a:pt x="0" y="0"/>
                </a:moveTo>
                <a:lnTo>
                  <a:pt x="72732" y="0"/>
                </a:lnTo>
              </a:path>
            </a:pathLst>
          </a:custGeom>
          <a:ln w="3175">
            <a:solidFill>
              <a:srgbClr val="000000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9" name="object 209"/>
          <p:cNvSpPr/>
          <p:nvPr/>
        </p:nvSpPr>
        <p:spPr>
          <a:xfrm>
            <a:off x="7943274" y="5750328"/>
            <a:ext cx="8255" cy="5080"/>
          </a:xfrm>
          <a:custGeom>
            <a:avLst/>
            <a:gdLst/>
            <a:ahLst/>
            <a:cxnLst/>
            <a:rect l="l" t="t" r="r" b="b"/>
            <a:pathLst>
              <a:path w="8254" h="5079">
                <a:moveTo>
                  <a:pt x="0" y="4533"/>
                </a:moveTo>
                <a:lnTo>
                  <a:pt x="7797" y="0"/>
                </a:lnTo>
              </a:path>
            </a:pathLst>
          </a:custGeom>
          <a:ln w="3175">
            <a:solidFill>
              <a:srgbClr val="000000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0" name="object 210"/>
          <p:cNvSpPr/>
          <p:nvPr/>
        </p:nvSpPr>
        <p:spPr>
          <a:xfrm>
            <a:off x="7942897" y="5683284"/>
            <a:ext cx="0" cy="17780"/>
          </a:xfrm>
          <a:custGeom>
            <a:avLst/>
            <a:gdLst/>
            <a:ahLst/>
            <a:cxnLst/>
            <a:rect l="l" t="t" r="r" b="b"/>
            <a:pathLst>
              <a:path h="17779">
                <a:moveTo>
                  <a:pt x="0" y="0"/>
                </a:moveTo>
                <a:lnTo>
                  <a:pt x="0" y="17703"/>
                </a:lnTo>
              </a:path>
            </a:pathLst>
          </a:custGeom>
          <a:ln w="3175">
            <a:solidFill>
              <a:srgbClr val="000000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1" name="object 211"/>
          <p:cNvSpPr/>
          <p:nvPr/>
        </p:nvSpPr>
        <p:spPr>
          <a:xfrm>
            <a:off x="7896507" y="5694209"/>
            <a:ext cx="20955" cy="0"/>
          </a:xfrm>
          <a:custGeom>
            <a:avLst/>
            <a:gdLst/>
            <a:ahLst/>
            <a:cxnLst/>
            <a:rect l="l" t="t" r="r" b="b"/>
            <a:pathLst>
              <a:path w="20954">
                <a:moveTo>
                  <a:pt x="0" y="0"/>
                </a:moveTo>
                <a:lnTo>
                  <a:pt x="20789" y="0"/>
                </a:lnTo>
              </a:path>
            </a:pathLst>
          </a:custGeom>
          <a:ln w="3175">
            <a:solidFill>
              <a:srgbClr val="000000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2" name="object 212"/>
          <p:cNvSpPr/>
          <p:nvPr/>
        </p:nvSpPr>
        <p:spPr>
          <a:xfrm>
            <a:off x="7920216" y="5687059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3175" y="0"/>
                </a:lnTo>
              </a:path>
            </a:pathLst>
          </a:custGeom>
          <a:ln w="5295">
            <a:solidFill>
              <a:srgbClr val="000000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3" name="object 213"/>
          <p:cNvSpPr/>
          <p:nvPr/>
        </p:nvSpPr>
        <p:spPr>
          <a:xfrm>
            <a:off x="7862740" y="5750328"/>
            <a:ext cx="8255" cy="5080"/>
          </a:xfrm>
          <a:custGeom>
            <a:avLst/>
            <a:gdLst/>
            <a:ahLst/>
            <a:cxnLst/>
            <a:rect l="l" t="t" r="r" b="b"/>
            <a:pathLst>
              <a:path w="8254" h="5079">
                <a:moveTo>
                  <a:pt x="7797" y="4533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4" name="object 214"/>
          <p:cNvSpPr/>
          <p:nvPr/>
        </p:nvSpPr>
        <p:spPr>
          <a:xfrm>
            <a:off x="7870914" y="5683284"/>
            <a:ext cx="0" cy="17780"/>
          </a:xfrm>
          <a:custGeom>
            <a:avLst/>
            <a:gdLst/>
            <a:ahLst/>
            <a:cxnLst/>
            <a:rect l="l" t="t" r="r" b="b"/>
            <a:pathLst>
              <a:path h="17779">
                <a:moveTo>
                  <a:pt x="0" y="0"/>
                </a:moveTo>
                <a:lnTo>
                  <a:pt x="0" y="17703"/>
                </a:lnTo>
              </a:path>
            </a:pathLst>
          </a:custGeom>
          <a:ln w="3175">
            <a:solidFill>
              <a:srgbClr val="000000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5" name="object 215"/>
          <p:cNvSpPr/>
          <p:nvPr/>
        </p:nvSpPr>
        <p:spPr>
          <a:xfrm>
            <a:off x="7890421" y="5687059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3175" y="0"/>
                </a:lnTo>
              </a:path>
            </a:pathLst>
          </a:custGeom>
          <a:ln w="5295">
            <a:solidFill>
              <a:srgbClr val="000000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6" name="object 216"/>
          <p:cNvSpPr/>
          <p:nvPr/>
        </p:nvSpPr>
        <p:spPr>
          <a:xfrm>
            <a:off x="7894375" y="5787628"/>
            <a:ext cx="6985" cy="1905"/>
          </a:xfrm>
          <a:custGeom>
            <a:avLst/>
            <a:gdLst/>
            <a:ahLst/>
            <a:cxnLst/>
            <a:rect l="l" t="t" r="r" b="b"/>
            <a:pathLst>
              <a:path w="6984" h="1904">
                <a:moveTo>
                  <a:pt x="0" y="0"/>
                </a:moveTo>
                <a:lnTo>
                  <a:pt x="6527" y="1777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7" name="object 217"/>
          <p:cNvSpPr/>
          <p:nvPr/>
        </p:nvSpPr>
        <p:spPr>
          <a:xfrm>
            <a:off x="7894375" y="5791899"/>
            <a:ext cx="6985" cy="1905"/>
          </a:xfrm>
          <a:custGeom>
            <a:avLst/>
            <a:gdLst/>
            <a:ahLst/>
            <a:cxnLst/>
            <a:rect l="l" t="t" r="r" b="b"/>
            <a:pathLst>
              <a:path w="6984" h="1904">
                <a:moveTo>
                  <a:pt x="0" y="0"/>
                </a:moveTo>
                <a:lnTo>
                  <a:pt x="6527" y="1778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8" name="object 218"/>
          <p:cNvSpPr/>
          <p:nvPr/>
        </p:nvSpPr>
        <p:spPr>
          <a:xfrm>
            <a:off x="7894375" y="5796172"/>
            <a:ext cx="6985" cy="1905"/>
          </a:xfrm>
          <a:custGeom>
            <a:avLst/>
            <a:gdLst/>
            <a:ahLst/>
            <a:cxnLst/>
            <a:rect l="l" t="t" r="r" b="b"/>
            <a:pathLst>
              <a:path w="6984" h="1904">
                <a:moveTo>
                  <a:pt x="0" y="0"/>
                </a:moveTo>
                <a:lnTo>
                  <a:pt x="6527" y="1778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9" name="object 219"/>
          <p:cNvSpPr/>
          <p:nvPr/>
        </p:nvSpPr>
        <p:spPr>
          <a:xfrm>
            <a:off x="7894375" y="5800444"/>
            <a:ext cx="6985" cy="1905"/>
          </a:xfrm>
          <a:custGeom>
            <a:avLst/>
            <a:gdLst/>
            <a:ahLst/>
            <a:cxnLst/>
            <a:rect l="l" t="t" r="r" b="b"/>
            <a:pathLst>
              <a:path w="6984" h="1904">
                <a:moveTo>
                  <a:pt x="0" y="0"/>
                </a:moveTo>
                <a:lnTo>
                  <a:pt x="6527" y="1777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0" name="object 220"/>
          <p:cNvSpPr/>
          <p:nvPr/>
        </p:nvSpPr>
        <p:spPr>
          <a:xfrm>
            <a:off x="7894375" y="5804715"/>
            <a:ext cx="6985" cy="1905"/>
          </a:xfrm>
          <a:custGeom>
            <a:avLst/>
            <a:gdLst/>
            <a:ahLst/>
            <a:cxnLst/>
            <a:rect l="l" t="t" r="r" b="b"/>
            <a:pathLst>
              <a:path w="6984" h="1904">
                <a:moveTo>
                  <a:pt x="0" y="0"/>
                </a:moveTo>
                <a:lnTo>
                  <a:pt x="6527" y="1778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1" name="object 221"/>
          <p:cNvSpPr/>
          <p:nvPr/>
        </p:nvSpPr>
        <p:spPr>
          <a:xfrm>
            <a:off x="7890547" y="5817268"/>
            <a:ext cx="5715" cy="8255"/>
          </a:xfrm>
          <a:custGeom>
            <a:avLst/>
            <a:gdLst/>
            <a:ahLst/>
            <a:cxnLst/>
            <a:rect l="l" t="t" r="r" b="b"/>
            <a:pathLst>
              <a:path w="5715" h="8254">
                <a:moveTo>
                  <a:pt x="0" y="8216"/>
                </a:moveTo>
                <a:lnTo>
                  <a:pt x="515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2" name="object 222"/>
          <p:cNvSpPr/>
          <p:nvPr/>
        </p:nvSpPr>
        <p:spPr>
          <a:xfrm>
            <a:off x="7899576" y="5817268"/>
            <a:ext cx="5715" cy="8255"/>
          </a:xfrm>
          <a:custGeom>
            <a:avLst/>
            <a:gdLst/>
            <a:ahLst/>
            <a:cxnLst/>
            <a:rect l="l" t="t" r="r" b="b"/>
            <a:pathLst>
              <a:path w="5715" h="8254">
                <a:moveTo>
                  <a:pt x="5156" y="8216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3" name="object 223"/>
          <p:cNvSpPr/>
          <p:nvPr/>
        </p:nvSpPr>
        <p:spPr>
          <a:xfrm>
            <a:off x="7894375" y="5812588"/>
            <a:ext cx="6985" cy="1905"/>
          </a:xfrm>
          <a:custGeom>
            <a:avLst/>
            <a:gdLst/>
            <a:ahLst/>
            <a:cxnLst/>
            <a:rect l="l" t="t" r="r" b="b"/>
            <a:pathLst>
              <a:path w="6984" h="1904">
                <a:moveTo>
                  <a:pt x="0" y="0"/>
                </a:moveTo>
                <a:lnTo>
                  <a:pt x="6527" y="1778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4" name="object 224"/>
          <p:cNvSpPr/>
          <p:nvPr/>
        </p:nvSpPr>
        <p:spPr>
          <a:xfrm>
            <a:off x="7890927" y="5824877"/>
            <a:ext cx="13970" cy="0"/>
          </a:xfrm>
          <a:custGeom>
            <a:avLst/>
            <a:gdLst/>
            <a:ahLst/>
            <a:cxnLst/>
            <a:rect l="l" t="t" r="r" b="b"/>
            <a:pathLst>
              <a:path w="13970">
                <a:moveTo>
                  <a:pt x="0" y="0"/>
                </a:moveTo>
                <a:lnTo>
                  <a:pt x="1342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5" name="object 225"/>
          <p:cNvSpPr/>
          <p:nvPr/>
        </p:nvSpPr>
        <p:spPr>
          <a:xfrm>
            <a:off x="7894375" y="5808365"/>
            <a:ext cx="6985" cy="1905"/>
          </a:xfrm>
          <a:custGeom>
            <a:avLst/>
            <a:gdLst/>
            <a:ahLst/>
            <a:cxnLst/>
            <a:rect l="l" t="t" r="r" b="b"/>
            <a:pathLst>
              <a:path w="6984" h="1904">
                <a:moveTo>
                  <a:pt x="0" y="0"/>
                </a:moveTo>
                <a:lnTo>
                  <a:pt x="6527" y="1778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6" name="object 226"/>
          <p:cNvSpPr/>
          <p:nvPr/>
        </p:nvSpPr>
        <p:spPr>
          <a:xfrm>
            <a:off x="7894375" y="5783356"/>
            <a:ext cx="6985" cy="1905"/>
          </a:xfrm>
          <a:custGeom>
            <a:avLst/>
            <a:gdLst/>
            <a:ahLst/>
            <a:cxnLst/>
            <a:rect l="l" t="t" r="r" b="b"/>
            <a:pathLst>
              <a:path w="6984" h="1904">
                <a:moveTo>
                  <a:pt x="0" y="0"/>
                </a:moveTo>
                <a:lnTo>
                  <a:pt x="6527" y="1778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7" name="object 227"/>
          <p:cNvSpPr/>
          <p:nvPr/>
        </p:nvSpPr>
        <p:spPr>
          <a:xfrm>
            <a:off x="7894375" y="5779085"/>
            <a:ext cx="6985" cy="1905"/>
          </a:xfrm>
          <a:custGeom>
            <a:avLst/>
            <a:gdLst/>
            <a:ahLst/>
            <a:cxnLst/>
            <a:rect l="l" t="t" r="r" b="b"/>
            <a:pathLst>
              <a:path w="6984" h="1904">
                <a:moveTo>
                  <a:pt x="0" y="0"/>
                </a:moveTo>
                <a:lnTo>
                  <a:pt x="6527" y="1778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8" name="object 228"/>
          <p:cNvSpPr/>
          <p:nvPr/>
        </p:nvSpPr>
        <p:spPr>
          <a:xfrm>
            <a:off x="7894375" y="5774945"/>
            <a:ext cx="6985" cy="1905"/>
          </a:xfrm>
          <a:custGeom>
            <a:avLst/>
            <a:gdLst/>
            <a:ahLst/>
            <a:cxnLst/>
            <a:rect l="l" t="t" r="r" b="b"/>
            <a:pathLst>
              <a:path w="6984" h="1904">
                <a:moveTo>
                  <a:pt x="0" y="0"/>
                </a:moveTo>
                <a:lnTo>
                  <a:pt x="6527" y="1778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9" name="object 229"/>
          <p:cNvSpPr/>
          <p:nvPr/>
        </p:nvSpPr>
        <p:spPr>
          <a:xfrm>
            <a:off x="7895544" y="5771076"/>
            <a:ext cx="5080" cy="1270"/>
          </a:xfrm>
          <a:custGeom>
            <a:avLst/>
            <a:gdLst/>
            <a:ahLst/>
            <a:cxnLst/>
            <a:rect l="l" t="t" r="r" b="b"/>
            <a:pathLst>
              <a:path w="5079" h="1270">
                <a:moveTo>
                  <a:pt x="0" y="0"/>
                </a:moveTo>
                <a:lnTo>
                  <a:pt x="4483" y="1219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0" name="object 230"/>
          <p:cNvSpPr/>
          <p:nvPr/>
        </p:nvSpPr>
        <p:spPr>
          <a:xfrm>
            <a:off x="7895705" y="5751503"/>
            <a:ext cx="0" cy="66040"/>
          </a:xfrm>
          <a:custGeom>
            <a:avLst/>
            <a:gdLst/>
            <a:ahLst/>
            <a:cxnLst/>
            <a:rect l="l" t="t" r="r" b="b"/>
            <a:pathLst>
              <a:path h="66039">
                <a:moveTo>
                  <a:pt x="0" y="6576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1" name="object 231"/>
          <p:cNvSpPr/>
          <p:nvPr/>
        </p:nvSpPr>
        <p:spPr>
          <a:xfrm>
            <a:off x="7899573" y="5751503"/>
            <a:ext cx="0" cy="66040"/>
          </a:xfrm>
          <a:custGeom>
            <a:avLst/>
            <a:gdLst/>
            <a:ahLst/>
            <a:cxnLst/>
            <a:rect l="l" t="t" r="r" b="b"/>
            <a:pathLst>
              <a:path h="66039">
                <a:moveTo>
                  <a:pt x="0" y="6576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2" name="object 232"/>
          <p:cNvSpPr/>
          <p:nvPr/>
        </p:nvSpPr>
        <p:spPr>
          <a:xfrm>
            <a:off x="7895705" y="5747572"/>
            <a:ext cx="2540" cy="4445"/>
          </a:xfrm>
          <a:custGeom>
            <a:avLst/>
            <a:gdLst/>
            <a:ahLst/>
            <a:cxnLst/>
            <a:rect l="l" t="t" r="r" b="b"/>
            <a:pathLst>
              <a:path w="2540" h="4445">
                <a:moveTo>
                  <a:pt x="0" y="3924"/>
                </a:moveTo>
                <a:lnTo>
                  <a:pt x="193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3" name="object 233"/>
          <p:cNvSpPr/>
          <p:nvPr/>
        </p:nvSpPr>
        <p:spPr>
          <a:xfrm>
            <a:off x="7897631" y="5747572"/>
            <a:ext cx="2540" cy="4445"/>
          </a:xfrm>
          <a:custGeom>
            <a:avLst/>
            <a:gdLst/>
            <a:ahLst/>
            <a:cxnLst/>
            <a:rect l="l" t="t" r="r" b="b"/>
            <a:pathLst>
              <a:path w="2540" h="4445">
                <a:moveTo>
                  <a:pt x="1943" y="3924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4" name="object 234"/>
          <p:cNvSpPr/>
          <p:nvPr/>
        </p:nvSpPr>
        <p:spPr>
          <a:xfrm>
            <a:off x="7909647" y="5763517"/>
            <a:ext cx="6985" cy="1905"/>
          </a:xfrm>
          <a:custGeom>
            <a:avLst/>
            <a:gdLst/>
            <a:ahLst/>
            <a:cxnLst/>
            <a:rect l="l" t="t" r="r" b="b"/>
            <a:pathLst>
              <a:path w="6984" h="1904">
                <a:moveTo>
                  <a:pt x="0" y="0"/>
                </a:moveTo>
                <a:lnTo>
                  <a:pt x="6527" y="1777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5" name="object 235"/>
          <p:cNvSpPr/>
          <p:nvPr/>
        </p:nvSpPr>
        <p:spPr>
          <a:xfrm>
            <a:off x="7909647" y="5767789"/>
            <a:ext cx="6985" cy="1905"/>
          </a:xfrm>
          <a:custGeom>
            <a:avLst/>
            <a:gdLst/>
            <a:ahLst/>
            <a:cxnLst/>
            <a:rect l="l" t="t" r="r" b="b"/>
            <a:pathLst>
              <a:path w="6984" h="1904">
                <a:moveTo>
                  <a:pt x="0" y="0"/>
                </a:moveTo>
                <a:lnTo>
                  <a:pt x="6527" y="1778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6" name="object 236"/>
          <p:cNvSpPr/>
          <p:nvPr/>
        </p:nvSpPr>
        <p:spPr>
          <a:xfrm>
            <a:off x="7909647" y="5772061"/>
            <a:ext cx="6985" cy="1905"/>
          </a:xfrm>
          <a:custGeom>
            <a:avLst/>
            <a:gdLst/>
            <a:ahLst/>
            <a:cxnLst/>
            <a:rect l="l" t="t" r="r" b="b"/>
            <a:pathLst>
              <a:path w="6984" h="1904">
                <a:moveTo>
                  <a:pt x="0" y="0"/>
                </a:moveTo>
                <a:lnTo>
                  <a:pt x="6527" y="1778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7" name="object 237"/>
          <p:cNvSpPr/>
          <p:nvPr/>
        </p:nvSpPr>
        <p:spPr>
          <a:xfrm>
            <a:off x="7909647" y="5776333"/>
            <a:ext cx="6985" cy="1905"/>
          </a:xfrm>
          <a:custGeom>
            <a:avLst/>
            <a:gdLst/>
            <a:ahLst/>
            <a:cxnLst/>
            <a:rect l="l" t="t" r="r" b="b"/>
            <a:pathLst>
              <a:path w="6984" h="1904">
                <a:moveTo>
                  <a:pt x="0" y="0"/>
                </a:moveTo>
                <a:lnTo>
                  <a:pt x="6527" y="1778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8" name="object 238"/>
          <p:cNvSpPr/>
          <p:nvPr/>
        </p:nvSpPr>
        <p:spPr>
          <a:xfrm>
            <a:off x="7909647" y="5780604"/>
            <a:ext cx="6985" cy="1905"/>
          </a:xfrm>
          <a:custGeom>
            <a:avLst/>
            <a:gdLst/>
            <a:ahLst/>
            <a:cxnLst/>
            <a:rect l="l" t="t" r="r" b="b"/>
            <a:pathLst>
              <a:path w="6984" h="1904">
                <a:moveTo>
                  <a:pt x="0" y="0"/>
                </a:moveTo>
                <a:lnTo>
                  <a:pt x="6527" y="1778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9" name="object 239"/>
          <p:cNvSpPr/>
          <p:nvPr/>
        </p:nvSpPr>
        <p:spPr>
          <a:xfrm>
            <a:off x="7905819" y="5794768"/>
            <a:ext cx="5715" cy="8255"/>
          </a:xfrm>
          <a:custGeom>
            <a:avLst/>
            <a:gdLst/>
            <a:ahLst/>
            <a:cxnLst/>
            <a:rect l="l" t="t" r="r" b="b"/>
            <a:pathLst>
              <a:path w="5715" h="8254">
                <a:moveTo>
                  <a:pt x="0" y="8216"/>
                </a:moveTo>
                <a:lnTo>
                  <a:pt x="515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0" name="object 240"/>
          <p:cNvSpPr/>
          <p:nvPr/>
        </p:nvSpPr>
        <p:spPr>
          <a:xfrm>
            <a:off x="7914849" y="5794768"/>
            <a:ext cx="5715" cy="8255"/>
          </a:xfrm>
          <a:custGeom>
            <a:avLst/>
            <a:gdLst/>
            <a:ahLst/>
            <a:cxnLst/>
            <a:rect l="l" t="t" r="r" b="b"/>
            <a:pathLst>
              <a:path w="5715" h="8254">
                <a:moveTo>
                  <a:pt x="5156" y="8216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1" name="object 241"/>
          <p:cNvSpPr/>
          <p:nvPr/>
        </p:nvSpPr>
        <p:spPr>
          <a:xfrm>
            <a:off x="7909647" y="5788477"/>
            <a:ext cx="6985" cy="1905"/>
          </a:xfrm>
          <a:custGeom>
            <a:avLst/>
            <a:gdLst/>
            <a:ahLst/>
            <a:cxnLst/>
            <a:rect l="l" t="t" r="r" b="b"/>
            <a:pathLst>
              <a:path w="6984" h="1904">
                <a:moveTo>
                  <a:pt x="0" y="0"/>
                </a:moveTo>
                <a:lnTo>
                  <a:pt x="6527" y="1778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2" name="object 242"/>
          <p:cNvSpPr/>
          <p:nvPr/>
        </p:nvSpPr>
        <p:spPr>
          <a:xfrm>
            <a:off x="7909647" y="5792749"/>
            <a:ext cx="6985" cy="1905"/>
          </a:xfrm>
          <a:custGeom>
            <a:avLst/>
            <a:gdLst/>
            <a:ahLst/>
            <a:cxnLst/>
            <a:rect l="l" t="t" r="r" b="b"/>
            <a:pathLst>
              <a:path w="6984" h="1904">
                <a:moveTo>
                  <a:pt x="0" y="0"/>
                </a:moveTo>
                <a:lnTo>
                  <a:pt x="6527" y="1778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3" name="object 243"/>
          <p:cNvSpPr/>
          <p:nvPr/>
        </p:nvSpPr>
        <p:spPr>
          <a:xfrm>
            <a:off x="7906201" y="5802377"/>
            <a:ext cx="13970" cy="0"/>
          </a:xfrm>
          <a:custGeom>
            <a:avLst/>
            <a:gdLst/>
            <a:ahLst/>
            <a:cxnLst/>
            <a:rect l="l" t="t" r="r" b="b"/>
            <a:pathLst>
              <a:path w="13970">
                <a:moveTo>
                  <a:pt x="0" y="0"/>
                </a:moveTo>
                <a:lnTo>
                  <a:pt x="1342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4" name="object 244"/>
          <p:cNvSpPr/>
          <p:nvPr/>
        </p:nvSpPr>
        <p:spPr>
          <a:xfrm>
            <a:off x="7909647" y="5784254"/>
            <a:ext cx="6985" cy="1905"/>
          </a:xfrm>
          <a:custGeom>
            <a:avLst/>
            <a:gdLst/>
            <a:ahLst/>
            <a:cxnLst/>
            <a:rect l="l" t="t" r="r" b="b"/>
            <a:pathLst>
              <a:path w="6984" h="1904">
                <a:moveTo>
                  <a:pt x="0" y="0"/>
                </a:moveTo>
                <a:lnTo>
                  <a:pt x="6527" y="1778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5" name="object 245"/>
          <p:cNvSpPr/>
          <p:nvPr/>
        </p:nvSpPr>
        <p:spPr>
          <a:xfrm>
            <a:off x="7909647" y="5759245"/>
            <a:ext cx="6985" cy="1905"/>
          </a:xfrm>
          <a:custGeom>
            <a:avLst/>
            <a:gdLst/>
            <a:ahLst/>
            <a:cxnLst/>
            <a:rect l="l" t="t" r="r" b="b"/>
            <a:pathLst>
              <a:path w="6984" h="1904">
                <a:moveTo>
                  <a:pt x="0" y="0"/>
                </a:moveTo>
                <a:lnTo>
                  <a:pt x="6527" y="1778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6" name="object 246"/>
          <p:cNvSpPr/>
          <p:nvPr/>
        </p:nvSpPr>
        <p:spPr>
          <a:xfrm>
            <a:off x="7909647" y="5754974"/>
            <a:ext cx="6985" cy="1905"/>
          </a:xfrm>
          <a:custGeom>
            <a:avLst/>
            <a:gdLst/>
            <a:ahLst/>
            <a:cxnLst/>
            <a:rect l="l" t="t" r="r" b="b"/>
            <a:pathLst>
              <a:path w="6984" h="1904">
                <a:moveTo>
                  <a:pt x="0" y="0"/>
                </a:moveTo>
                <a:lnTo>
                  <a:pt x="6527" y="1778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7" name="object 247"/>
          <p:cNvSpPr/>
          <p:nvPr/>
        </p:nvSpPr>
        <p:spPr>
          <a:xfrm>
            <a:off x="7909647" y="5750834"/>
            <a:ext cx="6985" cy="1905"/>
          </a:xfrm>
          <a:custGeom>
            <a:avLst/>
            <a:gdLst/>
            <a:ahLst/>
            <a:cxnLst/>
            <a:rect l="l" t="t" r="r" b="b"/>
            <a:pathLst>
              <a:path w="6984" h="1904">
                <a:moveTo>
                  <a:pt x="0" y="0"/>
                </a:moveTo>
                <a:lnTo>
                  <a:pt x="6527" y="1777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8" name="object 248"/>
          <p:cNvSpPr/>
          <p:nvPr/>
        </p:nvSpPr>
        <p:spPr>
          <a:xfrm>
            <a:off x="7910817" y="5746965"/>
            <a:ext cx="5080" cy="1270"/>
          </a:xfrm>
          <a:custGeom>
            <a:avLst/>
            <a:gdLst/>
            <a:ahLst/>
            <a:cxnLst/>
            <a:rect l="l" t="t" r="r" b="b"/>
            <a:pathLst>
              <a:path w="5079" h="1270">
                <a:moveTo>
                  <a:pt x="0" y="0"/>
                </a:moveTo>
                <a:lnTo>
                  <a:pt x="4483" y="1219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9" name="object 249"/>
          <p:cNvSpPr/>
          <p:nvPr/>
        </p:nvSpPr>
        <p:spPr>
          <a:xfrm>
            <a:off x="7910978" y="5750681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44081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0" name="object 250"/>
          <p:cNvSpPr/>
          <p:nvPr/>
        </p:nvSpPr>
        <p:spPr>
          <a:xfrm>
            <a:off x="7914847" y="5750681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44081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1" name="object 251"/>
          <p:cNvSpPr/>
          <p:nvPr/>
        </p:nvSpPr>
        <p:spPr>
          <a:xfrm>
            <a:off x="7910978" y="5746748"/>
            <a:ext cx="2540" cy="4445"/>
          </a:xfrm>
          <a:custGeom>
            <a:avLst/>
            <a:gdLst/>
            <a:ahLst/>
            <a:cxnLst/>
            <a:rect l="l" t="t" r="r" b="b"/>
            <a:pathLst>
              <a:path w="2540" h="4445">
                <a:moveTo>
                  <a:pt x="0" y="3924"/>
                </a:moveTo>
                <a:lnTo>
                  <a:pt x="193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2" name="object 252"/>
          <p:cNvSpPr/>
          <p:nvPr/>
        </p:nvSpPr>
        <p:spPr>
          <a:xfrm>
            <a:off x="7912903" y="5746748"/>
            <a:ext cx="2540" cy="4445"/>
          </a:xfrm>
          <a:custGeom>
            <a:avLst/>
            <a:gdLst/>
            <a:ahLst/>
            <a:cxnLst/>
            <a:rect l="l" t="t" r="r" b="b"/>
            <a:pathLst>
              <a:path w="2540" h="4445">
                <a:moveTo>
                  <a:pt x="1943" y="3924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3" name="object 253"/>
          <p:cNvSpPr/>
          <p:nvPr/>
        </p:nvSpPr>
        <p:spPr>
          <a:xfrm>
            <a:off x="7894524" y="5763517"/>
            <a:ext cx="6985" cy="1905"/>
          </a:xfrm>
          <a:custGeom>
            <a:avLst/>
            <a:gdLst/>
            <a:ahLst/>
            <a:cxnLst/>
            <a:rect l="l" t="t" r="r" b="b"/>
            <a:pathLst>
              <a:path w="6984" h="1904">
                <a:moveTo>
                  <a:pt x="0" y="0"/>
                </a:moveTo>
                <a:lnTo>
                  <a:pt x="6527" y="1777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4" name="object 254"/>
          <p:cNvSpPr/>
          <p:nvPr/>
        </p:nvSpPr>
        <p:spPr>
          <a:xfrm>
            <a:off x="7894524" y="5767789"/>
            <a:ext cx="6985" cy="1905"/>
          </a:xfrm>
          <a:custGeom>
            <a:avLst/>
            <a:gdLst/>
            <a:ahLst/>
            <a:cxnLst/>
            <a:rect l="l" t="t" r="r" b="b"/>
            <a:pathLst>
              <a:path w="6984" h="1904">
                <a:moveTo>
                  <a:pt x="0" y="0"/>
                </a:moveTo>
                <a:lnTo>
                  <a:pt x="6527" y="1778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5" name="object 255"/>
          <p:cNvSpPr/>
          <p:nvPr/>
        </p:nvSpPr>
        <p:spPr>
          <a:xfrm>
            <a:off x="7894524" y="5759245"/>
            <a:ext cx="6985" cy="1905"/>
          </a:xfrm>
          <a:custGeom>
            <a:avLst/>
            <a:gdLst/>
            <a:ahLst/>
            <a:cxnLst/>
            <a:rect l="l" t="t" r="r" b="b"/>
            <a:pathLst>
              <a:path w="6984" h="1904">
                <a:moveTo>
                  <a:pt x="0" y="0"/>
                </a:moveTo>
                <a:lnTo>
                  <a:pt x="6527" y="1778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6" name="object 256"/>
          <p:cNvSpPr/>
          <p:nvPr/>
        </p:nvSpPr>
        <p:spPr>
          <a:xfrm>
            <a:off x="7894524" y="5754974"/>
            <a:ext cx="6985" cy="1905"/>
          </a:xfrm>
          <a:custGeom>
            <a:avLst/>
            <a:gdLst/>
            <a:ahLst/>
            <a:cxnLst/>
            <a:rect l="l" t="t" r="r" b="b"/>
            <a:pathLst>
              <a:path w="6984" h="1904">
                <a:moveTo>
                  <a:pt x="0" y="0"/>
                </a:moveTo>
                <a:lnTo>
                  <a:pt x="6527" y="1778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7" name="object 257"/>
          <p:cNvSpPr/>
          <p:nvPr/>
        </p:nvSpPr>
        <p:spPr>
          <a:xfrm>
            <a:off x="7894524" y="5750834"/>
            <a:ext cx="6985" cy="1905"/>
          </a:xfrm>
          <a:custGeom>
            <a:avLst/>
            <a:gdLst/>
            <a:ahLst/>
            <a:cxnLst/>
            <a:rect l="l" t="t" r="r" b="b"/>
            <a:pathLst>
              <a:path w="6984" h="1904">
                <a:moveTo>
                  <a:pt x="0" y="0"/>
                </a:moveTo>
                <a:lnTo>
                  <a:pt x="6527" y="1777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8" name="object 258"/>
          <p:cNvSpPr/>
          <p:nvPr/>
        </p:nvSpPr>
        <p:spPr>
          <a:xfrm>
            <a:off x="7895693" y="5746965"/>
            <a:ext cx="5080" cy="1270"/>
          </a:xfrm>
          <a:custGeom>
            <a:avLst/>
            <a:gdLst/>
            <a:ahLst/>
            <a:cxnLst/>
            <a:rect l="l" t="t" r="r" b="b"/>
            <a:pathLst>
              <a:path w="5079" h="1270">
                <a:moveTo>
                  <a:pt x="0" y="0"/>
                </a:moveTo>
                <a:lnTo>
                  <a:pt x="4483" y="1219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9" name="object 259"/>
          <p:cNvSpPr/>
          <p:nvPr/>
        </p:nvSpPr>
        <p:spPr>
          <a:xfrm>
            <a:off x="8083195" y="5751388"/>
            <a:ext cx="1905" cy="6985"/>
          </a:xfrm>
          <a:custGeom>
            <a:avLst/>
            <a:gdLst/>
            <a:ahLst/>
            <a:cxnLst/>
            <a:rect l="l" t="t" r="r" b="b"/>
            <a:pathLst>
              <a:path w="1904" h="6985">
                <a:moveTo>
                  <a:pt x="1777" y="0"/>
                </a:moveTo>
                <a:lnTo>
                  <a:pt x="0" y="6527"/>
                </a:lnTo>
              </a:path>
            </a:pathLst>
          </a:custGeom>
          <a:ln w="3175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0" name="object 260"/>
          <p:cNvSpPr/>
          <p:nvPr/>
        </p:nvSpPr>
        <p:spPr>
          <a:xfrm>
            <a:off x="8078923" y="5751388"/>
            <a:ext cx="1905" cy="6985"/>
          </a:xfrm>
          <a:custGeom>
            <a:avLst/>
            <a:gdLst/>
            <a:ahLst/>
            <a:cxnLst/>
            <a:rect l="l" t="t" r="r" b="b"/>
            <a:pathLst>
              <a:path w="1904" h="6985">
                <a:moveTo>
                  <a:pt x="1777" y="0"/>
                </a:moveTo>
                <a:lnTo>
                  <a:pt x="0" y="6527"/>
                </a:lnTo>
              </a:path>
            </a:pathLst>
          </a:custGeom>
          <a:ln w="3175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1" name="object 261"/>
          <p:cNvSpPr/>
          <p:nvPr/>
        </p:nvSpPr>
        <p:spPr>
          <a:xfrm>
            <a:off x="8074651" y="5751388"/>
            <a:ext cx="1905" cy="6985"/>
          </a:xfrm>
          <a:custGeom>
            <a:avLst/>
            <a:gdLst/>
            <a:ahLst/>
            <a:cxnLst/>
            <a:rect l="l" t="t" r="r" b="b"/>
            <a:pathLst>
              <a:path w="1904" h="6985">
                <a:moveTo>
                  <a:pt x="1777" y="0"/>
                </a:moveTo>
                <a:lnTo>
                  <a:pt x="0" y="6527"/>
                </a:lnTo>
              </a:path>
            </a:pathLst>
          </a:custGeom>
          <a:ln w="3175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2" name="object 262"/>
          <p:cNvSpPr/>
          <p:nvPr/>
        </p:nvSpPr>
        <p:spPr>
          <a:xfrm>
            <a:off x="8070380" y="5751388"/>
            <a:ext cx="1905" cy="6985"/>
          </a:xfrm>
          <a:custGeom>
            <a:avLst/>
            <a:gdLst/>
            <a:ahLst/>
            <a:cxnLst/>
            <a:rect l="l" t="t" r="r" b="b"/>
            <a:pathLst>
              <a:path w="1904" h="6985">
                <a:moveTo>
                  <a:pt x="1777" y="0"/>
                </a:moveTo>
                <a:lnTo>
                  <a:pt x="0" y="6527"/>
                </a:lnTo>
              </a:path>
            </a:pathLst>
          </a:custGeom>
          <a:ln w="3175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3" name="object 263"/>
          <p:cNvSpPr/>
          <p:nvPr/>
        </p:nvSpPr>
        <p:spPr>
          <a:xfrm>
            <a:off x="8066107" y="5751388"/>
            <a:ext cx="1905" cy="6985"/>
          </a:xfrm>
          <a:custGeom>
            <a:avLst/>
            <a:gdLst/>
            <a:ahLst/>
            <a:cxnLst/>
            <a:rect l="l" t="t" r="r" b="b"/>
            <a:pathLst>
              <a:path w="1904" h="6985">
                <a:moveTo>
                  <a:pt x="1777" y="0"/>
                </a:moveTo>
                <a:lnTo>
                  <a:pt x="0" y="6527"/>
                </a:lnTo>
              </a:path>
            </a:pathLst>
          </a:custGeom>
          <a:ln w="3175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4" name="object 264"/>
          <p:cNvSpPr/>
          <p:nvPr/>
        </p:nvSpPr>
        <p:spPr>
          <a:xfrm>
            <a:off x="8045507" y="5747560"/>
            <a:ext cx="8255" cy="5715"/>
          </a:xfrm>
          <a:custGeom>
            <a:avLst/>
            <a:gdLst/>
            <a:ahLst/>
            <a:cxnLst/>
            <a:rect l="l" t="t" r="r" b="b"/>
            <a:pathLst>
              <a:path w="8254" h="5714">
                <a:moveTo>
                  <a:pt x="0" y="0"/>
                </a:moveTo>
                <a:lnTo>
                  <a:pt x="8216" y="5156"/>
                </a:lnTo>
              </a:path>
            </a:pathLst>
          </a:custGeom>
          <a:ln w="3175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5" name="object 265"/>
          <p:cNvSpPr/>
          <p:nvPr/>
        </p:nvSpPr>
        <p:spPr>
          <a:xfrm>
            <a:off x="8045507" y="5756590"/>
            <a:ext cx="8255" cy="5715"/>
          </a:xfrm>
          <a:custGeom>
            <a:avLst/>
            <a:gdLst/>
            <a:ahLst/>
            <a:cxnLst/>
            <a:rect l="l" t="t" r="r" b="b"/>
            <a:pathLst>
              <a:path w="8254" h="5714">
                <a:moveTo>
                  <a:pt x="0" y="5156"/>
                </a:moveTo>
                <a:lnTo>
                  <a:pt x="8216" y="0"/>
                </a:lnTo>
              </a:path>
            </a:pathLst>
          </a:custGeom>
          <a:ln w="3175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6" name="object 266"/>
          <p:cNvSpPr/>
          <p:nvPr/>
        </p:nvSpPr>
        <p:spPr>
          <a:xfrm>
            <a:off x="8058236" y="5751388"/>
            <a:ext cx="1905" cy="6985"/>
          </a:xfrm>
          <a:custGeom>
            <a:avLst/>
            <a:gdLst/>
            <a:ahLst/>
            <a:cxnLst/>
            <a:rect l="l" t="t" r="r" b="b"/>
            <a:pathLst>
              <a:path w="1904" h="6985">
                <a:moveTo>
                  <a:pt x="1777" y="0"/>
                </a:moveTo>
                <a:lnTo>
                  <a:pt x="0" y="6527"/>
                </a:lnTo>
              </a:path>
            </a:pathLst>
          </a:custGeom>
          <a:ln w="3175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7" name="object 267"/>
          <p:cNvSpPr/>
          <p:nvPr/>
        </p:nvSpPr>
        <p:spPr>
          <a:xfrm>
            <a:off x="8053964" y="5751388"/>
            <a:ext cx="1905" cy="6985"/>
          </a:xfrm>
          <a:custGeom>
            <a:avLst/>
            <a:gdLst/>
            <a:ahLst/>
            <a:cxnLst/>
            <a:rect l="l" t="t" r="r" b="b"/>
            <a:pathLst>
              <a:path w="1904" h="6985">
                <a:moveTo>
                  <a:pt x="1777" y="0"/>
                </a:moveTo>
                <a:lnTo>
                  <a:pt x="0" y="6527"/>
                </a:lnTo>
              </a:path>
            </a:pathLst>
          </a:custGeom>
          <a:ln w="3175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8" name="object 268"/>
          <p:cNvSpPr/>
          <p:nvPr/>
        </p:nvSpPr>
        <p:spPr>
          <a:xfrm>
            <a:off x="8045507" y="5747560"/>
            <a:ext cx="0" cy="14604"/>
          </a:xfrm>
          <a:custGeom>
            <a:avLst/>
            <a:gdLst/>
            <a:ahLst/>
            <a:cxnLst/>
            <a:rect l="l" t="t" r="r" b="b"/>
            <a:pathLst>
              <a:path h="14604">
                <a:moveTo>
                  <a:pt x="0" y="0"/>
                </a:moveTo>
                <a:lnTo>
                  <a:pt x="0" y="14185"/>
                </a:lnTo>
              </a:path>
            </a:pathLst>
          </a:custGeom>
          <a:ln w="3175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9" name="object 269"/>
          <p:cNvSpPr/>
          <p:nvPr/>
        </p:nvSpPr>
        <p:spPr>
          <a:xfrm>
            <a:off x="8062459" y="5751388"/>
            <a:ext cx="1905" cy="6985"/>
          </a:xfrm>
          <a:custGeom>
            <a:avLst/>
            <a:gdLst/>
            <a:ahLst/>
            <a:cxnLst/>
            <a:rect l="l" t="t" r="r" b="b"/>
            <a:pathLst>
              <a:path w="1904" h="6985">
                <a:moveTo>
                  <a:pt x="1777" y="0"/>
                </a:moveTo>
                <a:lnTo>
                  <a:pt x="0" y="6527"/>
                </a:lnTo>
              </a:path>
            </a:pathLst>
          </a:custGeom>
          <a:ln w="3175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0" name="object 270"/>
          <p:cNvSpPr/>
          <p:nvPr/>
        </p:nvSpPr>
        <p:spPr>
          <a:xfrm>
            <a:off x="8087466" y="5751388"/>
            <a:ext cx="1905" cy="6985"/>
          </a:xfrm>
          <a:custGeom>
            <a:avLst/>
            <a:gdLst/>
            <a:ahLst/>
            <a:cxnLst/>
            <a:rect l="l" t="t" r="r" b="b"/>
            <a:pathLst>
              <a:path w="1904" h="6985">
                <a:moveTo>
                  <a:pt x="1777" y="0"/>
                </a:moveTo>
                <a:lnTo>
                  <a:pt x="0" y="6527"/>
                </a:lnTo>
              </a:path>
            </a:pathLst>
          </a:custGeom>
          <a:ln w="3175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1" name="object 271"/>
          <p:cNvSpPr/>
          <p:nvPr/>
        </p:nvSpPr>
        <p:spPr>
          <a:xfrm>
            <a:off x="8091738" y="5751388"/>
            <a:ext cx="1905" cy="6985"/>
          </a:xfrm>
          <a:custGeom>
            <a:avLst/>
            <a:gdLst/>
            <a:ahLst/>
            <a:cxnLst/>
            <a:rect l="l" t="t" r="r" b="b"/>
            <a:pathLst>
              <a:path w="1904" h="6985">
                <a:moveTo>
                  <a:pt x="1777" y="0"/>
                </a:moveTo>
                <a:lnTo>
                  <a:pt x="0" y="6527"/>
                </a:lnTo>
              </a:path>
            </a:pathLst>
          </a:custGeom>
          <a:ln w="3175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2" name="object 272"/>
          <p:cNvSpPr/>
          <p:nvPr/>
        </p:nvSpPr>
        <p:spPr>
          <a:xfrm>
            <a:off x="8095879" y="5751388"/>
            <a:ext cx="1905" cy="6985"/>
          </a:xfrm>
          <a:custGeom>
            <a:avLst/>
            <a:gdLst/>
            <a:ahLst/>
            <a:cxnLst/>
            <a:rect l="l" t="t" r="r" b="b"/>
            <a:pathLst>
              <a:path w="1904" h="6985">
                <a:moveTo>
                  <a:pt x="1777" y="0"/>
                </a:moveTo>
                <a:lnTo>
                  <a:pt x="0" y="6527"/>
                </a:lnTo>
              </a:path>
            </a:pathLst>
          </a:custGeom>
          <a:ln w="3175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3" name="object 273"/>
          <p:cNvSpPr/>
          <p:nvPr/>
        </p:nvSpPr>
        <p:spPr>
          <a:xfrm>
            <a:off x="8100306" y="5752556"/>
            <a:ext cx="1270" cy="5080"/>
          </a:xfrm>
          <a:custGeom>
            <a:avLst/>
            <a:gdLst/>
            <a:ahLst/>
            <a:cxnLst/>
            <a:rect l="l" t="t" r="r" b="b"/>
            <a:pathLst>
              <a:path w="1270" h="5079">
                <a:moveTo>
                  <a:pt x="1219" y="0"/>
                </a:moveTo>
                <a:lnTo>
                  <a:pt x="0" y="4495"/>
                </a:lnTo>
              </a:path>
            </a:pathLst>
          </a:custGeom>
          <a:ln w="3175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4" name="object 274"/>
          <p:cNvSpPr/>
          <p:nvPr/>
        </p:nvSpPr>
        <p:spPr>
          <a:xfrm>
            <a:off x="8053726" y="5752717"/>
            <a:ext cx="44450" cy="0"/>
          </a:xfrm>
          <a:custGeom>
            <a:avLst/>
            <a:gdLst/>
            <a:ahLst/>
            <a:cxnLst/>
            <a:rect l="l" t="t" r="r" b="b"/>
            <a:pathLst>
              <a:path w="44450">
                <a:moveTo>
                  <a:pt x="0" y="0"/>
                </a:moveTo>
                <a:lnTo>
                  <a:pt x="44081" y="0"/>
                </a:lnTo>
              </a:path>
            </a:pathLst>
          </a:custGeom>
          <a:ln w="3175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5" name="object 275"/>
          <p:cNvSpPr/>
          <p:nvPr/>
        </p:nvSpPr>
        <p:spPr>
          <a:xfrm>
            <a:off x="8053726" y="5756587"/>
            <a:ext cx="44450" cy="0"/>
          </a:xfrm>
          <a:custGeom>
            <a:avLst/>
            <a:gdLst/>
            <a:ahLst/>
            <a:cxnLst/>
            <a:rect l="l" t="t" r="r" b="b"/>
            <a:pathLst>
              <a:path w="44450">
                <a:moveTo>
                  <a:pt x="0" y="0"/>
                </a:moveTo>
                <a:lnTo>
                  <a:pt x="44081" y="0"/>
                </a:lnTo>
              </a:path>
            </a:pathLst>
          </a:custGeom>
          <a:ln w="3175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6" name="object 276"/>
          <p:cNvSpPr/>
          <p:nvPr/>
        </p:nvSpPr>
        <p:spPr>
          <a:xfrm>
            <a:off x="8097818" y="5752717"/>
            <a:ext cx="4445" cy="2540"/>
          </a:xfrm>
          <a:custGeom>
            <a:avLst/>
            <a:gdLst/>
            <a:ahLst/>
            <a:cxnLst/>
            <a:rect l="l" t="t" r="r" b="b"/>
            <a:pathLst>
              <a:path w="4445" h="2539">
                <a:moveTo>
                  <a:pt x="0" y="0"/>
                </a:moveTo>
                <a:lnTo>
                  <a:pt x="3924" y="1943"/>
                </a:lnTo>
              </a:path>
            </a:pathLst>
          </a:custGeom>
          <a:ln w="3175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7" name="object 277"/>
          <p:cNvSpPr/>
          <p:nvPr/>
        </p:nvSpPr>
        <p:spPr>
          <a:xfrm>
            <a:off x="8097818" y="5754656"/>
            <a:ext cx="4445" cy="2540"/>
          </a:xfrm>
          <a:custGeom>
            <a:avLst/>
            <a:gdLst/>
            <a:ahLst/>
            <a:cxnLst/>
            <a:rect l="l" t="t" r="r" b="b"/>
            <a:pathLst>
              <a:path w="4445" h="2539">
                <a:moveTo>
                  <a:pt x="0" y="1930"/>
                </a:moveTo>
                <a:lnTo>
                  <a:pt x="3924" y="0"/>
                </a:lnTo>
              </a:path>
            </a:pathLst>
          </a:custGeom>
          <a:ln w="3175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8" name="object 278"/>
          <p:cNvSpPr/>
          <p:nvPr/>
        </p:nvSpPr>
        <p:spPr>
          <a:xfrm>
            <a:off x="6916635" y="5731884"/>
            <a:ext cx="1080770" cy="0"/>
          </a:xfrm>
          <a:custGeom>
            <a:avLst/>
            <a:gdLst/>
            <a:ahLst/>
            <a:cxnLst/>
            <a:rect l="l" t="t" r="r" b="b"/>
            <a:pathLst>
              <a:path w="1080770">
                <a:moveTo>
                  <a:pt x="1080270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9" name="object 279"/>
          <p:cNvSpPr/>
          <p:nvPr/>
        </p:nvSpPr>
        <p:spPr>
          <a:xfrm>
            <a:off x="6916635" y="5802985"/>
            <a:ext cx="1125855" cy="0"/>
          </a:xfrm>
          <a:custGeom>
            <a:avLst/>
            <a:gdLst/>
            <a:ahLst/>
            <a:cxnLst/>
            <a:rect l="l" t="t" r="r" b="b"/>
            <a:pathLst>
              <a:path w="1125854">
                <a:moveTo>
                  <a:pt x="1125269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0" name="object 280"/>
          <p:cNvSpPr/>
          <p:nvPr/>
        </p:nvSpPr>
        <p:spPr>
          <a:xfrm>
            <a:off x="6916635" y="5780485"/>
            <a:ext cx="1125855" cy="0"/>
          </a:xfrm>
          <a:custGeom>
            <a:avLst/>
            <a:gdLst/>
            <a:ahLst/>
            <a:cxnLst/>
            <a:rect l="l" t="t" r="r" b="b"/>
            <a:pathLst>
              <a:path w="1125854">
                <a:moveTo>
                  <a:pt x="0" y="0"/>
                </a:moveTo>
                <a:lnTo>
                  <a:pt x="1125261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1" name="object 281"/>
          <p:cNvSpPr/>
          <p:nvPr/>
        </p:nvSpPr>
        <p:spPr>
          <a:xfrm>
            <a:off x="8050835" y="4089250"/>
            <a:ext cx="635" cy="1108075"/>
          </a:xfrm>
          <a:custGeom>
            <a:avLst/>
            <a:gdLst/>
            <a:ahLst/>
            <a:cxnLst/>
            <a:rect l="l" t="t" r="r" b="b"/>
            <a:pathLst>
              <a:path w="634" h="1108075">
                <a:moveTo>
                  <a:pt x="152" y="1107973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2" name="object 282"/>
          <p:cNvSpPr/>
          <p:nvPr/>
        </p:nvSpPr>
        <p:spPr>
          <a:xfrm>
            <a:off x="8050853" y="5521271"/>
            <a:ext cx="0" cy="1109345"/>
          </a:xfrm>
          <a:custGeom>
            <a:avLst/>
            <a:gdLst/>
            <a:ahLst/>
            <a:cxnLst/>
            <a:rect l="l" t="t" r="r" b="b"/>
            <a:pathLst>
              <a:path h="1109345">
                <a:moveTo>
                  <a:pt x="0" y="1108913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3" name="object 283"/>
          <p:cNvSpPr/>
          <p:nvPr/>
        </p:nvSpPr>
        <p:spPr>
          <a:xfrm>
            <a:off x="8020382" y="4950586"/>
            <a:ext cx="31115" cy="23495"/>
          </a:xfrm>
          <a:custGeom>
            <a:avLst/>
            <a:gdLst/>
            <a:ahLst/>
            <a:cxnLst/>
            <a:rect l="l" t="t" r="r" b="b"/>
            <a:pathLst>
              <a:path w="31115" h="23495">
                <a:moveTo>
                  <a:pt x="30522" y="0"/>
                </a:moveTo>
                <a:lnTo>
                  <a:pt x="17125" y="2965"/>
                </a:lnTo>
                <a:lnTo>
                  <a:pt x="6451" y="11059"/>
                </a:lnTo>
                <a:lnTo>
                  <a:pt x="0" y="2308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4" name="object 284"/>
          <p:cNvSpPr/>
          <p:nvPr/>
        </p:nvSpPr>
        <p:spPr>
          <a:xfrm>
            <a:off x="7934773" y="5700989"/>
            <a:ext cx="20320" cy="35560"/>
          </a:xfrm>
          <a:custGeom>
            <a:avLst/>
            <a:gdLst/>
            <a:ahLst/>
            <a:cxnLst/>
            <a:rect l="l" t="t" r="r" b="b"/>
            <a:pathLst>
              <a:path w="20320" h="35560">
                <a:moveTo>
                  <a:pt x="8124" y="0"/>
                </a:moveTo>
                <a:lnTo>
                  <a:pt x="628" y="9340"/>
                </a:lnTo>
                <a:lnTo>
                  <a:pt x="0" y="21035"/>
                </a:lnTo>
                <a:lnTo>
                  <a:pt x="9840" y="32784"/>
                </a:lnTo>
                <a:lnTo>
                  <a:pt x="20144" y="35458"/>
                </a:lnTo>
              </a:path>
            </a:pathLst>
          </a:custGeom>
          <a:ln w="3175">
            <a:solidFill>
              <a:srgbClr val="000000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5" name="object 285"/>
          <p:cNvSpPr/>
          <p:nvPr/>
        </p:nvSpPr>
        <p:spPr>
          <a:xfrm>
            <a:off x="7917304" y="5689713"/>
            <a:ext cx="5080" cy="5080"/>
          </a:xfrm>
          <a:custGeom>
            <a:avLst/>
            <a:gdLst/>
            <a:ahLst/>
            <a:cxnLst/>
            <a:rect l="l" t="t" r="r" b="b"/>
            <a:pathLst>
              <a:path w="5079" h="5079">
                <a:moveTo>
                  <a:pt x="0" y="4495"/>
                </a:moveTo>
                <a:lnTo>
                  <a:pt x="2476" y="4495"/>
                </a:lnTo>
                <a:lnTo>
                  <a:pt x="4495" y="2489"/>
                </a:lnTo>
                <a:lnTo>
                  <a:pt x="4495" y="0"/>
                </a:lnTo>
              </a:path>
            </a:pathLst>
          </a:custGeom>
          <a:ln w="3175">
            <a:solidFill>
              <a:srgbClr val="000000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6" name="object 286"/>
          <p:cNvSpPr/>
          <p:nvPr/>
        </p:nvSpPr>
        <p:spPr>
          <a:xfrm>
            <a:off x="7858734" y="5700990"/>
            <a:ext cx="21590" cy="35560"/>
          </a:xfrm>
          <a:custGeom>
            <a:avLst/>
            <a:gdLst/>
            <a:ahLst/>
            <a:cxnLst/>
            <a:rect l="l" t="t" r="r" b="b"/>
            <a:pathLst>
              <a:path w="21590" h="35560">
                <a:moveTo>
                  <a:pt x="0" y="35445"/>
                </a:moveTo>
                <a:lnTo>
                  <a:pt x="12811" y="31915"/>
                </a:lnTo>
                <a:lnTo>
                  <a:pt x="20273" y="21134"/>
                </a:lnTo>
                <a:lnTo>
                  <a:pt x="21437" y="10693"/>
                </a:lnTo>
                <a:lnTo>
                  <a:pt x="18097" y="3886"/>
                </a:lnTo>
                <a:lnTo>
                  <a:pt x="12179" y="0"/>
                </a:lnTo>
              </a:path>
            </a:pathLst>
          </a:custGeom>
          <a:ln w="3175">
            <a:solidFill>
              <a:srgbClr val="000000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7" name="object 287"/>
          <p:cNvSpPr/>
          <p:nvPr/>
        </p:nvSpPr>
        <p:spPr>
          <a:xfrm>
            <a:off x="7892008" y="5689708"/>
            <a:ext cx="5080" cy="5080"/>
          </a:xfrm>
          <a:custGeom>
            <a:avLst/>
            <a:gdLst/>
            <a:ahLst/>
            <a:cxnLst/>
            <a:rect l="l" t="t" r="r" b="b"/>
            <a:pathLst>
              <a:path w="5079" h="5079">
                <a:moveTo>
                  <a:pt x="0" y="0"/>
                </a:moveTo>
                <a:lnTo>
                  <a:pt x="0" y="2489"/>
                </a:lnTo>
                <a:lnTo>
                  <a:pt x="2006" y="4508"/>
                </a:lnTo>
                <a:lnTo>
                  <a:pt x="4495" y="4508"/>
                </a:lnTo>
              </a:path>
            </a:pathLst>
          </a:custGeom>
          <a:ln w="3175">
            <a:solidFill>
              <a:srgbClr val="000000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8" name="object 288"/>
          <p:cNvSpPr/>
          <p:nvPr/>
        </p:nvSpPr>
        <p:spPr>
          <a:xfrm>
            <a:off x="7909750" y="5722094"/>
            <a:ext cx="10795" cy="10795"/>
          </a:xfrm>
          <a:custGeom>
            <a:avLst/>
            <a:gdLst/>
            <a:ahLst/>
            <a:cxnLst/>
            <a:rect l="l" t="t" r="r" b="b"/>
            <a:pathLst>
              <a:path w="10795" h="10795">
                <a:moveTo>
                  <a:pt x="0" y="5270"/>
                </a:moveTo>
                <a:lnTo>
                  <a:pt x="0" y="2362"/>
                </a:lnTo>
                <a:lnTo>
                  <a:pt x="2362" y="0"/>
                </a:lnTo>
                <a:lnTo>
                  <a:pt x="5270" y="0"/>
                </a:lnTo>
                <a:lnTo>
                  <a:pt x="8178" y="0"/>
                </a:lnTo>
                <a:lnTo>
                  <a:pt x="10541" y="2362"/>
                </a:lnTo>
                <a:lnTo>
                  <a:pt x="10541" y="5270"/>
                </a:lnTo>
                <a:lnTo>
                  <a:pt x="10541" y="8191"/>
                </a:lnTo>
                <a:lnTo>
                  <a:pt x="8178" y="10540"/>
                </a:lnTo>
                <a:lnTo>
                  <a:pt x="5270" y="10540"/>
                </a:lnTo>
                <a:lnTo>
                  <a:pt x="2362" y="10540"/>
                </a:lnTo>
                <a:lnTo>
                  <a:pt x="0" y="8191"/>
                </a:lnTo>
                <a:lnTo>
                  <a:pt x="0" y="5270"/>
                </a:lnTo>
                <a:close/>
              </a:path>
            </a:pathLst>
          </a:custGeom>
          <a:ln w="3175">
            <a:solidFill>
              <a:srgbClr val="000000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9" name="object 289"/>
          <p:cNvSpPr/>
          <p:nvPr/>
        </p:nvSpPr>
        <p:spPr>
          <a:xfrm>
            <a:off x="7909750" y="5706428"/>
            <a:ext cx="10795" cy="10795"/>
          </a:xfrm>
          <a:custGeom>
            <a:avLst/>
            <a:gdLst/>
            <a:ahLst/>
            <a:cxnLst/>
            <a:rect l="l" t="t" r="r" b="b"/>
            <a:pathLst>
              <a:path w="10795" h="10795">
                <a:moveTo>
                  <a:pt x="0" y="5270"/>
                </a:moveTo>
                <a:lnTo>
                  <a:pt x="0" y="2362"/>
                </a:lnTo>
                <a:lnTo>
                  <a:pt x="2362" y="0"/>
                </a:lnTo>
                <a:lnTo>
                  <a:pt x="5270" y="0"/>
                </a:lnTo>
                <a:lnTo>
                  <a:pt x="8178" y="0"/>
                </a:lnTo>
                <a:lnTo>
                  <a:pt x="10541" y="2362"/>
                </a:lnTo>
                <a:lnTo>
                  <a:pt x="10541" y="5270"/>
                </a:lnTo>
                <a:lnTo>
                  <a:pt x="10541" y="8191"/>
                </a:lnTo>
                <a:lnTo>
                  <a:pt x="8178" y="10540"/>
                </a:lnTo>
                <a:lnTo>
                  <a:pt x="5270" y="10540"/>
                </a:lnTo>
                <a:lnTo>
                  <a:pt x="2362" y="10540"/>
                </a:lnTo>
                <a:lnTo>
                  <a:pt x="0" y="8191"/>
                </a:lnTo>
                <a:lnTo>
                  <a:pt x="0" y="5270"/>
                </a:lnTo>
                <a:close/>
              </a:path>
            </a:pathLst>
          </a:custGeom>
          <a:ln w="3175">
            <a:solidFill>
              <a:srgbClr val="000000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0" name="object 290"/>
          <p:cNvSpPr/>
          <p:nvPr/>
        </p:nvSpPr>
        <p:spPr>
          <a:xfrm>
            <a:off x="7894267" y="5715914"/>
            <a:ext cx="10795" cy="10795"/>
          </a:xfrm>
          <a:custGeom>
            <a:avLst/>
            <a:gdLst/>
            <a:ahLst/>
            <a:cxnLst/>
            <a:rect l="l" t="t" r="r" b="b"/>
            <a:pathLst>
              <a:path w="10795" h="10795">
                <a:moveTo>
                  <a:pt x="0" y="5270"/>
                </a:moveTo>
                <a:lnTo>
                  <a:pt x="0" y="2362"/>
                </a:lnTo>
                <a:lnTo>
                  <a:pt x="2362" y="0"/>
                </a:lnTo>
                <a:lnTo>
                  <a:pt x="5270" y="0"/>
                </a:lnTo>
                <a:lnTo>
                  <a:pt x="8178" y="0"/>
                </a:lnTo>
                <a:lnTo>
                  <a:pt x="10541" y="2362"/>
                </a:lnTo>
                <a:lnTo>
                  <a:pt x="10541" y="5270"/>
                </a:lnTo>
                <a:lnTo>
                  <a:pt x="10541" y="8191"/>
                </a:lnTo>
                <a:lnTo>
                  <a:pt x="8178" y="10540"/>
                </a:lnTo>
                <a:lnTo>
                  <a:pt x="5270" y="10540"/>
                </a:lnTo>
                <a:lnTo>
                  <a:pt x="2362" y="10540"/>
                </a:lnTo>
                <a:lnTo>
                  <a:pt x="0" y="8191"/>
                </a:lnTo>
                <a:lnTo>
                  <a:pt x="0" y="5270"/>
                </a:lnTo>
                <a:close/>
              </a:path>
            </a:pathLst>
          </a:custGeom>
          <a:ln w="3175">
            <a:solidFill>
              <a:srgbClr val="000000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1" name="object 291"/>
          <p:cNvSpPr/>
          <p:nvPr/>
        </p:nvSpPr>
        <p:spPr>
          <a:xfrm>
            <a:off x="7894267" y="5733219"/>
            <a:ext cx="10795" cy="10795"/>
          </a:xfrm>
          <a:custGeom>
            <a:avLst/>
            <a:gdLst/>
            <a:ahLst/>
            <a:cxnLst/>
            <a:rect l="l" t="t" r="r" b="b"/>
            <a:pathLst>
              <a:path w="10795" h="10795">
                <a:moveTo>
                  <a:pt x="0" y="5270"/>
                </a:moveTo>
                <a:lnTo>
                  <a:pt x="0" y="2362"/>
                </a:lnTo>
                <a:lnTo>
                  <a:pt x="2362" y="0"/>
                </a:lnTo>
                <a:lnTo>
                  <a:pt x="5270" y="0"/>
                </a:lnTo>
                <a:lnTo>
                  <a:pt x="8178" y="0"/>
                </a:lnTo>
                <a:lnTo>
                  <a:pt x="10541" y="2362"/>
                </a:lnTo>
                <a:lnTo>
                  <a:pt x="10541" y="5270"/>
                </a:lnTo>
                <a:lnTo>
                  <a:pt x="10541" y="8191"/>
                </a:lnTo>
                <a:lnTo>
                  <a:pt x="8178" y="10541"/>
                </a:lnTo>
                <a:lnTo>
                  <a:pt x="5270" y="10541"/>
                </a:lnTo>
                <a:lnTo>
                  <a:pt x="2362" y="10541"/>
                </a:lnTo>
                <a:lnTo>
                  <a:pt x="0" y="8191"/>
                </a:lnTo>
                <a:lnTo>
                  <a:pt x="0" y="5270"/>
                </a:lnTo>
                <a:close/>
              </a:path>
            </a:pathLst>
          </a:custGeom>
          <a:ln w="3175">
            <a:solidFill>
              <a:srgbClr val="000000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2" name="object 292"/>
          <p:cNvSpPr/>
          <p:nvPr/>
        </p:nvSpPr>
        <p:spPr>
          <a:xfrm>
            <a:off x="7894267" y="5699193"/>
            <a:ext cx="10795" cy="10795"/>
          </a:xfrm>
          <a:custGeom>
            <a:avLst/>
            <a:gdLst/>
            <a:ahLst/>
            <a:cxnLst/>
            <a:rect l="l" t="t" r="r" b="b"/>
            <a:pathLst>
              <a:path w="10795" h="10795">
                <a:moveTo>
                  <a:pt x="0" y="5270"/>
                </a:moveTo>
                <a:lnTo>
                  <a:pt x="0" y="2362"/>
                </a:lnTo>
                <a:lnTo>
                  <a:pt x="2362" y="0"/>
                </a:lnTo>
                <a:lnTo>
                  <a:pt x="5270" y="0"/>
                </a:lnTo>
                <a:lnTo>
                  <a:pt x="8178" y="0"/>
                </a:lnTo>
                <a:lnTo>
                  <a:pt x="10541" y="2362"/>
                </a:lnTo>
                <a:lnTo>
                  <a:pt x="10541" y="5270"/>
                </a:lnTo>
                <a:lnTo>
                  <a:pt x="10541" y="8191"/>
                </a:lnTo>
                <a:lnTo>
                  <a:pt x="8178" y="10540"/>
                </a:lnTo>
                <a:lnTo>
                  <a:pt x="5270" y="10540"/>
                </a:lnTo>
                <a:lnTo>
                  <a:pt x="2362" y="10540"/>
                </a:lnTo>
                <a:lnTo>
                  <a:pt x="0" y="8191"/>
                </a:lnTo>
                <a:lnTo>
                  <a:pt x="0" y="5270"/>
                </a:lnTo>
                <a:close/>
              </a:path>
            </a:pathLst>
          </a:custGeom>
          <a:ln w="3175">
            <a:solidFill>
              <a:srgbClr val="000000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3" name="object 293"/>
          <p:cNvSpPr/>
          <p:nvPr/>
        </p:nvSpPr>
        <p:spPr>
          <a:xfrm>
            <a:off x="8680820" y="4113880"/>
            <a:ext cx="0" cy="2516505"/>
          </a:xfrm>
          <a:custGeom>
            <a:avLst/>
            <a:gdLst/>
            <a:ahLst/>
            <a:cxnLst/>
            <a:rect l="l" t="t" r="r" b="b"/>
            <a:pathLst>
              <a:path h="2516504">
                <a:moveTo>
                  <a:pt x="0" y="0"/>
                </a:moveTo>
                <a:lnTo>
                  <a:pt x="0" y="2516301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4" name="object 294"/>
          <p:cNvSpPr/>
          <p:nvPr/>
        </p:nvSpPr>
        <p:spPr>
          <a:xfrm>
            <a:off x="8959820" y="3935636"/>
            <a:ext cx="0" cy="2696210"/>
          </a:xfrm>
          <a:custGeom>
            <a:avLst/>
            <a:gdLst/>
            <a:ahLst/>
            <a:cxnLst/>
            <a:rect l="l" t="t" r="r" b="b"/>
            <a:pathLst>
              <a:path h="2696209">
                <a:moveTo>
                  <a:pt x="0" y="0"/>
                </a:moveTo>
                <a:lnTo>
                  <a:pt x="0" y="2695829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5" name="object 295"/>
          <p:cNvSpPr/>
          <p:nvPr/>
        </p:nvSpPr>
        <p:spPr>
          <a:xfrm>
            <a:off x="8932820" y="4089330"/>
            <a:ext cx="0" cy="2541270"/>
          </a:xfrm>
          <a:custGeom>
            <a:avLst/>
            <a:gdLst/>
            <a:ahLst/>
            <a:cxnLst/>
            <a:rect l="l" t="t" r="r" b="b"/>
            <a:pathLst>
              <a:path h="2541270">
                <a:moveTo>
                  <a:pt x="0" y="0"/>
                </a:moveTo>
                <a:lnTo>
                  <a:pt x="0" y="254085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6" name="object 296"/>
          <p:cNvSpPr/>
          <p:nvPr/>
        </p:nvSpPr>
        <p:spPr>
          <a:xfrm>
            <a:off x="4659594" y="3467925"/>
            <a:ext cx="4600206" cy="3168606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7" name="object 297"/>
          <p:cNvSpPr/>
          <p:nvPr/>
        </p:nvSpPr>
        <p:spPr>
          <a:xfrm>
            <a:off x="8032972" y="1614711"/>
            <a:ext cx="635" cy="1168400"/>
          </a:xfrm>
          <a:custGeom>
            <a:avLst/>
            <a:gdLst/>
            <a:ahLst/>
            <a:cxnLst/>
            <a:rect l="l" t="t" r="r" b="b"/>
            <a:pathLst>
              <a:path w="634" h="1168400">
                <a:moveTo>
                  <a:pt x="0" y="1168133"/>
                </a:moveTo>
                <a:lnTo>
                  <a:pt x="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8" name="object 298"/>
          <p:cNvSpPr/>
          <p:nvPr/>
        </p:nvSpPr>
        <p:spPr>
          <a:xfrm>
            <a:off x="8753936" y="2782844"/>
            <a:ext cx="0" cy="127635"/>
          </a:xfrm>
          <a:custGeom>
            <a:avLst/>
            <a:gdLst/>
            <a:ahLst/>
            <a:cxnLst/>
            <a:rect l="l" t="t" r="r" b="b"/>
            <a:pathLst>
              <a:path h="127635">
                <a:moveTo>
                  <a:pt x="0" y="127558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9" name="object 299"/>
          <p:cNvSpPr/>
          <p:nvPr/>
        </p:nvSpPr>
        <p:spPr>
          <a:xfrm>
            <a:off x="8032972" y="2782844"/>
            <a:ext cx="342900" cy="0"/>
          </a:xfrm>
          <a:custGeom>
            <a:avLst/>
            <a:gdLst/>
            <a:ahLst/>
            <a:cxnLst/>
            <a:rect l="l" t="t" r="r" b="b"/>
            <a:pathLst>
              <a:path w="342900">
                <a:moveTo>
                  <a:pt x="0" y="0"/>
                </a:moveTo>
                <a:lnTo>
                  <a:pt x="342328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0" name="object 300"/>
          <p:cNvSpPr/>
          <p:nvPr/>
        </p:nvSpPr>
        <p:spPr>
          <a:xfrm>
            <a:off x="8923275" y="3043335"/>
            <a:ext cx="0" cy="356870"/>
          </a:xfrm>
          <a:custGeom>
            <a:avLst/>
            <a:gdLst/>
            <a:ahLst/>
            <a:cxnLst/>
            <a:rect l="l" t="t" r="r" b="b"/>
            <a:pathLst>
              <a:path h="356870">
                <a:moveTo>
                  <a:pt x="0" y="356793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1" name="object 301"/>
          <p:cNvSpPr/>
          <p:nvPr/>
        </p:nvSpPr>
        <p:spPr>
          <a:xfrm>
            <a:off x="8724356" y="3042382"/>
            <a:ext cx="0" cy="358140"/>
          </a:xfrm>
          <a:custGeom>
            <a:avLst/>
            <a:gdLst/>
            <a:ahLst/>
            <a:cxnLst/>
            <a:rect l="l" t="t" r="r" b="b"/>
            <a:pathLst>
              <a:path h="358139">
                <a:moveTo>
                  <a:pt x="0" y="357746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2" name="object 302"/>
          <p:cNvSpPr/>
          <p:nvPr/>
        </p:nvSpPr>
        <p:spPr>
          <a:xfrm>
            <a:off x="8720939" y="3013473"/>
            <a:ext cx="170180" cy="0"/>
          </a:xfrm>
          <a:custGeom>
            <a:avLst/>
            <a:gdLst/>
            <a:ahLst/>
            <a:cxnLst/>
            <a:rect l="l" t="t" r="r" b="b"/>
            <a:pathLst>
              <a:path w="170179">
                <a:moveTo>
                  <a:pt x="170065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3" name="object 303"/>
          <p:cNvSpPr/>
          <p:nvPr/>
        </p:nvSpPr>
        <p:spPr>
          <a:xfrm>
            <a:off x="8883297" y="3010946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3175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4" name="object 304"/>
          <p:cNvSpPr/>
          <p:nvPr/>
        </p:nvSpPr>
        <p:spPr>
          <a:xfrm>
            <a:off x="8891006" y="3013477"/>
            <a:ext cx="0" cy="386715"/>
          </a:xfrm>
          <a:custGeom>
            <a:avLst/>
            <a:gdLst/>
            <a:ahLst/>
            <a:cxnLst/>
            <a:rect l="l" t="t" r="r" b="b"/>
            <a:pathLst>
              <a:path h="386714">
                <a:moveTo>
                  <a:pt x="0" y="386651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5" name="object 305"/>
          <p:cNvSpPr/>
          <p:nvPr/>
        </p:nvSpPr>
        <p:spPr>
          <a:xfrm>
            <a:off x="8887139" y="3013473"/>
            <a:ext cx="0" cy="8255"/>
          </a:xfrm>
          <a:custGeom>
            <a:avLst/>
            <a:gdLst/>
            <a:ahLst/>
            <a:cxnLst/>
            <a:rect l="l" t="t" r="r" b="b"/>
            <a:pathLst>
              <a:path h="8255">
                <a:moveTo>
                  <a:pt x="0" y="0"/>
                </a:moveTo>
                <a:lnTo>
                  <a:pt x="0" y="7721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6" name="object 306"/>
          <p:cNvSpPr/>
          <p:nvPr/>
        </p:nvSpPr>
        <p:spPr>
          <a:xfrm>
            <a:off x="8829837" y="3013481"/>
            <a:ext cx="0" cy="8255"/>
          </a:xfrm>
          <a:custGeom>
            <a:avLst/>
            <a:gdLst/>
            <a:ahLst/>
            <a:cxnLst/>
            <a:rect l="l" t="t" r="r" b="b"/>
            <a:pathLst>
              <a:path h="8255">
                <a:moveTo>
                  <a:pt x="0" y="7708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7" name="object 307"/>
          <p:cNvSpPr/>
          <p:nvPr/>
        </p:nvSpPr>
        <p:spPr>
          <a:xfrm>
            <a:off x="8785383" y="3013473"/>
            <a:ext cx="0" cy="27305"/>
          </a:xfrm>
          <a:custGeom>
            <a:avLst/>
            <a:gdLst/>
            <a:ahLst/>
            <a:cxnLst/>
            <a:rect l="l" t="t" r="r" b="b"/>
            <a:pathLst>
              <a:path h="27305">
                <a:moveTo>
                  <a:pt x="0" y="0"/>
                </a:moveTo>
                <a:lnTo>
                  <a:pt x="0" y="2700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8" name="object 308"/>
          <p:cNvSpPr/>
          <p:nvPr/>
        </p:nvSpPr>
        <p:spPr>
          <a:xfrm>
            <a:off x="8785383" y="3040473"/>
            <a:ext cx="41275" cy="0"/>
          </a:xfrm>
          <a:custGeom>
            <a:avLst/>
            <a:gdLst/>
            <a:ahLst/>
            <a:cxnLst/>
            <a:rect l="l" t="t" r="r" b="b"/>
            <a:pathLst>
              <a:path w="41275">
                <a:moveTo>
                  <a:pt x="0" y="0"/>
                </a:moveTo>
                <a:lnTo>
                  <a:pt x="4081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9" name="object 309"/>
          <p:cNvSpPr/>
          <p:nvPr/>
        </p:nvSpPr>
        <p:spPr>
          <a:xfrm>
            <a:off x="8865467" y="3010943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3175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0" name="object 310"/>
          <p:cNvSpPr/>
          <p:nvPr/>
        </p:nvSpPr>
        <p:spPr>
          <a:xfrm>
            <a:off x="8793455" y="2919402"/>
            <a:ext cx="74295" cy="0"/>
          </a:xfrm>
          <a:custGeom>
            <a:avLst/>
            <a:gdLst/>
            <a:ahLst/>
            <a:cxnLst/>
            <a:rect l="l" t="t" r="r" b="b"/>
            <a:pathLst>
              <a:path w="74295">
                <a:moveTo>
                  <a:pt x="74256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1" name="object 311"/>
          <p:cNvSpPr/>
          <p:nvPr/>
        </p:nvSpPr>
        <p:spPr>
          <a:xfrm>
            <a:off x="8788278" y="2914907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317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2" name="object 312"/>
          <p:cNvSpPr/>
          <p:nvPr/>
        </p:nvSpPr>
        <p:spPr>
          <a:xfrm>
            <a:off x="8857524" y="2939763"/>
            <a:ext cx="0" cy="74295"/>
          </a:xfrm>
          <a:custGeom>
            <a:avLst/>
            <a:gdLst/>
            <a:ahLst/>
            <a:cxnLst/>
            <a:rect l="l" t="t" r="r" b="b"/>
            <a:pathLst>
              <a:path h="74294">
                <a:moveTo>
                  <a:pt x="0" y="7371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3" name="object 313"/>
          <p:cNvSpPr/>
          <p:nvPr/>
        </p:nvSpPr>
        <p:spPr>
          <a:xfrm>
            <a:off x="8780567" y="2939759"/>
            <a:ext cx="78105" cy="0"/>
          </a:xfrm>
          <a:custGeom>
            <a:avLst/>
            <a:gdLst/>
            <a:ahLst/>
            <a:cxnLst/>
            <a:rect l="l" t="t" r="r" b="b"/>
            <a:pathLst>
              <a:path w="78104">
                <a:moveTo>
                  <a:pt x="0" y="0"/>
                </a:moveTo>
                <a:lnTo>
                  <a:pt x="7782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4" name="object 314"/>
          <p:cNvSpPr/>
          <p:nvPr/>
        </p:nvSpPr>
        <p:spPr>
          <a:xfrm>
            <a:off x="8861999" y="2943359"/>
            <a:ext cx="0" cy="29209"/>
          </a:xfrm>
          <a:custGeom>
            <a:avLst/>
            <a:gdLst/>
            <a:ahLst/>
            <a:cxnLst/>
            <a:rect l="l" t="t" r="r" b="b"/>
            <a:pathLst>
              <a:path h="29210">
                <a:moveTo>
                  <a:pt x="0" y="0"/>
                </a:moveTo>
                <a:lnTo>
                  <a:pt x="0" y="2860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5" name="object 315"/>
          <p:cNvSpPr/>
          <p:nvPr/>
        </p:nvSpPr>
        <p:spPr>
          <a:xfrm>
            <a:off x="8826205" y="3021190"/>
            <a:ext cx="65405" cy="0"/>
          </a:xfrm>
          <a:custGeom>
            <a:avLst/>
            <a:gdLst/>
            <a:ahLst/>
            <a:cxnLst/>
            <a:rect l="l" t="t" r="r" b="b"/>
            <a:pathLst>
              <a:path w="65404">
                <a:moveTo>
                  <a:pt x="0" y="0"/>
                </a:moveTo>
                <a:lnTo>
                  <a:pt x="6479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6" name="object 316"/>
          <p:cNvSpPr/>
          <p:nvPr/>
        </p:nvSpPr>
        <p:spPr>
          <a:xfrm>
            <a:off x="8862206" y="3042916"/>
            <a:ext cx="22225" cy="0"/>
          </a:xfrm>
          <a:custGeom>
            <a:avLst/>
            <a:gdLst/>
            <a:ahLst/>
            <a:cxnLst/>
            <a:rect l="l" t="t" r="r" b="b"/>
            <a:pathLst>
              <a:path w="22225">
                <a:moveTo>
                  <a:pt x="0" y="0"/>
                </a:moveTo>
                <a:lnTo>
                  <a:pt x="21602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7" name="object 317"/>
          <p:cNvSpPr/>
          <p:nvPr/>
        </p:nvSpPr>
        <p:spPr>
          <a:xfrm>
            <a:off x="8891006" y="3045141"/>
            <a:ext cx="5715" cy="0"/>
          </a:xfrm>
          <a:custGeom>
            <a:avLst/>
            <a:gdLst/>
            <a:ahLst/>
            <a:cxnLst/>
            <a:rect l="l" t="t" r="r" b="b"/>
            <a:pathLst>
              <a:path w="5715">
                <a:moveTo>
                  <a:pt x="5588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8" name="object 318"/>
          <p:cNvSpPr/>
          <p:nvPr/>
        </p:nvSpPr>
        <p:spPr>
          <a:xfrm>
            <a:off x="8899786" y="3047801"/>
            <a:ext cx="18415" cy="6985"/>
          </a:xfrm>
          <a:custGeom>
            <a:avLst/>
            <a:gdLst/>
            <a:ahLst/>
            <a:cxnLst/>
            <a:rect l="l" t="t" r="r" b="b"/>
            <a:pathLst>
              <a:path w="18415" h="6985">
                <a:moveTo>
                  <a:pt x="17830" y="0"/>
                </a:moveTo>
                <a:lnTo>
                  <a:pt x="0" y="665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9" name="object 319"/>
          <p:cNvSpPr/>
          <p:nvPr/>
        </p:nvSpPr>
        <p:spPr>
          <a:xfrm>
            <a:off x="8895006" y="3047935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3175" y="0"/>
                </a:lnTo>
              </a:path>
            </a:pathLst>
          </a:custGeom>
          <a:ln w="558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0" name="object 320"/>
          <p:cNvSpPr/>
          <p:nvPr/>
        </p:nvSpPr>
        <p:spPr>
          <a:xfrm>
            <a:off x="8940236" y="2782697"/>
            <a:ext cx="0" cy="173990"/>
          </a:xfrm>
          <a:custGeom>
            <a:avLst/>
            <a:gdLst/>
            <a:ahLst/>
            <a:cxnLst/>
            <a:rect l="l" t="t" r="r" b="b"/>
            <a:pathLst>
              <a:path h="173989">
                <a:moveTo>
                  <a:pt x="0" y="0"/>
                </a:moveTo>
                <a:lnTo>
                  <a:pt x="0" y="17357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1" name="object 321"/>
          <p:cNvSpPr/>
          <p:nvPr/>
        </p:nvSpPr>
        <p:spPr>
          <a:xfrm>
            <a:off x="8889669" y="2966370"/>
            <a:ext cx="8255" cy="0"/>
          </a:xfrm>
          <a:custGeom>
            <a:avLst/>
            <a:gdLst/>
            <a:ahLst/>
            <a:cxnLst/>
            <a:rect l="l" t="t" r="r" b="b"/>
            <a:pathLst>
              <a:path w="8254">
                <a:moveTo>
                  <a:pt x="8254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2" name="object 322"/>
          <p:cNvSpPr/>
          <p:nvPr/>
        </p:nvSpPr>
        <p:spPr>
          <a:xfrm>
            <a:off x="8862203" y="3024916"/>
            <a:ext cx="22225" cy="0"/>
          </a:xfrm>
          <a:custGeom>
            <a:avLst/>
            <a:gdLst/>
            <a:ahLst/>
            <a:cxnLst/>
            <a:rect l="l" t="t" r="r" b="b"/>
            <a:pathLst>
              <a:path w="22225">
                <a:moveTo>
                  <a:pt x="21602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3" name="object 323"/>
          <p:cNvSpPr/>
          <p:nvPr/>
        </p:nvSpPr>
        <p:spPr>
          <a:xfrm>
            <a:off x="8753699" y="2937498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3175" y="0"/>
                </a:lnTo>
              </a:path>
            </a:pathLst>
          </a:custGeom>
          <a:ln w="452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4" name="object 324"/>
          <p:cNvSpPr/>
          <p:nvPr/>
        </p:nvSpPr>
        <p:spPr>
          <a:xfrm>
            <a:off x="8759003" y="2954396"/>
            <a:ext cx="21590" cy="0"/>
          </a:xfrm>
          <a:custGeom>
            <a:avLst/>
            <a:gdLst/>
            <a:ahLst/>
            <a:cxnLst/>
            <a:rect l="l" t="t" r="r" b="b"/>
            <a:pathLst>
              <a:path w="21590">
                <a:moveTo>
                  <a:pt x="21564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5" name="object 325"/>
          <p:cNvSpPr/>
          <p:nvPr/>
        </p:nvSpPr>
        <p:spPr>
          <a:xfrm>
            <a:off x="8871313" y="2782697"/>
            <a:ext cx="0" cy="162560"/>
          </a:xfrm>
          <a:custGeom>
            <a:avLst/>
            <a:gdLst/>
            <a:ahLst/>
            <a:cxnLst/>
            <a:rect l="l" t="t" r="r" b="b"/>
            <a:pathLst>
              <a:path h="162560">
                <a:moveTo>
                  <a:pt x="0" y="0"/>
                </a:moveTo>
                <a:lnTo>
                  <a:pt x="0" y="161975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6" name="object 326"/>
          <p:cNvSpPr/>
          <p:nvPr/>
        </p:nvSpPr>
        <p:spPr>
          <a:xfrm>
            <a:off x="8874913" y="2948274"/>
            <a:ext cx="5080" cy="0"/>
          </a:xfrm>
          <a:custGeom>
            <a:avLst/>
            <a:gdLst/>
            <a:ahLst/>
            <a:cxnLst/>
            <a:rect l="l" t="t" r="r" b="b"/>
            <a:pathLst>
              <a:path w="5079">
                <a:moveTo>
                  <a:pt x="0" y="0"/>
                </a:moveTo>
                <a:lnTo>
                  <a:pt x="4864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7" name="object 327"/>
          <p:cNvSpPr/>
          <p:nvPr/>
        </p:nvSpPr>
        <p:spPr>
          <a:xfrm>
            <a:off x="8883243" y="2924265"/>
            <a:ext cx="6350" cy="21590"/>
          </a:xfrm>
          <a:custGeom>
            <a:avLst/>
            <a:gdLst/>
            <a:ahLst/>
            <a:cxnLst/>
            <a:rect l="l" t="t" r="r" b="b"/>
            <a:pathLst>
              <a:path w="6350" h="21589">
                <a:moveTo>
                  <a:pt x="0" y="21412"/>
                </a:moveTo>
                <a:lnTo>
                  <a:pt x="621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8" name="object 328"/>
          <p:cNvSpPr/>
          <p:nvPr/>
        </p:nvSpPr>
        <p:spPr>
          <a:xfrm>
            <a:off x="8892910" y="2921662"/>
            <a:ext cx="14604" cy="0"/>
          </a:xfrm>
          <a:custGeom>
            <a:avLst/>
            <a:gdLst/>
            <a:ahLst/>
            <a:cxnLst/>
            <a:rect l="l" t="t" r="r" b="b"/>
            <a:pathLst>
              <a:path w="14604">
                <a:moveTo>
                  <a:pt x="0" y="0"/>
                </a:moveTo>
                <a:lnTo>
                  <a:pt x="1418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9" name="object 329"/>
          <p:cNvSpPr/>
          <p:nvPr/>
        </p:nvSpPr>
        <p:spPr>
          <a:xfrm>
            <a:off x="8910698" y="2925263"/>
            <a:ext cx="0" cy="43815"/>
          </a:xfrm>
          <a:custGeom>
            <a:avLst/>
            <a:gdLst/>
            <a:ahLst/>
            <a:cxnLst/>
            <a:rect l="l" t="t" r="r" b="b"/>
            <a:pathLst>
              <a:path h="43814">
                <a:moveTo>
                  <a:pt x="0" y="0"/>
                </a:moveTo>
                <a:lnTo>
                  <a:pt x="0" y="43383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0" name="object 330"/>
          <p:cNvSpPr/>
          <p:nvPr/>
        </p:nvSpPr>
        <p:spPr>
          <a:xfrm>
            <a:off x="8915549" y="2965038"/>
            <a:ext cx="19050" cy="6985"/>
          </a:xfrm>
          <a:custGeom>
            <a:avLst/>
            <a:gdLst/>
            <a:ahLst/>
            <a:cxnLst/>
            <a:rect l="l" t="t" r="r" b="b"/>
            <a:pathLst>
              <a:path w="19050" h="6985">
                <a:moveTo>
                  <a:pt x="0" y="6985"/>
                </a:moveTo>
                <a:lnTo>
                  <a:pt x="18834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1" name="object 331"/>
          <p:cNvSpPr/>
          <p:nvPr/>
        </p:nvSpPr>
        <p:spPr>
          <a:xfrm>
            <a:off x="8780567" y="2939759"/>
            <a:ext cx="0" cy="15240"/>
          </a:xfrm>
          <a:custGeom>
            <a:avLst/>
            <a:gdLst/>
            <a:ahLst/>
            <a:cxnLst/>
            <a:rect l="l" t="t" r="r" b="b"/>
            <a:pathLst>
              <a:path h="15239">
                <a:moveTo>
                  <a:pt x="0" y="0"/>
                </a:moveTo>
                <a:lnTo>
                  <a:pt x="0" y="14643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2" name="object 332"/>
          <p:cNvSpPr/>
          <p:nvPr/>
        </p:nvSpPr>
        <p:spPr>
          <a:xfrm>
            <a:off x="8864005" y="3026714"/>
            <a:ext cx="0" cy="14604"/>
          </a:xfrm>
          <a:custGeom>
            <a:avLst/>
            <a:gdLst/>
            <a:ahLst/>
            <a:cxnLst/>
            <a:rect l="l" t="t" r="r" b="b"/>
            <a:pathLst>
              <a:path h="14605">
                <a:moveTo>
                  <a:pt x="0" y="14401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3" name="object 333"/>
          <p:cNvSpPr/>
          <p:nvPr/>
        </p:nvSpPr>
        <p:spPr>
          <a:xfrm>
            <a:off x="8925334" y="2988262"/>
            <a:ext cx="0" cy="48895"/>
          </a:xfrm>
          <a:custGeom>
            <a:avLst/>
            <a:gdLst/>
            <a:ahLst/>
            <a:cxnLst/>
            <a:rect l="l" t="t" r="r" b="b"/>
            <a:pathLst>
              <a:path h="48894">
                <a:moveTo>
                  <a:pt x="0" y="48361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4" name="object 334"/>
          <p:cNvSpPr/>
          <p:nvPr/>
        </p:nvSpPr>
        <p:spPr>
          <a:xfrm>
            <a:off x="8911728" y="2981749"/>
            <a:ext cx="11430" cy="3175"/>
          </a:xfrm>
          <a:custGeom>
            <a:avLst/>
            <a:gdLst/>
            <a:ahLst/>
            <a:cxnLst/>
            <a:rect l="l" t="t" r="r" b="b"/>
            <a:pathLst>
              <a:path w="11429" h="3175">
                <a:moveTo>
                  <a:pt x="10972" y="3048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5" name="object 335"/>
          <p:cNvSpPr/>
          <p:nvPr/>
        </p:nvSpPr>
        <p:spPr>
          <a:xfrm>
            <a:off x="8909101" y="2961191"/>
            <a:ext cx="0" cy="17145"/>
          </a:xfrm>
          <a:custGeom>
            <a:avLst/>
            <a:gdLst/>
            <a:ahLst/>
            <a:cxnLst/>
            <a:rect l="l" t="t" r="r" b="b"/>
            <a:pathLst>
              <a:path h="17144">
                <a:moveTo>
                  <a:pt x="0" y="17081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6" name="object 336"/>
          <p:cNvSpPr/>
          <p:nvPr/>
        </p:nvSpPr>
        <p:spPr>
          <a:xfrm>
            <a:off x="8900320" y="2957588"/>
            <a:ext cx="5715" cy="0"/>
          </a:xfrm>
          <a:custGeom>
            <a:avLst/>
            <a:gdLst/>
            <a:ahLst/>
            <a:cxnLst/>
            <a:rect l="l" t="t" r="r" b="b"/>
            <a:pathLst>
              <a:path w="5715">
                <a:moveTo>
                  <a:pt x="5181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7" name="object 337"/>
          <p:cNvSpPr/>
          <p:nvPr/>
        </p:nvSpPr>
        <p:spPr>
          <a:xfrm>
            <a:off x="8896586" y="3050734"/>
            <a:ext cx="3810" cy="3810"/>
          </a:xfrm>
          <a:custGeom>
            <a:avLst/>
            <a:gdLst/>
            <a:ahLst/>
            <a:cxnLst/>
            <a:rect l="l" t="t" r="r" b="b"/>
            <a:pathLst>
              <a:path w="3809" h="3810">
                <a:moveTo>
                  <a:pt x="3200" y="3721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8" name="object 338"/>
          <p:cNvSpPr/>
          <p:nvPr/>
        </p:nvSpPr>
        <p:spPr>
          <a:xfrm>
            <a:off x="8835197" y="3041116"/>
            <a:ext cx="18415" cy="0"/>
          </a:xfrm>
          <a:custGeom>
            <a:avLst/>
            <a:gdLst/>
            <a:ahLst/>
            <a:cxnLst/>
            <a:rect l="l" t="t" r="r" b="b"/>
            <a:pathLst>
              <a:path w="18415">
                <a:moveTo>
                  <a:pt x="18008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9" name="object 339"/>
          <p:cNvSpPr/>
          <p:nvPr/>
        </p:nvSpPr>
        <p:spPr>
          <a:xfrm>
            <a:off x="8867053" y="3008416"/>
            <a:ext cx="18415" cy="0"/>
          </a:xfrm>
          <a:custGeom>
            <a:avLst/>
            <a:gdLst/>
            <a:ahLst/>
            <a:cxnLst/>
            <a:rect l="l" t="t" r="r" b="b"/>
            <a:pathLst>
              <a:path w="18415">
                <a:moveTo>
                  <a:pt x="17830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0" name="object 340"/>
          <p:cNvSpPr/>
          <p:nvPr/>
        </p:nvSpPr>
        <p:spPr>
          <a:xfrm>
            <a:off x="8753423" y="2917239"/>
            <a:ext cx="0" cy="18415"/>
          </a:xfrm>
          <a:custGeom>
            <a:avLst/>
            <a:gdLst/>
            <a:ahLst/>
            <a:cxnLst/>
            <a:rect l="l" t="t" r="r" b="b"/>
            <a:pathLst>
              <a:path h="18414">
                <a:moveTo>
                  <a:pt x="0" y="17995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1" name="object 341"/>
          <p:cNvSpPr/>
          <p:nvPr/>
        </p:nvSpPr>
        <p:spPr>
          <a:xfrm>
            <a:off x="8863996" y="3041116"/>
            <a:ext cx="18415" cy="0"/>
          </a:xfrm>
          <a:custGeom>
            <a:avLst/>
            <a:gdLst/>
            <a:ahLst/>
            <a:cxnLst/>
            <a:rect l="l" t="t" r="r" b="b"/>
            <a:pathLst>
              <a:path w="18415">
                <a:moveTo>
                  <a:pt x="18008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2" name="object 342"/>
          <p:cNvSpPr/>
          <p:nvPr/>
        </p:nvSpPr>
        <p:spPr>
          <a:xfrm>
            <a:off x="8882005" y="3026716"/>
            <a:ext cx="0" cy="14604"/>
          </a:xfrm>
          <a:custGeom>
            <a:avLst/>
            <a:gdLst/>
            <a:ahLst/>
            <a:cxnLst/>
            <a:rect l="l" t="t" r="r" b="b"/>
            <a:pathLst>
              <a:path h="14605">
                <a:moveTo>
                  <a:pt x="0" y="0"/>
                </a:moveTo>
                <a:lnTo>
                  <a:pt x="0" y="14401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3" name="object 343"/>
          <p:cNvSpPr/>
          <p:nvPr/>
        </p:nvSpPr>
        <p:spPr>
          <a:xfrm>
            <a:off x="8759011" y="2939765"/>
            <a:ext cx="0" cy="15240"/>
          </a:xfrm>
          <a:custGeom>
            <a:avLst/>
            <a:gdLst/>
            <a:ahLst/>
            <a:cxnLst/>
            <a:rect l="l" t="t" r="r" b="b"/>
            <a:pathLst>
              <a:path h="15239">
                <a:moveTo>
                  <a:pt x="0" y="1463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4" name="object 344"/>
          <p:cNvSpPr/>
          <p:nvPr/>
        </p:nvSpPr>
        <p:spPr>
          <a:xfrm>
            <a:off x="8864005" y="3026716"/>
            <a:ext cx="18415" cy="0"/>
          </a:xfrm>
          <a:custGeom>
            <a:avLst/>
            <a:gdLst/>
            <a:ahLst/>
            <a:cxnLst/>
            <a:rect l="l" t="t" r="r" b="b"/>
            <a:pathLst>
              <a:path w="18415">
                <a:moveTo>
                  <a:pt x="0" y="0"/>
                </a:moveTo>
                <a:lnTo>
                  <a:pt x="1799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5" name="object 345"/>
          <p:cNvSpPr/>
          <p:nvPr/>
        </p:nvSpPr>
        <p:spPr>
          <a:xfrm>
            <a:off x="8753420" y="2935235"/>
            <a:ext cx="1905" cy="0"/>
          </a:xfrm>
          <a:custGeom>
            <a:avLst/>
            <a:gdLst/>
            <a:ahLst/>
            <a:cxnLst/>
            <a:rect l="l" t="t" r="r" b="b"/>
            <a:pathLst>
              <a:path w="1904">
                <a:moveTo>
                  <a:pt x="1866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6" name="object 346"/>
          <p:cNvSpPr/>
          <p:nvPr/>
        </p:nvSpPr>
        <p:spPr>
          <a:xfrm>
            <a:off x="8833406" y="3042916"/>
            <a:ext cx="21590" cy="0"/>
          </a:xfrm>
          <a:custGeom>
            <a:avLst/>
            <a:gdLst/>
            <a:ahLst/>
            <a:cxnLst/>
            <a:rect l="l" t="t" r="r" b="b"/>
            <a:pathLst>
              <a:path w="21590">
                <a:moveTo>
                  <a:pt x="0" y="0"/>
                </a:moveTo>
                <a:lnTo>
                  <a:pt x="2159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7" name="object 347"/>
          <p:cNvSpPr/>
          <p:nvPr/>
        </p:nvSpPr>
        <p:spPr>
          <a:xfrm>
            <a:off x="8833402" y="3024916"/>
            <a:ext cx="22225" cy="0"/>
          </a:xfrm>
          <a:custGeom>
            <a:avLst/>
            <a:gdLst/>
            <a:ahLst/>
            <a:cxnLst/>
            <a:rect l="l" t="t" r="r" b="b"/>
            <a:pathLst>
              <a:path w="22225">
                <a:moveTo>
                  <a:pt x="21602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8" name="object 348"/>
          <p:cNvSpPr/>
          <p:nvPr/>
        </p:nvSpPr>
        <p:spPr>
          <a:xfrm>
            <a:off x="8835205" y="3026714"/>
            <a:ext cx="0" cy="14604"/>
          </a:xfrm>
          <a:custGeom>
            <a:avLst/>
            <a:gdLst/>
            <a:ahLst/>
            <a:cxnLst/>
            <a:rect l="l" t="t" r="r" b="b"/>
            <a:pathLst>
              <a:path h="14605">
                <a:moveTo>
                  <a:pt x="0" y="14401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9" name="object 349"/>
          <p:cNvSpPr/>
          <p:nvPr/>
        </p:nvSpPr>
        <p:spPr>
          <a:xfrm>
            <a:off x="8853205" y="3026716"/>
            <a:ext cx="0" cy="14604"/>
          </a:xfrm>
          <a:custGeom>
            <a:avLst/>
            <a:gdLst/>
            <a:ahLst/>
            <a:cxnLst/>
            <a:rect l="l" t="t" r="r" b="b"/>
            <a:pathLst>
              <a:path h="14605">
                <a:moveTo>
                  <a:pt x="0" y="0"/>
                </a:moveTo>
                <a:lnTo>
                  <a:pt x="0" y="14401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0" name="object 350"/>
          <p:cNvSpPr/>
          <p:nvPr/>
        </p:nvSpPr>
        <p:spPr>
          <a:xfrm>
            <a:off x="8835205" y="3026716"/>
            <a:ext cx="18415" cy="0"/>
          </a:xfrm>
          <a:custGeom>
            <a:avLst/>
            <a:gdLst/>
            <a:ahLst/>
            <a:cxnLst/>
            <a:rect l="l" t="t" r="r" b="b"/>
            <a:pathLst>
              <a:path w="18415">
                <a:moveTo>
                  <a:pt x="0" y="0"/>
                </a:moveTo>
                <a:lnTo>
                  <a:pt x="1799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1" name="object 351"/>
          <p:cNvSpPr/>
          <p:nvPr/>
        </p:nvSpPr>
        <p:spPr>
          <a:xfrm>
            <a:off x="8897919" y="2957588"/>
            <a:ext cx="2540" cy="8890"/>
          </a:xfrm>
          <a:custGeom>
            <a:avLst/>
            <a:gdLst/>
            <a:ahLst/>
            <a:cxnLst/>
            <a:rect l="l" t="t" r="r" b="b"/>
            <a:pathLst>
              <a:path w="2540" h="8889">
                <a:moveTo>
                  <a:pt x="2400" y="0"/>
                </a:moveTo>
                <a:lnTo>
                  <a:pt x="0" y="8788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2" name="object 352"/>
          <p:cNvSpPr/>
          <p:nvPr/>
        </p:nvSpPr>
        <p:spPr>
          <a:xfrm>
            <a:off x="8871304" y="2957588"/>
            <a:ext cx="15875" cy="0"/>
          </a:xfrm>
          <a:custGeom>
            <a:avLst/>
            <a:gdLst/>
            <a:ahLst/>
            <a:cxnLst/>
            <a:rect l="l" t="t" r="r" b="b"/>
            <a:pathLst>
              <a:path w="15875">
                <a:moveTo>
                  <a:pt x="15862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3" name="object 353"/>
          <p:cNvSpPr/>
          <p:nvPr/>
        </p:nvSpPr>
        <p:spPr>
          <a:xfrm>
            <a:off x="8887160" y="2957595"/>
            <a:ext cx="2540" cy="8890"/>
          </a:xfrm>
          <a:custGeom>
            <a:avLst/>
            <a:gdLst/>
            <a:ahLst/>
            <a:cxnLst/>
            <a:rect l="l" t="t" r="r" b="b"/>
            <a:pathLst>
              <a:path w="2540" h="8889">
                <a:moveTo>
                  <a:pt x="2514" y="8775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4" name="object 354"/>
          <p:cNvSpPr/>
          <p:nvPr/>
        </p:nvSpPr>
        <p:spPr>
          <a:xfrm>
            <a:off x="8871313" y="2957588"/>
            <a:ext cx="0" cy="14604"/>
          </a:xfrm>
          <a:custGeom>
            <a:avLst/>
            <a:gdLst/>
            <a:ahLst/>
            <a:cxnLst/>
            <a:rect l="l" t="t" r="r" b="b"/>
            <a:pathLst>
              <a:path h="14605">
                <a:moveTo>
                  <a:pt x="0" y="0"/>
                </a:moveTo>
                <a:lnTo>
                  <a:pt x="0" y="14376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5" name="object 355"/>
          <p:cNvSpPr/>
          <p:nvPr/>
        </p:nvSpPr>
        <p:spPr>
          <a:xfrm>
            <a:off x="8861991" y="2971958"/>
            <a:ext cx="9525" cy="0"/>
          </a:xfrm>
          <a:custGeom>
            <a:avLst/>
            <a:gdLst/>
            <a:ahLst/>
            <a:cxnLst/>
            <a:rect l="l" t="t" r="r" b="b"/>
            <a:pathLst>
              <a:path w="9525">
                <a:moveTo>
                  <a:pt x="9321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6" name="object 356"/>
          <p:cNvSpPr/>
          <p:nvPr/>
        </p:nvSpPr>
        <p:spPr>
          <a:xfrm>
            <a:off x="8751741" y="3010811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3175" y="0"/>
                </a:lnTo>
              </a:path>
            </a:pathLst>
          </a:custGeom>
          <a:ln w="532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7" name="object 357"/>
          <p:cNvSpPr/>
          <p:nvPr/>
        </p:nvSpPr>
        <p:spPr>
          <a:xfrm>
            <a:off x="8755278" y="2939759"/>
            <a:ext cx="3810" cy="0"/>
          </a:xfrm>
          <a:custGeom>
            <a:avLst/>
            <a:gdLst/>
            <a:ahLst/>
            <a:cxnLst/>
            <a:rect l="l" t="t" r="r" b="b"/>
            <a:pathLst>
              <a:path w="3809">
                <a:moveTo>
                  <a:pt x="3733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8" name="object 358"/>
          <p:cNvSpPr/>
          <p:nvPr/>
        </p:nvSpPr>
        <p:spPr>
          <a:xfrm>
            <a:off x="8748026" y="2917235"/>
            <a:ext cx="5715" cy="0"/>
          </a:xfrm>
          <a:custGeom>
            <a:avLst/>
            <a:gdLst/>
            <a:ahLst/>
            <a:cxnLst/>
            <a:rect l="l" t="t" r="r" b="b"/>
            <a:pathLst>
              <a:path w="5715">
                <a:moveTo>
                  <a:pt x="5397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9" name="object 359"/>
          <p:cNvSpPr/>
          <p:nvPr/>
        </p:nvSpPr>
        <p:spPr>
          <a:xfrm>
            <a:off x="8748024" y="2917235"/>
            <a:ext cx="0" cy="9525"/>
          </a:xfrm>
          <a:custGeom>
            <a:avLst/>
            <a:gdLst/>
            <a:ahLst/>
            <a:cxnLst/>
            <a:rect l="l" t="t" r="r" b="b"/>
            <a:pathLst>
              <a:path h="9525">
                <a:moveTo>
                  <a:pt x="0" y="0"/>
                </a:moveTo>
                <a:lnTo>
                  <a:pt x="0" y="8953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0" name="object 360"/>
          <p:cNvSpPr/>
          <p:nvPr/>
        </p:nvSpPr>
        <p:spPr>
          <a:xfrm>
            <a:off x="8742626" y="2926188"/>
            <a:ext cx="5715" cy="0"/>
          </a:xfrm>
          <a:custGeom>
            <a:avLst/>
            <a:gdLst/>
            <a:ahLst/>
            <a:cxnLst/>
            <a:rect l="l" t="t" r="r" b="b"/>
            <a:pathLst>
              <a:path w="5715">
                <a:moveTo>
                  <a:pt x="5397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1" name="object 361"/>
          <p:cNvSpPr/>
          <p:nvPr/>
        </p:nvSpPr>
        <p:spPr>
          <a:xfrm>
            <a:off x="8733740" y="3010813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3175" y="0"/>
                </a:lnTo>
              </a:path>
            </a:pathLst>
          </a:custGeom>
          <a:ln w="532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2" name="object 362"/>
          <p:cNvSpPr/>
          <p:nvPr/>
        </p:nvSpPr>
        <p:spPr>
          <a:xfrm>
            <a:off x="8735328" y="3008151"/>
            <a:ext cx="18415" cy="0"/>
          </a:xfrm>
          <a:custGeom>
            <a:avLst/>
            <a:gdLst/>
            <a:ahLst/>
            <a:cxnLst/>
            <a:rect l="l" t="t" r="r" b="b"/>
            <a:pathLst>
              <a:path w="18415">
                <a:moveTo>
                  <a:pt x="0" y="0"/>
                </a:moveTo>
                <a:lnTo>
                  <a:pt x="1799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3" name="object 363"/>
          <p:cNvSpPr/>
          <p:nvPr/>
        </p:nvSpPr>
        <p:spPr>
          <a:xfrm>
            <a:off x="8784826" y="2939763"/>
            <a:ext cx="0" cy="74295"/>
          </a:xfrm>
          <a:custGeom>
            <a:avLst/>
            <a:gdLst/>
            <a:ahLst/>
            <a:cxnLst/>
            <a:rect l="l" t="t" r="r" b="b"/>
            <a:pathLst>
              <a:path h="74294">
                <a:moveTo>
                  <a:pt x="0" y="7371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4" name="object 364"/>
          <p:cNvSpPr/>
          <p:nvPr/>
        </p:nvSpPr>
        <p:spPr>
          <a:xfrm>
            <a:off x="8717343" y="2909987"/>
            <a:ext cx="0" cy="100330"/>
          </a:xfrm>
          <a:custGeom>
            <a:avLst/>
            <a:gdLst/>
            <a:ahLst/>
            <a:cxnLst/>
            <a:rect l="l" t="t" r="r" b="b"/>
            <a:pathLst>
              <a:path h="100330">
                <a:moveTo>
                  <a:pt x="0" y="0"/>
                </a:moveTo>
                <a:lnTo>
                  <a:pt x="0" y="99885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5" name="object 365"/>
          <p:cNvSpPr/>
          <p:nvPr/>
        </p:nvSpPr>
        <p:spPr>
          <a:xfrm>
            <a:off x="8742624" y="2902794"/>
            <a:ext cx="0" cy="23495"/>
          </a:xfrm>
          <a:custGeom>
            <a:avLst/>
            <a:gdLst/>
            <a:ahLst/>
            <a:cxnLst/>
            <a:rect l="l" t="t" r="r" b="b"/>
            <a:pathLst>
              <a:path h="23494">
                <a:moveTo>
                  <a:pt x="0" y="23393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6" name="object 366"/>
          <p:cNvSpPr/>
          <p:nvPr/>
        </p:nvSpPr>
        <p:spPr>
          <a:xfrm>
            <a:off x="8728140" y="2899187"/>
            <a:ext cx="11430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10883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7" name="object 367"/>
          <p:cNvSpPr/>
          <p:nvPr/>
        </p:nvSpPr>
        <p:spPr>
          <a:xfrm>
            <a:off x="8722361" y="3013480"/>
            <a:ext cx="0" cy="22860"/>
          </a:xfrm>
          <a:custGeom>
            <a:avLst/>
            <a:gdLst/>
            <a:ahLst/>
            <a:cxnLst/>
            <a:rect l="l" t="t" r="r" b="b"/>
            <a:pathLst>
              <a:path h="22860">
                <a:moveTo>
                  <a:pt x="0" y="22593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8" name="object 368"/>
          <p:cNvSpPr/>
          <p:nvPr/>
        </p:nvSpPr>
        <p:spPr>
          <a:xfrm>
            <a:off x="8819017" y="3044609"/>
            <a:ext cx="7620" cy="0"/>
          </a:xfrm>
          <a:custGeom>
            <a:avLst/>
            <a:gdLst/>
            <a:ahLst/>
            <a:cxnLst/>
            <a:rect l="l" t="t" r="r" b="b"/>
            <a:pathLst>
              <a:path w="7620">
                <a:moveTo>
                  <a:pt x="7188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9" name="object 369"/>
          <p:cNvSpPr/>
          <p:nvPr/>
        </p:nvSpPr>
        <p:spPr>
          <a:xfrm>
            <a:off x="8819020" y="3044609"/>
            <a:ext cx="0" cy="9525"/>
          </a:xfrm>
          <a:custGeom>
            <a:avLst/>
            <a:gdLst/>
            <a:ahLst/>
            <a:cxnLst/>
            <a:rect l="l" t="t" r="r" b="b"/>
            <a:pathLst>
              <a:path h="9525">
                <a:moveTo>
                  <a:pt x="0" y="0"/>
                </a:moveTo>
                <a:lnTo>
                  <a:pt x="0" y="9055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0" name="object 370"/>
          <p:cNvSpPr/>
          <p:nvPr/>
        </p:nvSpPr>
        <p:spPr>
          <a:xfrm>
            <a:off x="8730362" y="3045680"/>
            <a:ext cx="88900" cy="8255"/>
          </a:xfrm>
          <a:custGeom>
            <a:avLst/>
            <a:gdLst/>
            <a:ahLst/>
            <a:cxnLst/>
            <a:rect l="l" t="t" r="r" b="b"/>
            <a:pathLst>
              <a:path w="88900" h="8255">
                <a:moveTo>
                  <a:pt x="88658" y="7975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1" name="object 371"/>
          <p:cNvSpPr/>
          <p:nvPr/>
        </p:nvSpPr>
        <p:spPr>
          <a:xfrm>
            <a:off x="8757536" y="2914002"/>
            <a:ext cx="32384" cy="0"/>
          </a:xfrm>
          <a:custGeom>
            <a:avLst/>
            <a:gdLst/>
            <a:ahLst/>
            <a:cxnLst/>
            <a:rect l="l" t="t" r="r" b="b"/>
            <a:pathLst>
              <a:path w="32384">
                <a:moveTo>
                  <a:pt x="0" y="0"/>
                </a:moveTo>
                <a:lnTo>
                  <a:pt x="32321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2" name="object 372"/>
          <p:cNvSpPr/>
          <p:nvPr/>
        </p:nvSpPr>
        <p:spPr>
          <a:xfrm>
            <a:off x="8799272" y="2782722"/>
            <a:ext cx="0" cy="137160"/>
          </a:xfrm>
          <a:custGeom>
            <a:avLst/>
            <a:gdLst/>
            <a:ahLst/>
            <a:cxnLst/>
            <a:rect l="l" t="t" r="r" b="b"/>
            <a:pathLst>
              <a:path h="137160">
                <a:moveTo>
                  <a:pt x="0" y="0"/>
                </a:moveTo>
                <a:lnTo>
                  <a:pt x="0" y="136677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3" name="object 373"/>
          <p:cNvSpPr/>
          <p:nvPr/>
        </p:nvSpPr>
        <p:spPr>
          <a:xfrm>
            <a:off x="8883806" y="3021199"/>
            <a:ext cx="0" cy="379095"/>
          </a:xfrm>
          <a:custGeom>
            <a:avLst/>
            <a:gdLst/>
            <a:ahLst/>
            <a:cxnLst/>
            <a:rect l="l" t="t" r="r" b="b"/>
            <a:pathLst>
              <a:path h="379095">
                <a:moveTo>
                  <a:pt x="0" y="378929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4" name="object 374"/>
          <p:cNvSpPr/>
          <p:nvPr/>
        </p:nvSpPr>
        <p:spPr>
          <a:xfrm>
            <a:off x="8855005" y="3021199"/>
            <a:ext cx="0" cy="379095"/>
          </a:xfrm>
          <a:custGeom>
            <a:avLst/>
            <a:gdLst/>
            <a:ahLst/>
            <a:cxnLst/>
            <a:rect l="l" t="t" r="r" b="b"/>
            <a:pathLst>
              <a:path h="379095">
                <a:moveTo>
                  <a:pt x="0" y="378929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5" name="object 375"/>
          <p:cNvSpPr/>
          <p:nvPr/>
        </p:nvSpPr>
        <p:spPr>
          <a:xfrm>
            <a:off x="8862206" y="3021199"/>
            <a:ext cx="0" cy="379095"/>
          </a:xfrm>
          <a:custGeom>
            <a:avLst/>
            <a:gdLst/>
            <a:ahLst/>
            <a:cxnLst/>
            <a:rect l="l" t="t" r="r" b="b"/>
            <a:pathLst>
              <a:path h="379095">
                <a:moveTo>
                  <a:pt x="0" y="378929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6" name="object 376"/>
          <p:cNvSpPr/>
          <p:nvPr/>
        </p:nvSpPr>
        <p:spPr>
          <a:xfrm>
            <a:off x="8833406" y="3021199"/>
            <a:ext cx="0" cy="379095"/>
          </a:xfrm>
          <a:custGeom>
            <a:avLst/>
            <a:gdLst/>
            <a:ahLst/>
            <a:cxnLst/>
            <a:rect l="l" t="t" r="r" b="b"/>
            <a:pathLst>
              <a:path h="379095">
                <a:moveTo>
                  <a:pt x="0" y="378929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7" name="object 377"/>
          <p:cNvSpPr/>
          <p:nvPr/>
        </p:nvSpPr>
        <p:spPr>
          <a:xfrm>
            <a:off x="8826205" y="3013477"/>
            <a:ext cx="0" cy="386715"/>
          </a:xfrm>
          <a:custGeom>
            <a:avLst/>
            <a:gdLst/>
            <a:ahLst/>
            <a:cxnLst/>
            <a:rect l="l" t="t" r="r" b="b"/>
            <a:pathLst>
              <a:path h="386714">
                <a:moveTo>
                  <a:pt x="0" y="386651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8" name="object 378"/>
          <p:cNvSpPr/>
          <p:nvPr/>
        </p:nvSpPr>
        <p:spPr>
          <a:xfrm>
            <a:off x="8942020" y="2909462"/>
            <a:ext cx="0" cy="25400"/>
          </a:xfrm>
          <a:custGeom>
            <a:avLst/>
            <a:gdLst/>
            <a:ahLst/>
            <a:cxnLst/>
            <a:rect l="l" t="t" r="r" b="b"/>
            <a:pathLst>
              <a:path h="25400">
                <a:moveTo>
                  <a:pt x="0" y="25196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9" name="object 379"/>
          <p:cNvSpPr/>
          <p:nvPr/>
        </p:nvSpPr>
        <p:spPr>
          <a:xfrm>
            <a:off x="8942020" y="2934658"/>
            <a:ext cx="36195" cy="0"/>
          </a:xfrm>
          <a:custGeom>
            <a:avLst/>
            <a:gdLst/>
            <a:ahLst/>
            <a:cxnLst/>
            <a:rect l="l" t="t" r="r" b="b"/>
            <a:pathLst>
              <a:path w="36195">
                <a:moveTo>
                  <a:pt x="0" y="0"/>
                </a:moveTo>
                <a:lnTo>
                  <a:pt x="35991" y="0"/>
                </a:lnTo>
              </a:path>
            </a:pathLst>
          </a:custGeom>
          <a:ln w="3175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0" name="object 380"/>
          <p:cNvSpPr/>
          <p:nvPr/>
        </p:nvSpPr>
        <p:spPr>
          <a:xfrm>
            <a:off x="8940237" y="2936458"/>
            <a:ext cx="38100" cy="0"/>
          </a:xfrm>
          <a:custGeom>
            <a:avLst/>
            <a:gdLst/>
            <a:ahLst/>
            <a:cxnLst/>
            <a:rect l="l" t="t" r="r" b="b"/>
            <a:pathLst>
              <a:path w="38100">
                <a:moveTo>
                  <a:pt x="37782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1" name="object 381"/>
          <p:cNvSpPr/>
          <p:nvPr/>
        </p:nvSpPr>
        <p:spPr>
          <a:xfrm>
            <a:off x="8940237" y="2909458"/>
            <a:ext cx="10795" cy="0"/>
          </a:xfrm>
          <a:custGeom>
            <a:avLst/>
            <a:gdLst/>
            <a:ahLst/>
            <a:cxnLst/>
            <a:rect l="l" t="t" r="r" b="b"/>
            <a:pathLst>
              <a:path w="10795">
                <a:moveTo>
                  <a:pt x="10782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2" name="object 382"/>
          <p:cNvSpPr/>
          <p:nvPr/>
        </p:nvSpPr>
        <p:spPr>
          <a:xfrm>
            <a:off x="8032972" y="2782619"/>
            <a:ext cx="721360" cy="635"/>
          </a:xfrm>
          <a:custGeom>
            <a:avLst/>
            <a:gdLst/>
            <a:ahLst/>
            <a:cxnLst/>
            <a:rect l="l" t="t" r="r" b="b"/>
            <a:pathLst>
              <a:path w="721359" h="635">
                <a:moveTo>
                  <a:pt x="720978" y="0"/>
                </a:moveTo>
                <a:lnTo>
                  <a:pt x="0" y="203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3" name="object 383"/>
          <p:cNvSpPr/>
          <p:nvPr/>
        </p:nvSpPr>
        <p:spPr>
          <a:xfrm>
            <a:off x="8032969" y="2818619"/>
            <a:ext cx="721360" cy="635"/>
          </a:xfrm>
          <a:custGeom>
            <a:avLst/>
            <a:gdLst/>
            <a:ahLst/>
            <a:cxnLst/>
            <a:rect l="l" t="t" r="r" b="b"/>
            <a:pathLst>
              <a:path w="721359" h="635">
                <a:moveTo>
                  <a:pt x="720991" y="0"/>
                </a:moveTo>
                <a:lnTo>
                  <a:pt x="0" y="203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4" name="object 384"/>
          <p:cNvSpPr/>
          <p:nvPr/>
        </p:nvSpPr>
        <p:spPr>
          <a:xfrm>
            <a:off x="8897935" y="2782763"/>
            <a:ext cx="42545" cy="0"/>
          </a:xfrm>
          <a:custGeom>
            <a:avLst/>
            <a:gdLst/>
            <a:ahLst/>
            <a:cxnLst/>
            <a:rect l="l" t="t" r="r" b="b"/>
            <a:pathLst>
              <a:path w="42545">
                <a:moveTo>
                  <a:pt x="0" y="0"/>
                </a:moveTo>
                <a:lnTo>
                  <a:pt x="42291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5" name="object 385"/>
          <p:cNvSpPr/>
          <p:nvPr/>
        </p:nvSpPr>
        <p:spPr>
          <a:xfrm>
            <a:off x="8951303" y="1617075"/>
            <a:ext cx="0" cy="1292860"/>
          </a:xfrm>
          <a:custGeom>
            <a:avLst/>
            <a:gdLst/>
            <a:ahLst/>
            <a:cxnLst/>
            <a:rect l="l" t="t" r="r" b="b"/>
            <a:pathLst>
              <a:path h="1292860">
                <a:moveTo>
                  <a:pt x="0" y="0"/>
                </a:moveTo>
                <a:lnTo>
                  <a:pt x="0" y="129239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6" name="object 386"/>
          <p:cNvSpPr/>
          <p:nvPr/>
        </p:nvSpPr>
        <p:spPr>
          <a:xfrm>
            <a:off x="8698736" y="1617075"/>
            <a:ext cx="0" cy="1141730"/>
          </a:xfrm>
          <a:custGeom>
            <a:avLst/>
            <a:gdLst/>
            <a:ahLst/>
            <a:cxnLst/>
            <a:rect l="l" t="t" r="r" b="b"/>
            <a:pathLst>
              <a:path h="1141730">
                <a:moveTo>
                  <a:pt x="0" y="0"/>
                </a:moveTo>
                <a:lnTo>
                  <a:pt x="0" y="1141145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7" name="object 387"/>
          <p:cNvSpPr/>
          <p:nvPr/>
        </p:nvSpPr>
        <p:spPr>
          <a:xfrm>
            <a:off x="8252887" y="2569033"/>
            <a:ext cx="698500" cy="0"/>
          </a:xfrm>
          <a:custGeom>
            <a:avLst/>
            <a:gdLst/>
            <a:ahLst/>
            <a:cxnLst/>
            <a:rect l="l" t="t" r="r" b="b"/>
            <a:pathLst>
              <a:path w="698500">
                <a:moveTo>
                  <a:pt x="698131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8" name="object 388"/>
          <p:cNvSpPr/>
          <p:nvPr/>
        </p:nvSpPr>
        <p:spPr>
          <a:xfrm>
            <a:off x="8954520" y="2514747"/>
            <a:ext cx="0" cy="108585"/>
          </a:xfrm>
          <a:custGeom>
            <a:avLst/>
            <a:gdLst/>
            <a:ahLst/>
            <a:cxnLst/>
            <a:rect l="l" t="t" r="r" b="b"/>
            <a:pathLst>
              <a:path h="108585">
                <a:moveTo>
                  <a:pt x="0" y="108267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9" name="object 389"/>
          <p:cNvSpPr/>
          <p:nvPr/>
        </p:nvSpPr>
        <p:spPr>
          <a:xfrm>
            <a:off x="8951014" y="2514738"/>
            <a:ext cx="3810" cy="0"/>
          </a:xfrm>
          <a:custGeom>
            <a:avLst/>
            <a:gdLst/>
            <a:ahLst/>
            <a:cxnLst/>
            <a:rect l="l" t="t" r="r" b="b"/>
            <a:pathLst>
              <a:path w="3809">
                <a:moveTo>
                  <a:pt x="3505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0" name="object 390"/>
          <p:cNvSpPr/>
          <p:nvPr/>
        </p:nvSpPr>
        <p:spPr>
          <a:xfrm>
            <a:off x="8951014" y="2623014"/>
            <a:ext cx="3810" cy="0"/>
          </a:xfrm>
          <a:custGeom>
            <a:avLst/>
            <a:gdLst/>
            <a:ahLst/>
            <a:cxnLst/>
            <a:rect l="l" t="t" r="r" b="b"/>
            <a:pathLst>
              <a:path w="3809">
                <a:moveTo>
                  <a:pt x="3505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1" name="object 391"/>
          <p:cNvSpPr/>
          <p:nvPr/>
        </p:nvSpPr>
        <p:spPr>
          <a:xfrm>
            <a:off x="8234523" y="2561813"/>
            <a:ext cx="716915" cy="0"/>
          </a:xfrm>
          <a:custGeom>
            <a:avLst/>
            <a:gdLst/>
            <a:ahLst/>
            <a:cxnLst/>
            <a:rect l="l" t="t" r="r" b="b"/>
            <a:pathLst>
              <a:path w="716915">
                <a:moveTo>
                  <a:pt x="716495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2" name="object 392"/>
          <p:cNvSpPr/>
          <p:nvPr/>
        </p:nvSpPr>
        <p:spPr>
          <a:xfrm>
            <a:off x="8227300" y="2561819"/>
            <a:ext cx="7620" cy="7620"/>
          </a:xfrm>
          <a:custGeom>
            <a:avLst/>
            <a:gdLst/>
            <a:ahLst/>
            <a:cxnLst/>
            <a:rect l="l" t="t" r="r" b="b"/>
            <a:pathLst>
              <a:path w="7620" h="7619">
                <a:moveTo>
                  <a:pt x="0" y="7213"/>
                </a:moveTo>
                <a:lnTo>
                  <a:pt x="721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3" name="object 393"/>
          <p:cNvSpPr/>
          <p:nvPr/>
        </p:nvSpPr>
        <p:spPr>
          <a:xfrm>
            <a:off x="8234523" y="2576253"/>
            <a:ext cx="716915" cy="0"/>
          </a:xfrm>
          <a:custGeom>
            <a:avLst/>
            <a:gdLst/>
            <a:ahLst/>
            <a:cxnLst/>
            <a:rect l="l" t="t" r="r" b="b"/>
            <a:pathLst>
              <a:path w="716915">
                <a:moveTo>
                  <a:pt x="716495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4" name="object 394"/>
          <p:cNvSpPr/>
          <p:nvPr/>
        </p:nvSpPr>
        <p:spPr>
          <a:xfrm>
            <a:off x="8227294" y="2569039"/>
            <a:ext cx="7620" cy="7620"/>
          </a:xfrm>
          <a:custGeom>
            <a:avLst/>
            <a:gdLst/>
            <a:ahLst/>
            <a:cxnLst/>
            <a:rect l="l" t="t" r="r" b="b"/>
            <a:pathLst>
              <a:path w="7620" h="7619">
                <a:moveTo>
                  <a:pt x="7226" y="7213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5" name="object 395"/>
          <p:cNvSpPr/>
          <p:nvPr/>
        </p:nvSpPr>
        <p:spPr>
          <a:xfrm>
            <a:off x="8032972" y="2782844"/>
            <a:ext cx="0" cy="615315"/>
          </a:xfrm>
          <a:custGeom>
            <a:avLst/>
            <a:gdLst/>
            <a:ahLst/>
            <a:cxnLst/>
            <a:rect l="l" t="t" r="r" b="b"/>
            <a:pathLst>
              <a:path h="615314">
                <a:moveTo>
                  <a:pt x="0" y="0"/>
                </a:moveTo>
                <a:lnTo>
                  <a:pt x="0" y="614997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6" name="object 396"/>
          <p:cNvSpPr/>
          <p:nvPr/>
        </p:nvSpPr>
        <p:spPr>
          <a:xfrm>
            <a:off x="7494945" y="3400046"/>
            <a:ext cx="1763395" cy="0"/>
          </a:xfrm>
          <a:custGeom>
            <a:avLst/>
            <a:gdLst/>
            <a:ahLst/>
            <a:cxnLst/>
            <a:rect l="l" t="t" r="r" b="b"/>
            <a:pathLst>
              <a:path w="1763395">
                <a:moveTo>
                  <a:pt x="1763268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7" name="object 397"/>
          <p:cNvSpPr/>
          <p:nvPr/>
        </p:nvSpPr>
        <p:spPr>
          <a:xfrm>
            <a:off x="8051018" y="1614705"/>
            <a:ext cx="0" cy="1143635"/>
          </a:xfrm>
          <a:custGeom>
            <a:avLst/>
            <a:gdLst/>
            <a:ahLst/>
            <a:cxnLst/>
            <a:rect l="l" t="t" r="r" b="b"/>
            <a:pathLst>
              <a:path h="1143635">
                <a:moveTo>
                  <a:pt x="0" y="1143508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8" name="object 398"/>
          <p:cNvSpPr/>
          <p:nvPr/>
        </p:nvSpPr>
        <p:spPr>
          <a:xfrm>
            <a:off x="8051017" y="2758214"/>
            <a:ext cx="702945" cy="0"/>
          </a:xfrm>
          <a:custGeom>
            <a:avLst/>
            <a:gdLst/>
            <a:ahLst/>
            <a:cxnLst/>
            <a:rect l="l" t="t" r="r" b="b"/>
            <a:pathLst>
              <a:path w="702945">
                <a:moveTo>
                  <a:pt x="702919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9" name="object 399"/>
          <p:cNvSpPr/>
          <p:nvPr/>
        </p:nvSpPr>
        <p:spPr>
          <a:xfrm>
            <a:off x="8977648" y="1617075"/>
            <a:ext cx="0" cy="1784985"/>
          </a:xfrm>
          <a:custGeom>
            <a:avLst/>
            <a:gdLst/>
            <a:ahLst/>
            <a:cxnLst/>
            <a:rect l="l" t="t" r="r" b="b"/>
            <a:pathLst>
              <a:path h="1784985">
                <a:moveTo>
                  <a:pt x="0" y="0"/>
                </a:moveTo>
                <a:lnTo>
                  <a:pt x="0" y="1784558"/>
                </a:lnTo>
              </a:path>
            </a:pathLst>
          </a:custGeom>
          <a:ln w="391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0" name="object 400"/>
          <p:cNvSpPr/>
          <p:nvPr/>
        </p:nvSpPr>
        <p:spPr>
          <a:xfrm>
            <a:off x="8411019" y="1617080"/>
            <a:ext cx="0" cy="1141730"/>
          </a:xfrm>
          <a:custGeom>
            <a:avLst/>
            <a:gdLst/>
            <a:ahLst/>
            <a:cxnLst/>
            <a:rect l="l" t="t" r="r" b="b"/>
            <a:pathLst>
              <a:path h="1141730">
                <a:moveTo>
                  <a:pt x="0" y="1141133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1" name="object 401"/>
          <p:cNvSpPr/>
          <p:nvPr/>
        </p:nvSpPr>
        <p:spPr>
          <a:xfrm>
            <a:off x="8447020" y="1617080"/>
            <a:ext cx="0" cy="1141730"/>
          </a:xfrm>
          <a:custGeom>
            <a:avLst/>
            <a:gdLst/>
            <a:ahLst/>
            <a:cxnLst/>
            <a:rect l="l" t="t" r="r" b="b"/>
            <a:pathLst>
              <a:path h="1141730">
                <a:moveTo>
                  <a:pt x="0" y="1141133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2" name="object 402"/>
          <p:cNvSpPr/>
          <p:nvPr/>
        </p:nvSpPr>
        <p:spPr>
          <a:xfrm>
            <a:off x="8747351" y="2899592"/>
            <a:ext cx="6350" cy="17780"/>
          </a:xfrm>
          <a:custGeom>
            <a:avLst/>
            <a:gdLst/>
            <a:ahLst/>
            <a:cxnLst/>
            <a:rect l="l" t="t" r="r" b="b"/>
            <a:pathLst>
              <a:path w="6350" h="17780">
                <a:moveTo>
                  <a:pt x="6159" y="0"/>
                </a:moveTo>
                <a:lnTo>
                  <a:pt x="1993" y="4889"/>
                </a:lnTo>
                <a:lnTo>
                  <a:pt x="0" y="11264"/>
                </a:lnTo>
                <a:lnTo>
                  <a:pt x="673" y="1764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3" name="object 403"/>
          <p:cNvSpPr/>
          <p:nvPr/>
        </p:nvSpPr>
        <p:spPr>
          <a:xfrm>
            <a:off x="8789865" y="2915803"/>
            <a:ext cx="3810" cy="3810"/>
          </a:xfrm>
          <a:custGeom>
            <a:avLst/>
            <a:gdLst/>
            <a:ahLst/>
            <a:cxnLst/>
            <a:rect l="l" t="t" r="r" b="b"/>
            <a:pathLst>
              <a:path w="3809" h="3810">
                <a:moveTo>
                  <a:pt x="0" y="0"/>
                </a:moveTo>
                <a:lnTo>
                  <a:pt x="0" y="1993"/>
                </a:lnTo>
                <a:lnTo>
                  <a:pt x="1612" y="3606"/>
                </a:lnTo>
                <a:lnTo>
                  <a:pt x="3594" y="3606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4" name="object 404"/>
          <p:cNvSpPr/>
          <p:nvPr/>
        </p:nvSpPr>
        <p:spPr>
          <a:xfrm>
            <a:off x="8858392" y="2939765"/>
            <a:ext cx="3810" cy="3810"/>
          </a:xfrm>
          <a:custGeom>
            <a:avLst/>
            <a:gdLst/>
            <a:ahLst/>
            <a:cxnLst/>
            <a:rect l="l" t="t" r="r" b="b"/>
            <a:pathLst>
              <a:path w="3809" h="3810">
                <a:moveTo>
                  <a:pt x="3606" y="3594"/>
                </a:moveTo>
                <a:lnTo>
                  <a:pt x="3606" y="1612"/>
                </a:lnTo>
                <a:lnTo>
                  <a:pt x="1993" y="0"/>
                </a:ln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5" name="object 405"/>
          <p:cNvSpPr/>
          <p:nvPr/>
        </p:nvSpPr>
        <p:spPr>
          <a:xfrm>
            <a:off x="8891006" y="3054451"/>
            <a:ext cx="8890" cy="6350"/>
          </a:xfrm>
          <a:custGeom>
            <a:avLst/>
            <a:gdLst/>
            <a:ahLst/>
            <a:cxnLst/>
            <a:rect l="l" t="t" r="r" b="b"/>
            <a:pathLst>
              <a:path w="8890" h="6350">
                <a:moveTo>
                  <a:pt x="0" y="5854"/>
                </a:moveTo>
                <a:lnTo>
                  <a:pt x="3835" y="5854"/>
                </a:lnTo>
                <a:lnTo>
                  <a:pt x="7302" y="3556"/>
                </a:lnTo>
                <a:lnTo>
                  <a:pt x="877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6" name="object 406"/>
          <p:cNvSpPr/>
          <p:nvPr/>
        </p:nvSpPr>
        <p:spPr>
          <a:xfrm>
            <a:off x="8871313" y="2944675"/>
            <a:ext cx="3810" cy="3810"/>
          </a:xfrm>
          <a:custGeom>
            <a:avLst/>
            <a:gdLst/>
            <a:ahLst/>
            <a:cxnLst/>
            <a:rect l="l" t="t" r="r" b="b"/>
            <a:pathLst>
              <a:path w="3809" h="3810">
                <a:moveTo>
                  <a:pt x="0" y="0"/>
                </a:moveTo>
                <a:lnTo>
                  <a:pt x="0" y="1993"/>
                </a:lnTo>
                <a:lnTo>
                  <a:pt x="1612" y="3606"/>
                </a:lnTo>
                <a:lnTo>
                  <a:pt x="3594" y="3606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7" name="object 407"/>
          <p:cNvSpPr/>
          <p:nvPr/>
        </p:nvSpPr>
        <p:spPr>
          <a:xfrm>
            <a:off x="8879785" y="2945683"/>
            <a:ext cx="3810" cy="3175"/>
          </a:xfrm>
          <a:custGeom>
            <a:avLst/>
            <a:gdLst/>
            <a:ahLst/>
            <a:cxnLst/>
            <a:rect l="l" t="t" r="r" b="b"/>
            <a:pathLst>
              <a:path w="3809" h="3175">
                <a:moveTo>
                  <a:pt x="0" y="2590"/>
                </a:moveTo>
                <a:lnTo>
                  <a:pt x="1600" y="2590"/>
                </a:lnTo>
                <a:lnTo>
                  <a:pt x="3009" y="1536"/>
                </a:lnTo>
                <a:lnTo>
                  <a:pt x="3454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8" name="object 408"/>
          <p:cNvSpPr/>
          <p:nvPr/>
        </p:nvSpPr>
        <p:spPr>
          <a:xfrm>
            <a:off x="8889456" y="2921662"/>
            <a:ext cx="3810" cy="3175"/>
          </a:xfrm>
          <a:custGeom>
            <a:avLst/>
            <a:gdLst/>
            <a:ahLst/>
            <a:cxnLst/>
            <a:rect l="l" t="t" r="r" b="b"/>
            <a:pathLst>
              <a:path w="3809" h="3175">
                <a:moveTo>
                  <a:pt x="3454" y="0"/>
                </a:moveTo>
                <a:lnTo>
                  <a:pt x="1854" y="0"/>
                </a:lnTo>
                <a:lnTo>
                  <a:pt x="444" y="1066"/>
                </a:lnTo>
                <a:lnTo>
                  <a:pt x="0" y="2603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9" name="object 409"/>
          <p:cNvSpPr/>
          <p:nvPr/>
        </p:nvSpPr>
        <p:spPr>
          <a:xfrm>
            <a:off x="8907091" y="2921669"/>
            <a:ext cx="3810" cy="3810"/>
          </a:xfrm>
          <a:custGeom>
            <a:avLst/>
            <a:gdLst/>
            <a:ahLst/>
            <a:cxnLst/>
            <a:rect l="l" t="t" r="r" b="b"/>
            <a:pathLst>
              <a:path w="3809" h="3810">
                <a:moveTo>
                  <a:pt x="3606" y="3594"/>
                </a:moveTo>
                <a:lnTo>
                  <a:pt x="3606" y="1612"/>
                </a:lnTo>
                <a:lnTo>
                  <a:pt x="1993" y="0"/>
                </a:ln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0" name="object 410"/>
          <p:cNvSpPr/>
          <p:nvPr/>
        </p:nvSpPr>
        <p:spPr>
          <a:xfrm>
            <a:off x="8910698" y="2968647"/>
            <a:ext cx="5080" cy="3810"/>
          </a:xfrm>
          <a:custGeom>
            <a:avLst/>
            <a:gdLst/>
            <a:ahLst/>
            <a:cxnLst/>
            <a:rect l="l" t="t" r="r" b="b"/>
            <a:pathLst>
              <a:path w="5079" h="3810">
                <a:moveTo>
                  <a:pt x="0" y="0"/>
                </a:moveTo>
                <a:lnTo>
                  <a:pt x="0" y="1993"/>
                </a:lnTo>
                <a:lnTo>
                  <a:pt x="1612" y="3606"/>
                </a:lnTo>
                <a:lnTo>
                  <a:pt x="3594" y="3606"/>
                </a:lnTo>
                <a:lnTo>
                  <a:pt x="4025" y="3606"/>
                </a:lnTo>
                <a:lnTo>
                  <a:pt x="4445" y="3530"/>
                </a:lnTo>
                <a:lnTo>
                  <a:pt x="4851" y="3378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1" name="object 411"/>
          <p:cNvSpPr/>
          <p:nvPr/>
        </p:nvSpPr>
        <p:spPr>
          <a:xfrm>
            <a:off x="8934382" y="2956264"/>
            <a:ext cx="6350" cy="8890"/>
          </a:xfrm>
          <a:custGeom>
            <a:avLst/>
            <a:gdLst/>
            <a:ahLst/>
            <a:cxnLst/>
            <a:rect l="l" t="t" r="r" b="b"/>
            <a:pathLst>
              <a:path w="6350" h="8889">
                <a:moveTo>
                  <a:pt x="0" y="8775"/>
                </a:moveTo>
                <a:lnTo>
                  <a:pt x="3543" y="7302"/>
                </a:lnTo>
                <a:lnTo>
                  <a:pt x="5854" y="3835"/>
                </a:lnTo>
                <a:lnTo>
                  <a:pt x="5854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2" name="object 412"/>
          <p:cNvSpPr/>
          <p:nvPr/>
        </p:nvSpPr>
        <p:spPr>
          <a:xfrm>
            <a:off x="8861991" y="2931715"/>
            <a:ext cx="5715" cy="15875"/>
          </a:xfrm>
          <a:custGeom>
            <a:avLst/>
            <a:gdLst/>
            <a:ahLst/>
            <a:cxnLst/>
            <a:rect l="l" t="t" r="r" b="b"/>
            <a:pathLst>
              <a:path w="5715" h="15875">
                <a:moveTo>
                  <a:pt x="5308" y="0"/>
                </a:moveTo>
                <a:lnTo>
                  <a:pt x="1981" y="4584"/>
                </a:lnTo>
                <a:lnTo>
                  <a:pt x="139" y="10058"/>
                </a:lnTo>
                <a:lnTo>
                  <a:pt x="0" y="15709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3" name="object 413"/>
          <p:cNvSpPr/>
          <p:nvPr/>
        </p:nvSpPr>
        <p:spPr>
          <a:xfrm>
            <a:off x="8867302" y="2930442"/>
            <a:ext cx="4445" cy="3810"/>
          </a:xfrm>
          <a:custGeom>
            <a:avLst/>
            <a:gdLst/>
            <a:ahLst/>
            <a:cxnLst/>
            <a:rect l="l" t="t" r="r" b="b"/>
            <a:pathLst>
              <a:path w="4445" h="3810">
                <a:moveTo>
                  <a:pt x="3581" y="3594"/>
                </a:moveTo>
                <a:lnTo>
                  <a:pt x="4216" y="2603"/>
                </a:lnTo>
                <a:lnTo>
                  <a:pt x="3937" y="1282"/>
                </a:lnTo>
                <a:lnTo>
                  <a:pt x="2946" y="647"/>
                </a:lnTo>
                <a:lnTo>
                  <a:pt x="1955" y="0"/>
                </a:lnTo>
                <a:lnTo>
                  <a:pt x="635" y="292"/>
                </a:lnTo>
                <a:lnTo>
                  <a:pt x="0" y="127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4" name="object 414"/>
          <p:cNvSpPr/>
          <p:nvPr/>
        </p:nvSpPr>
        <p:spPr>
          <a:xfrm>
            <a:off x="8866502" y="2934036"/>
            <a:ext cx="5080" cy="24130"/>
          </a:xfrm>
          <a:custGeom>
            <a:avLst/>
            <a:gdLst/>
            <a:ahLst/>
            <a:cxnLst/>
            <a:rect l="l" t="t" r="r" b="b"/>
            <a:pathLst>
              <a:path w="5079" h="24130">
                <a:moveTo>
                  <a:pt x="4381" y="0"/>
                </a:moveTo>
                <a:lnTo>
                  <a:pt x="0" y="7289"/>
                </a:lnTo>
                <a:lnTo>
                  <a:pt x="165" y="16433"/>
                </a:lnTo>
                <a:lnTo>
                  <a:pt x="4813" y="23558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5" name="object 415"/>
          <p:cNvSpPr/>
          <p:nvPr/>
        </p:nvSpPr>
        <p:spPr>
          <a:xfrm>
            <a:off x="8861999" y="2953278"/>
            <a:ext cx="635" cy="4445"/>
          </a:xfrm>
          <a:custGeom>
            <a:avLst/>
            <a:gdLst/>
            <a:ahLst/>
            <a:cxnLst/>
            <a:rect l="l" t="t" r="r" b="b"/>
            <a:pathLst>
              <a:path w="634" h="4444">
                <a:moveTo>
                  <a:pt x="0" y="4381"/>
                </a:moveTo>
                <a:lnTo>
                  <a:pt x="495" y="2984"/>
                </a:lnTo>
                <a:lnTo>
                  <a:pt x="635" y="1473"/>
                </a:lnTo>
                <a:lnTo>
                  <a:pt x="39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6" name="object 416"/>
          <p:cNvSpPr/>
          <p:nvPr/>
        </p:nvSpPr>
        <p:spPr>
          <a:xfrm>
            <a:off x="8861948" y="2947427"/>
            <a:ext cx="635" cy="6350"/>
          </a:xfrm>
          <a:custGeom>
            <a:avLst/>
            <a:gdLst/>
            <a:ahLst/>
            <a:cxnLst/>
            <a:rect l="l" t="t" r="r" b="b"/>
            <a:pathLst>
              <a:path w="634" h="6350">
                <a:moveTo>
                  <a:pt x="50" y="0"/>
                </a:moveTo>
                <a:lnTo>
                  <a:pt x="0" y="1955"/>
                </a:lnTo>
                <a:lnTo>
                  <a:pt x="139" y="3924"/>
                </a:lnTo>
                <a:lnTo>
                  <a:pt x="444" y="585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7" name="object 417"/>
          <p:cNvSpPr/>
          <p:nvPr/>
        </p:nvSpPr>
        <p:spPr>
          <a:xfrm>
            <a:off x="8922692" y="2984798"/>
            <a:ext cx="3175" cy="3810"/>
          </a:xfrm>
          <a:custGeom>
            <a:avLst/>
            <a:gdLst/>
            <a:ahLst/>
            <a:cxnLst/>
            <a:rect l="l" t="t" r="r" b="b"/>
            <a:pathLst>
              <a:path w="3175" h="3810">
                <a:moveTo>
                  <a:pt x="2641" y="3467"/>
                </a:moveTo>
                <a:lnTo>
                  <a:pt x="2641" y="1854"/>
                </a:lnTo>
                <a:lnTo>
                  <a:pt x="1562" y="431"/>
                </a:ln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8" name="object 418"/>
          <p:cNvSpPr/>
          <p:nvPr/>
        </p:nvSpPr>
        <p:spPr>
          <a:xfrm>
            <a:off x="8909101" y="2978273"/>
            <a:ext cx="3175" cy="3810"/>
          </a:xfrm>
          <a:custGeom>
            <a:avLst/>
            <a:gdLst/>
            <a:ahLst/>
            <a:cxnLst/>
            <a:rect l="l" t="t" r="r" b="b"/>
            <a:pathLst>
              <a:path w="3175" h="3810">
                <a:moveTo>
                  <a:pt x="0" y="0"/>
                </a:moveTo>
                <a:lnTo>
                  <a:pt x="0" y="1625"/>
                </a:lnTo>
                <a:lnTo>
                  <a:pt x="1079" y="3035"/>
                </a:lnTo>
                <a:lnTo>
                  <a:pt x="2628" y="3467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9" name="object 419"/>
          <p:cNvSpPr/>
          <p:nvPr/>
        </p:nvSpPr>
        <p:spPr>
          <a:xfrm>
            <a:off x="8905493" y="2957595"/>
            <a:ext cx="3810" cy="3810"/>
          </a:xfrm>
          <a:custGeom>
            <a:avLst/>
            <a:gdLst/>
            <a:ahLst/>
            <a:cxnLst/>
            <a:rect l="l" t="t" r="r" b="b"/>
            <a:pathLst>
              <a:path w="3809" h="3810">
                <a:moveTo>
                  <a:pt x="3606" y="3594"/>
                </a:moveTo>
                <a:lnTo>
                  <a:pt x="3606" y="1612"/>
                </a:lnTo>
                <a:lnTo>
                  <a:pt x="1993" y="0"/>
                </a:ln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0" name="object 420"/>
          <p:cNvSpPr/>
          <p:nvPr/>
        </p:nvSpPr>
        <p:spPr>
          <a:xfrm>
            <a:off x="8917617" y="3036625"/>
            <a:ext cx="8255" cy="11430"/>
          </a:xfrm>
          <a:custGeom>
            <a:avLst/>
            <a:gdLst/>
            <a:ahLst/>
            <a:cxnLst/>
            <a:rect l="l" t="t" r="r" b="b"/>
            <a:pathLst>
              <a:path w="8254" h="11430">
                <a:moveTo>
                  <a:pt x="0" y="11175"/>
                </a:moveTo>
                <a:lnTo>
                  <a:pt x="4648" y="9423"/>
                </a:lnTo>
                <a:lnTo>
                  <a:pt x="7708" y="4965"/>
                </a:lnTo>
                <a:lnTo>
                  <a:pt x="7708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1" name="object 421"/>
          <p:cNvSpPr/>
          <p:nvPr/>
        </p:nvSpPr>
        <p:spPr>
          <a:xfrm>
            <a:off x="8717343" y="3009873"/>
            <a:ext cx="3810" cy="3810"/>
          </a:xfrm>
          <a:custGeom>
            <a:avLst/>
            <a:gdLst/>
            <a:ahLst/>
            <a:cxnLst/>
            <a:rect l="l" t="t" r="r" b="b"/>
            <a:pathLst>
              <a:path w="3809" h="3810">
                <a:moveTo>
                  <a:pt x="0" y="0"/>
                </a:moveTo>
                <a:lnTo>
                  <a:pt x="0" y="1993"/>
                </a:lnTo>
                <a:lnTo>
                  <a:pt x="1612" y="3606"/>
                </a:lnTo>
                <a:lnTo>
                  <a:pt x="3594" y="3606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2" name="object 422"/>
          <p:cNvSpPr/>
          <p:nvPr/>
        </p:nvSpPr>
        <p:spPr>
          <a:xfrm>
            <a:off x="8717336" y="2899187"/>
            <a:ext cx="10795" cy="10795"/>
          </a:xfrm>
          <a:custGeom>
            <a:avLst/>
            <a:gdLst/>
            <a:ahLst/>
            <a:cxnLst/>
            <a:rect l="l" t="t" r="r" b="b"/>
            <a:pathLst>
              <a:path w="10795" h="10794">
                <a:moveTo>
                  <a:pt x="10807" y="0"/>
                </a:moveTo>
                <a:lnTo>
                  <a:pt x="4838" y="0"/>
                </a:lnTo>
                <a:lnTo>
                  <a:pt x="0" y="4838"/>
                </a:lnTo>
                <a:lnTo>
                  <a:pt x="0" y="10807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3" name="object 423"/>
          <p:cNvSpPr/>
          <p:nvPr/>
        </p:nvSpPr>
        <p:spPr>
          <a:xfrm>
            <a:off x="8739016" y="2899194"/>
            <a:ext cx="3810" cy="3810"/>
          </a:xfrm>
          <a:custGeom>
            <a:avLst/>
            <a:gdLst/>
            <a:ahLst/>
            <a:cxnLst/>
            <a:rect l="l" t="t" r="r" b="b"/>
            <a:pathLst>
              <a:path w="3809" h="3810">
                <a:moveTo>
                  <a:pt x="3606" y="3594"/>
                </a:moveTo>
                <a:lnTo>
                  <a:pt x="3606" y="1612"/>
                </a:lnTo>
                <a:lnTo>
                  <a:pt x="1993" y="0"/>
                </a:ln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4" name="object 424"/>
          <p:cNvSpPr/>
          <p:nvPr/>
        </p:nvSpPr>
        <p:spPr>
          <a:xfrm>
            <a:off x="8721900" y="3035827"/>
            <a:ext cx="8890" cy="10160"/>
          </a:xfrm>
          <a:custGeom>
            <a:avLst/>
            <a:gdLst/>
            <a:ahLst/>
            <a:cxnLst/>
            <a:rect l="l" t="t" r="r" b="b"/>
            <a:pathLst>
              <a:path w="8890" h="10160">
                <a:moveTo>
                  <a:pt x="482" y="0"/>
                </a:moveTo>
                <a:lnTo>
                  <a:pt x="0" y="4914"/>
                </a:lnTo>
                <a:lnTo>
                  <a:pt x="3556" y="9296"/>
                </a:lnTo>
                <a:lnTo>
                  <a:pt x="8458" y="9855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5" name="object 425"/>
          <p:cNvSpPr/>
          <p:nvPr/>
        </p:nvSpPr>
        <p:spPr>
          <a:xfrm>
            <a:off x="8819020" y="3053656"/>
            <a:ext cx="7620" cy="5080"/>
          </a:xfrm>
          <a:custGeom>
            <a:avLst/>
            <a:gdLst/>
            <a:ahLst/>
            <a:cxnLst/>
            <a:rect l="l" t="t" r="r" b="b"/>
            <a:pathLst>
              <a:path w="7620" h="5080">
                <a:moveTo>
                  <a:pt x="0" y="0"/>
                </a:moveTo>
                <a:lnTo>
                  <a:pt x="1079" y="3035"/>
                </a:lnTo>
                <a:lnTo>
                  <a:pt x="3962" y="5054"/>
                </a:lnTo>
                <a:lnTo>
                  <a:pt x="7175" y="505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6" name="object 426"/>
          <p:cNvSpPr/>
          <p:nvPr/>
        </p:nvSpPr>
        <p:spPr>
          <a:xfrm>
            <a:off x="8867706" y="2919408"/>
            <a:ext cx="3810" cy="3810"/>
          </a:xfrm>
          <a:custGeom>
            <a:avLst/>
            <a:gdLst/>
            <a:ahLst/>
            <a:cxnLst/>
            <a:rect l="l" t="t" r="r" b="b"/>
            <a:pathLst>
              <a:path w="3809" h="3810">
                <a:moveTo>
                  <a:pt x="3606" y="3594"/>
                </a:moveTo>
                <a:lnTo>
                  <a:pt x="3606" y="1612"/>
                </a:lnTo>
                <a:lnTo>
                  <a:pt x="1993" y="0"/>
                </a:ln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7" name="object 427"/>
          <p:cNvSpPr/>
          <p:nvPr/>
        </p:nvSpPr>
        <p:spPr>
          <a:xfrm>
            <a:off x="8753936" y="2910403"/>
            <a:ext cx="3810" cy="3810"/>
          </a:xfrm>
          <a:custGeom>
            <a:avLst/>
            <a:gdLst/>
            <a:ahLst/>
            <a:cxnLst/>
            <a:rect l="l" t="t" r="r" b="b"/>
            <a:pathLst>
              <a:path w="3809" h="3810">
                <a:moveTo>
                  <a:pt x="0" y="0"/>
                </a:moveTo>
                <a:lnTo>
                  <a:pt x="0" y="1993"/>
                </a:lnTo>
                <a:lnTo>
                  <a:pt x="1612" y="3606"/>
                </a:lnTo>
                <a:lnTo>
                  <a:pt x="3594" y="3606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8" name="object 428"/>
          <p:cNvSpPr/>
          <p:nvPr/>
        </p:nvSpPr>
        <p:spPr>
          <a:xfrm>
            <a:off x="8750437" y="2896163"/>
            <a:ext cx="3810" cy="3810"/>
          </a:xfrm>
          <a:custGeom>
            <a:avLst/>
            <a:gdLst/>
            <a:ahLst/>
            <a:cxnLst/>
            <a:rect l="l" t="t" r="r" b="b"/>
            <a:pathLst>
              <a:path w="3809" h="3810">
                <a:moveTo>
                  <a:pt x="3073" y="3428"/>
                </a:moveTo>
                <a:lnTo>
                  <a:pt x="3746" y="2590"/>
                </a:lnTo>
                <a:lnTo>
                  <a:pt x="3606" y="1346"/>
                </a:lnTo>
                <a:lnTo>
                  <a:pt x="2755" y="673"/>
                </a:lnTo>
                <a:lnTo>
                  <a:pt x="1904" y="0"/>
                </a:lnTo>
                <a:lnTo>
                  <a:pt x="673" y="139"/>
                </a:lnTo>
                <a:lnTo>
                  <a:pt x="0" y="99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9" name="object 429"/>
          <p:cNvSpPr/>
          <p:nvPr/>
        </p:nvSpPr>
        <p:spPr>
          <a:xfrm>
            <a:off x="8742617" y="2897153"/>
            <a:ext cx="8255" cy="16510"/>
          </a:xfrm>
          <a:custGeom>
            <a:avLst/>
            <a:gdLst/>
            <a:ahLst/>
            <a:cxnLst/>
            <a:rect l="l" t="t" r="r" b="b"/>
            <a:pathLst>
              <a:path w="8254" h="16510">
                <a:moveTo>
                  <a:pt x="7823" y="0"/>
                </a:moveTo>
                <a:lnTo>
                  <a:pt x="3251" y="4127"/>
                </a:lnTo>
                <a:lnTo>
                  <a:pt x="457" y="9855"/>
                </a:lnTo>
                <a:lnTo>
                  <a:pt x="0" y="15989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0" name="object 430"/>
          <p:cNvSpPr/>
          <p:nvPr/>
        </p:nvSpPr>
        <p:spPr>
          <a:xfrm>
            <a:off x="8742547" y="2913133"/>
            <a:ext cx="635" cy="3175"/>
          </a:xfrm>
          <a:custGeom>
            <a:avLst/>
            <a:gdLst/>
            <a:ahLst/>
            <a:cxnLst/>
            <a:rect l="l" t="t" r="r" b="b"/>
            <a:pathLst>
              <a:path w="634" h="3175">
                <a:moveTo>
                  <a:pt x="76" y="0"/>
                </a:moveTo>
                <a:lnTo>
                  <a:pt x="0" y="939"/>
                </a:lnTo>
                <a:lnTo>
                  <a:pt x="63" y="1879"/>
                </a:lnTo>
                <a:lnTo>
                  <a:pt x="253" y="2806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1" name="object 431"/>
          <p:cNvSpPr/>
          <p:nvPr/>
        </p:nvSpPr>
        <p:spPr>
          <a:xfrm>
            <a:off x="8742624" y="2915932"/>
            <a:ext cx="635" cy="2540"/>
          </a:xfrm>
          <a:custGeom>
            <a:avLst/>
            <a:gdLst/>
            <a:ahLst/>
            <a:cxnLst/>
            <a:rect l="l" t="t" r="r" b="b"/>
            <a:pathLst>
              <a:path w="634" h="2539">
                <a:moveTo>
                  <a:pt x="0" y="2044"/>
                </a:moveTo>
                <a:lnTo>
                  <a:pt x="254" y="1397"/>
                </a:lnTo>
                <a:lnTo>
                  <a:pt x="317" y="685"/>
                </a:lnTo>
                <a:lnTo>
                  <a:pt x="17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2" name="object 432"/>
          <p:cNvSpPr/>
          <p:nvPr/>
        </p:nvSpPr>
        <p:spPr>
          <a:xfrm>
            <a:off x="8042019" y="1434706"/>
            <a:ext cx="0" cy="1337310"/>
          </a:xfrm>
          <a:custGeom>
            <a:avLst/>
            <a:gdLst/>
            <a:ahLst/>
            <a:cxnLst/>
            <a:rect l="l" t="t" r="r" b="b"/>
            <a:pathLst>
              <a:path h="1337310">
                <a:moveTo>
                  <a:pt x="0" y="1337056"/>
                </a:moveTo>
                <a:lnTo>
                  <a:pt x="0" y="0"/>
                </a:lnTo>
              </a:path>
            </a:pathLst>
          </a:custGeom>
          <a:ln w="12700">
            <a:solidFill>
              <a:srgbClr val="FF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3" name="object 433"/>
          <p:cNvSpPr/>
          <p:nvPr/>
        </p:nvSpPr>
        <p:spPr>
          <a:xfrm>
            <a:off x="8042019" y="2771762"/>
            <a:ext cx="712470" cy="0"/>
          </a:xfrm>
          <a:custGeom>
            <a:avLst/>
            <a:gdLst/>
            <a:ahLst/>
            <a:cxnLst/>
            <a:rect l="l" t="t" r="r" b="b"/>
            <a:pathLst>
              <a:path w="712470">
                <a:moveTo>
                  <a:pt x="0" y="0"/>
                </a:moveTo>
                <a:lnTo>
                  <a:pt x="711911" y="0"/>
                </a:lnTo>
              </a:path>
            </a:pathLst>
          </a:custGeom>
          <a:ln w="12700">
            <a:solidFill>
              <a:srgbClr val="FF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4" name="object 434"/>
          <p:cNvSpPr/>
          <p:nvPr/>
        </p:nvSpPr>
        <p:spPr>
          <a:xfrm>
            <a:off x="8423610" y="2640084"/>
            <a:ext cx="9525" cy="9525"/>
          </a:xfrm>
          <a:custGeom>
            <a:avLst/>
            <a:gdLst/>
            <a:ahLst/>
            <a:cxnLst/>
            <a:rect l="l" t="t" r="r" b="b"/>
            <a:pathLst>
              <a:path w="9525" h="9525">
                <a:moveTo>
                  <a:pt x="0" y="4495"/>
                </a:moveTo>
                <a:lnTo>
                  <a:pt x="0" y="2019"/>
                </a:lnTo>
                <a:lnTo>
                  <a:pt x="2006" y="0"/>
                </a:lnTo>
                <a:lnTo>
                  <a:pt x="4495" y="0"/>
                </a:lnTo>
                <a:lnTo>
                  <a:pt x="6985" y="0"/>
                </a:lnTo>
                <a:lnTo>
                  <a:pt x="8991" y="2019"/>
                </a:lnTo>
                <a:lnTo>
                  <a:pt x="8991" y="4495"/>
                </a:lnTo>
                <a:lnTo>
                  <a:pt x="8991" y="6984"/>
                </a:lnTo>
                <a:lnTo>
                  <a:pt x="6985" y="9004"/>
                </a:lnTo>
                <a:lnTo>
                  <a:pt x="4495" y="9004"/>
                </a:lnTo>
                <a:lnTo>
                  <a:pt x="2006" y="9004"/>
                </a:lnTo>
                <a:lnTo>
                  <a:pt x="0" y="6984"/>
                </a:lnTo>
                <a:lnTo>
                  <a:pt x="0" y="4495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5" name="object 435"/>
          <p:cNvSpPr txBox="1"/>
          <p:nvPr/>
        </p:nvSpPr>
        <p:spPr>
          <a:xfrm>
            <a:off x="444500" y="441007"/>
            <a:ext cx="5177155" cy="5283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ct val="100000"/>
              </a:lnSpc>
            </a:pPr>
            <a:r>
              <a:rPr sz="1800" b="1" spc="-105" dirty="0">
                <a:solidFill>
                  <a:srgbClr val="F15F22"/>
                </a:solidFill>
                <a:latin typeface="Calibri"/>
                <a:cs typeface="Calibri"/>
              </a:rPr>
              <a:t>T</a:t>
            </a:r>
            <a:r>
              <a:rPr sz="1800" b="1" spc="-5" dirty="0">
                <a:solidFill>
                  <a:srgbClr val="F15F22"/>
                </a:solidFill>
                <a:latin typeface="Calibri"/>
                <a:cs typeface="Calibri"/>
              </a:rPr>
              <a:t>e</a:t>
            </a:r>
            <a:r>
              <a:rPr sz="1800" b="1" spc="30" dirty="0">
                <a:solidFill>
                  <a:srgbClr val="F15F22"/>
                </a:solidFill>
                <a:latin typeface="Calibri"/>
                <a:cs typeface="Calibri"/>
              </a:rPr>
              <a:t>chnical</a:t>
            </a:r>
            <a:r>
              <a:rPr sz="1800" b="1" spc="45" dirty="0">
                <a:solidFill>
                  <a:srgbClr val="F15F22"/>
                </a:solidFill>
                <a:latin typeface="Calibri"/>
                <a:cs typeface="Calibri"/>
              </a:rPr>
              <a:t> </a:t>
            </a:r>
            <a:r>
              <a:rPr sz="1800" b="1" spc="20" dirty="0">
                <a:solidFill>
                  <a:srgbClr val="F15F22"/>
                </a:solidFill>
                <a:latin typeface="Calibri"/>
                <a:cs typeface="Calibri"/>
              </a:rPr>
              <a:t>detail</a:t>
            </a:r>
            <a:r>
              <a:rPr sz="1800" b="1" spc="45" dirty="0">
                <a:solidFill>
                  <a:srgbClr val="F15F22"/>
                </a:solidFill>
                <a:latin typeface="Calibri"/>
                <a:cs typeface="Calibri"/>
              </a:rPr>
              <a:t> </a:t>
            </a:r>
            <a:r>
              <a:rPr sz="1800" b="1" spc="-15" dirty="0">
                <a:solidFill>
                  <a:srgbClr val="F15F22"/>
                </a:solidFill>
                <a:latin typeface="Calibri"/>
                <a:cs typeface="Calibri"/>
              </a:rPr>
              <a:t>:</a:t>
            </a:r>
            <a:r>
              <a:rPr sz="1800" b="1" spc="45" dirty="0">
                <a:solidFill>
                  <a:srgbClr val="F15F22"/>
                </a:solidFill>
                <a:latin typeface="Calibri"/>
                <a:cs typeface="Calibri"/>
              </a:rPr>
              <a:t> </a:t>
            </a:r>
            <a:r>
              <a:rPr sz="1800" b="1" spc="-5" dirty="0">
                <a:solidFill>
                  <a:srgbClr val="F15F22"/>
                </a:solidFill>
                <a:latin typeface="Calibri"/>
                <a:cs typeface="Calibri"/>
              </a:rPr>
              <a:t>No</a:t>
            </a:r>
            <a:r>
              <a:rPr sz="1800" b="1" spc="45" dirty="0">
                <a:solidFill>
                  <a:srgbClr val="F15F22"/>
                </a:solidFill>
                <a:latin typeface="Calibri"/>
                <a:cs typeface="Calibri"/>
              </a:rPr>
              <a:t>r</a:t>
            </a:r>
            <a:r>
              <a:rPr sz="1800" b="1" spc="5" dirty="0">
                <a:solidFill>
                  <a:srgbClr val="F15F22"/>
                </a:solidFill>
                <a:latin typeface="Calibri"/>
                <a:cs typeface="Calibri"/>
              </a:rPr>
              <a:t>th</a:t>
            </a:r>
            <a:r>
              <a:rPr sz="1800" b="1" spc="-35" dirty="0">
                <a:solidFill>
                  <a:srgbClr val="F15F22"/>
                </a:solidFill>
                <a:latin typeface="Calibri"/>
                <a:cs typeface="Calibri"/>
              </a:rPr>
              <a:t> </a:t>
            </a:r>
            <a:r>
              <a:rPr sz="1800" b="1" spc="95" dirty="0">
                <a:solidFill>
                  <a:srgbClr val="F15F22"/>
                </a:solidFill>
                <a:latin typeface="Calibri"/>
                <a:cs typeface="Calibri"/>
              </a:rPr>
              <a:t>-</a:t>
            </a:r>
            <a:r>
              <a:rPr sz="1800" b="1" spc="-100" dirty="0">
                <a:solidFill>
                  <a:srgbClr val="F15F22"/>
                </a:solidFill>
                <a:latin typeface="Calibri"/>
                <a:cs typeface="Calibri"/>
              </a:rPr>
              <a:t> </a:t>
            </a:r>
            <a:r>
              <a:rPr sz="1800" b="1" spc="20" dirty="0">
                <a:solidFill>
                  <a:srgbClr val="F15F22"/>
                </a:solidFill>
                <a:latin typeface="Calibri"/>
                <a:cs typeface="Calibri"/>
              </a:rPr>
              <a:t>South</a:t>
            </a:r>
            <a:r>
              <a:rPr sz="1800" b="1" spc="45" dirty="0">
                <a:solidFill>
                  <a:srgbClr val="F15F22"/>
                </a:solidFill>
                <a:latin typeface="Calibri"/>
                <a:cs typeface="Calibri"/>
              </a:rPr>
              <a:t> </a:t>
            </a:r>
            <a:r>
              <a:rPr sz="1800" b="1" spc="20" dirty="0">
                <a:solidFill>
                  <a:srgbClr val="F15F22"/>
                </a:solidFill>
                <a:latin typeface="Calibri"/>
                <a:cs typeface="Calibri"/>
              </a:rPr>
              <a:t>cross</a:t>
            </a:r>
            <a:r>
              <a:rPr sz="1800" b="1" spc="45" dirty="0">
                <a:solidFill>
                  <a:srgbClr val="F15F22"/>
                </a:solidFill>
                <a:latin typeface="Calibri"/>
                <a:cs typeface="Calibri"/>
              </a:rPr>
              <a:t> </a:t>
            </a:r>
            <a:r>
              <a:rPr sz="1800" b="1" spc="20" dirty="0">
                <a:solidFill>
                  <a:srgbClr val="F15F22"/>
                </a:solidFill>
                <a:latin typeface="Calibri"/>
                <a:cs typeface="Calibri"/>
              </a:rPr>
              <a:t>s</a:t>
            </a:r>
            <a:r>
              <a:rPr sz="1800" b="1" spc="15" dirty="0">
                <a:solidFill>
                  <a:srgbClr val="F15F22"/>
                </a:solidFill>
                <a:latin typeface="Calibri"/>
                <a:cs typeface="Calibri"/>
              </a:rPr>
              <a:t>ection</a:t>
            </a:r>
            <a:r>
              <a:rPr sz="1800" b="1" spc="45" dirty="0">
                <a:solidFill>
                  <a:srgbClr val="F15F22"/>
                </a:solidFill>
                <a:latin typeface="Calibri"/>
                <a:cs typeface="Calibri"/>
              </a:rPr>
              <a:t> </a:t>
            </a:r>
            <a:r>
              <a:rPr sz="1800" b="1" spc="15" dirty="0">
                <a:solidFill>
                  <a:srgbClr val="F15F22"/>
                </a:solidFill>
                <a:latin typeface="Calibri"/>
                <a:cs typeface="Calibri"/>
              </a:rPr>
              <a:t>through</a:t>
            </a:r>
            <a:r>
              <a:rPr sz="1800" b="1" spc="5" dirty="0">
                <a:solidFill>
                  <a:srgbClr val="F15F22"/>
                </a:solidFill>
                <a:latin typeface="Calibri"/>
                <a:cs typeface="Calibri"/>
              </a:rPr>
              <a:t> </a:t>
            </a:r>
            <a:r>
              <a:rPr sz="1800" b="1" dirty="0">
                <a:solidFill>
                  <a:srgbClr val="F15F22"/>
                </a:solidFill>
                <a:latin typeface="Calibri"/>
                <a:cs typeface="Calibri"/>
              </a:rPr>
              <a:t>a</a:t>
            </a:r>
            <a:r>
              <a:rPr sz="1800" b="1" spc="45" dirty="0">
                <a:solidFill>
                  <a:srgbClr val="F15F22"/>
                </a:solidFill>
                <a:latin typeface="Calibri"/>
                <a:cs typeface="Calibri"/>
              </a:rPr>
              <a:t> </a:t>
            </a:r>
            <a:r>
              <a:rPr sz="1800" b="1" spc="-20" dirty="0">
                <a:solidFill>
                  <a:srgbClr val="F15F22"/>
                </a:solidFill>
                <a:latin typeface="Calibri"/>
                <a:cs typeface="Calibri"/>
              </a:rPr>
              <a:t>d</a:t>
            </a:r>
            <a:r>
              <a:rPr sz="1800" b="1" spc="-45" dirty="0">
                <a:solidFill>
                  <a:srgbClr val="F15F22"/>
                </a:solidFill>
                <a:latin typeface="Calibri"/>
                <a:cs typeface="Calibri"/>
              </a:rPr>
              <a:t>w</a:t>
            </a:r>
            <a:r>
              <a:rPr sz="1800" b="1" spc="55" dirty="0">
                <a:solidFill>
                  <a:srgbClr val="F15F22"/>
                </a:solidFill>
                <a:latin typeface="Calibri"/>
                <a:cs typeface="Calibri"/>
              </a:rPr>
              <a:t>elling</a:t>
            </a:r>
            <a:r>
              <a:rPr sz="1800" b="1" spc="45" dirty="0">
                <a:solidFill>
                  <a:srgbClr val="F15F22"/>
                </a:solidFill>
                <a:latin typeface="Calibri"/>
                <a:cs typeface="Calibri"/>
              </a:rPr>
              <a:t> </a:t>
            </a:r>
            <a:r>
              <a:rPr sz="1800" b="1" spc="5" dirty="0">
                <a:solidFill>
                  <a:srgbClr val="F15F22"/>
                </a:solidFill>
                <a:latin typeface="Calibri"/>
                <a:cs typeface="Calibri"/>
              </a:rPr>
              <a:t>and</a:t>
            </a:r>
            <a:r>
              <a:rPr sz="1800" b="1" spc="45" dirty="0">
                <a:solidFill>
                  <a:srgbClr val="F15F22"/>
                </a:solidFill>
                <a:latin typeface="Calibri"/>
                <a:cs typeface="Calibri"/>
              </a:rPr>
              <a:t> </a:t>
            </a:r>
            <a:r>
              <a:rPr sz="1800" b="1" spc="-10" dirty="0">
                <a:solidFill>
                  <a:srgbClr val="F15F22"/>
                </a:solidFill>
                <a:latin typeface="Calibri"/>
                <a:cs typeface="Calibri"/>
              </a:rPr>
              <a:t>c</a:t>
            </a:r>
            <a:r>
              <a:rPr sz="1800" b="1" spc="5" dirty="0">
                <a:solidFill>
                  <a:srgbClr val="F15F22"/>
                </a:solidFill>
                <a:latin typeface="Calibri"/>
                <a:cs typeface="Calibri"/>
              </a:rPr>
              <a:t>onn</a:t>
            </a:r>
            <a:r>
              <a:rPr sz="1800" b="1" spc="-35" dirty="0">
                <a:solidFill>
                  <a:srgbClr val="F15F22"/>
                </a:solidFill>
                <a:latin typeface="Calibri"/>
                <a:cs typeface="Calibri"/>
              </a:rPr>
              <a:t>e</a:t>
            </a:r>
            <a:r>
              <a:rPr sz="1800" b="1" spc="40" dirty="0">
                <a:solidFill>
                  <a:srgbClr val="F15F22"/>
                </a:solidFill>
                <a:latin typeface="Calibri"/>
                <a:cs typeface="Calibri"/>
              </a:rPr>
              <a:t>xion</a:t>
            </a:r>
            <a:r>
              <a:rPr sz="1800" b="1" spc="45" dirty="0">
                <a:solidFill>
                  <a:srgbClr val="F15F22"/>
                </a:solidFill>
                <a:latin typeface="Calibri"/>
                <a:cs typeface="Calibri"/>
              </a:rPr>
              <a:t> </a:t>
            </a:r>
            <a:r>
              <a:rPr sz="1800" b="1" spc="-10" dirty="0">
                <a:solidFill>
                  <a:srgbClr val="F15F22"/>
                </a:solidFill>
                <a:latin typeface="Calibri"/>
                <a:cs typeface="Calibri"/>
              </a:rPr>
              <a:t>t</a:t>
            </a:r>
            <a:r>
              <a:rPr sz="1800" b="1" spc="-5" dirty="0">
                <a:solidFill>
                  <a:srgbClr val="F15F22"/>
                </a:solidFill>
                <a:latin typeface="Calibri"/>
                <a:cs typeface="Calibri"/>
              </a:rPr>
              <a:t>o</a:t>
            </a:r>
            <a:r>
              <a:rPr sz="1800" b="1" spc="45" dirty="0">
                <a:solidFill>
                  <a:srgbClr val="F15F22"/>
                </a:solidFill>
                <a:latin typeface="Calibri"/>
                <a:cs typeface="Calibri"/>
              </a:rPr>
              <a:t> </a:t>
            </a:r>
            <a:r>
              <a:rPr sz="1800" b="1" spc="5" dirty="0">
                <a:solidFill>
                  <a:srgbClr val="F15F22"/>
                </a:solidFill>
                <a:latin typeface="Calibri"/>
                <a:cs typeface="Calibri"/>
              </a:rPr>
              <a:t>the</a:t>
            </a:r>
            <a:r>
              <a:rPr sz="1800" b="1" spc="45" dirty="0">
                <a:solidFill>
                  <a:srgbClr val="F15F22"/>
                </a:solidFill>
                <a:latin typeface="Calibri"/>
                <a:cs typeface="Calibri"/>
              </a:rPr>
              <a:t> </a:t>
            </a:r>
            <a:r>
              <a:rPr sz="1800" b="1" spc="-10" dirty="0">
                <a:solidFill>
                  <a:srgbClr val="F15F22"/>
                </a:solidFill>
                <a:latin typeface="Calibri"/>
                <a:cs typeface="Calibri"/>
              </a:rPr>
              <a:t>c</a:t>
            </a:r>
            <a:r>
              <a:rPr sz="1800" b="1" spc="50" dirty="0">
                <a:solidFill>
                  <a:srgbClr val="F15F22"/>
                </a:solidFill>
                <a:latin typeface="Calibri"/>
                <a:cs typeface="Calibri"/>
              </a:rPr>
              <a:t>eiling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436" name="object 436"/>
          <p:cNvSpPr txBox="1"/>
          <p:nvPr/>
        </p:nvSpPr>
        <p:spPr>
          <a:xfrm>
            <a:off x="10011486" y="510046"/>
            <a:ext cx="1479550" cy="3606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200" b="1" spc="10" dirty="0">
                <a:solidFill>
                  <a:srgbClr val="58595B"/>
                </a:solidFill>
                <a:latin typeface="Calibri"/>
                <a:cs typeface="Calibri"/>
              </a:rPr>
              <a:t>P</a:t>
            </a:r>
            <a:r>
              <a:rPr sz="1200" b="1" spc="-5" dirty="0">
                <a:solidFill>
                  <a:srgbClr val="58595B"/>
                </a:solidFill>
                <a:latin typeface="Calibri"/>
                <a:cs typeface="Calibri"/>
              </a:rPr>
              <a:t>a</a:t>
            </a:r>
            <a:r>
              <a:rPr sz="1200" b="1" spc="25" dirty="0">
                <a:solidFill>
                  <a:srgbClr val="58595B"/>
                </a:solidFill>
                <a:latin typeface="Calibri"/>
                <a:cs typeface="Calibri"/>
              </a:rPr>
              <a:t>r</a:t>
            </a:r>
            <a:r>
              <a:rPr sz="1200" b="1" spc="10" dirty="0">
                <a:solidFill>
                  <a:srgbClr val="58595B"/>
                </a:solidFill>
                <a:latin typeface="Calibri"/>
                <a:cs typeface="Calibri"/>
              </a:rPr>
              <a:t>tition</a:t>
            </a:r>
            <a:r>
              <a:rPr sz="1200" b="1" spc="15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200" b="1" spc="20" dirty="0">
                <a:solidFill>
                  <a:srgbClr val="58595B"/>
                </a:solidFill>
                <a:latin typeface="Calibri"/>
                <a:cs typeface="Calibri"/>
              </a:rPr>
              <a:t>wall</a:t>
            </a:r>
            <a:endParaRPr sz="12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sz="1200" b="1" spc="35" dirty="0">
                <a:solidFill>
                  <a:srgbClr val="58595B"/>
                </a:solidFill>
                <a:latin typeface="Calibri"/>
                <a:cs typeface="Calibri"/>
              </a:rPr>
              <a:t>La</a:t>
            </a:r>
            <a:r>
              <a:rPr sz="1200" b="1" spc="25" dirty="0">
                <a:solidFill>
                  <a:srgbClr val="58595B"/>
                </a:solidFill>
                <a:latin typeface="Calibri"/>
                <a:cs typeface="Calibri"/>
              </a:rPr>
              <a:t>y</a:t>
            </a:r>
            <a:r>
              <a:rPr sz="1200" b="1" dirty="0">
                <a:solidFill>
                  <a:srgbClr val="58595B"/>
                </a:solidFill>
                <a:latin typeface="Calibri"/>
                <a:cs typeface="Calibri"/>
              </a:rPr>
              <a:t>er</a:t>
            </a:r>
            <a:r>
              <a:rPr sz="1200" b="1" spc="3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200" b="1" spc="15" dirty="0">
                <a:solidFill>
                  <a:srgbClr val="58595B"/>
                </a:solidFill>
                <a:latin typeface="Calibri"/>
                <a:cs typeface="Calibri"/>
              </a:rPr>
              <a:t>build-up</a:t>
            </a:r>
            <a:r>
              <a:rPr sz="1200" b="1" spc="-2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200" b="1" spc="-5" dirty="0">
                <a:solidFill>
                  <a:srgbClr val="58595B"/>
                </a:solidFill>
                <a:latin typeface="Calibri"/>
                <a:cs typeface="Calibri"/>
              </a:rPr>
              <a:t>A</a:t>
            </a:r>
            <a:r>
              <a:rPr sz="1200" b="1" spc="-25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200" b="1" spc="15" dirty="0">
                <a:solidFill>
                  <a:srgbClr val="58595B"/>
                </a:solidFill>
                <a:latin typeface="Calibri"/>
                <a:cs typeface="Calibri"/>
              </a:rPr>
              <a:t>in</a:t>
            </a:r>
            <a:r>
              <a:rPr sz="1200" b="1" spc="3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200" b="1" dirty="0">
                <a:solidFill>
                  <a:srgbClr val="58595B"/>
                </a:solidFill>
                <a:latin typeface="Calibri"/>
                <a:cs typeface="Calibri"/>
              </a:rPr>
              <a:t>cm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437" name="object 437"/>
          <p:cNvSpPr txBox="1"/>
          <p:nvPr/>
        </p:nvSpPr>
        <p:spPr>
          <a:xfrm>
            <a:off x="10011486" y="1022685"/>
            <a:ext cx="1490345" cy="13868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100" i="1" spc="-10" dirty="0">
                <a:solidFill>
                  <a:srgbClr val="58595B"/>
                </a:solidFill>
                <a:latin typeface="Calibri"/>
                <a:cs typeface="Calibri"/>
              </a:rPr>
              <a:t>1.3</a:t>
            </a:r>
            <a:r>
              <a:rPr sz="1100" i="1" spc="45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100" i="1" spc="-5" dirty="0">
                <a:solidFill>
                  <a:srgbClr val="58595B"/>
                </a:solidFill>
                <a:latin typeface="Calibri"/>
                <a:cs typeface="Calibri"/>
              </a:rPr>
              <a:t>Interior</a:t>
            </a:r>
            <a:r>
              <a:rPr sz="1100" i="1" spc="45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100" i="1" spc="-10" dirty="0">
                <a:solidFill>
                  <a:srgbClr val="58595B"/>
                </a:solidFill>
                <a:latin typeface="Calibri"/>
                <a:cs typeface="Calibri"/>
              </a:rPr>
              <a:t>plaster</a:t>
            </a:r>
            <a:endParaRPr sz="11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sz="1100" i="1" spc="-10" dirty="0">
                <a:solidFill>
                  <a:srgbClr val="58595B"/>
                </a:solidFill>
                <a:latin typeface="Calibri"/>
                <a:cs typeface="Calibri"/>
              </a:rPr>
              <a:t>1.3</a:t>
            </a:r>
            <a:r>
              <a:rPr sz="1100" i="1" spc="45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100" i="1" spc="-5" dirty="0">
                <a:solidFill>
                  <a:srgbClr val="58595B"/>
                </a:solidFill>
                <a:latin typeface="Calibri"/>
                <a:cs typeface="Calibri"/>
              </a:rPr>
              <a:t>Interior</a:t>
            </a:r>
            <a:r>
              <a:rPr sz="1100" i="1" spc="45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100" i="1" spc="-10" dirty="0">
                <a:solidFill>
                  <a:srgbClr val="58595B"/>
                </a:solidFill>
                <a:latin typeface="Calibri"/>
                <a:cs typeface="Calibri"/>
              </a:rPr>
              <a:t>plaster</a:t>
            </a:r>
            <a:endParaRPr sz="11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sz="1100" i="1" spc="-10" dirty="0">
                <a:solidFill>
                  <a:srgbClr val="58595B"/>
                </a:solidFill>
                <a:latin typeface="Calibri"/>
                <a:cs typeface="Calibri"/>
              </a:rPr>
              <a:t>5.0</a:t>
            </a:r>
            <a:r>
              <a:rPr sz="1100" i="1" spc="45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100" i="1" spc="20" dirty="0">
                <a:solidFill>
                  <a:srgbClr val="58595B"/>
                </a:solidFill>
                <a:latin typeface="Calibri"/>
                <a:cs typeface="Calibri"/>
              </a:rPr>
              <a:t>IS</a:t>
            </a:r>
            <a:r>
              <a:rPr sz="1100" i="1" spc="5" dirty="0">
                <a:solidFill>
                  <a:srgbClr val="58595B"/>
                </a:solidFill>
                <a:latin typeface="Calibri"/>
                <a:cs typeface="Calibri"/>
              </a:rPr>
              <a:t>OVER</a:t>
            </a:r>
            <a:r>
              <a:rPr sz="1100" i="1" spc="1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100" i="1" spc="-5" dirty="0">
                <a:solidFill>
                  <a:srgbClr val="58595B"/>
                </a:solidFill>
                <a:latin typeface="Calibri"/>
                <a:cs typeface="Calibri"/>
              </a:rPr>
              <a:t>Akustic</a:t>
            </a:r>
            <a:r>
              <a:rPr sz="1100" i="1" spc="-25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100" i="1" spc="30" dirty="0">
                <a:solidFill>
                  <a:srgbClr val="58595B"/>
                </a:solidFill>
                <a:latin typeface="Calibri"/>
                <a:cs typeface="Calibri"/>
              </a:rPr>
              <a:t>TP</a:t>
            </a:r>
            <a:r>
              <a:rPr sz="1100" i="1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100" i="1" spc="10" dirty="0">
                <a:solidFill>
                  <a:srgbClr val="58595B"/>
                </a:solidFill>
                <a:latin typeface="Calibri"/>
                <a:cs typeface="Calibri"/>
              </a:rPr>
              <a:t>1</a:t>
            </a:r>
            <a:endParaRPr sz="11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sz="1100" i="1" spc="-10" dirty="0">
                <a:solidFill>
                  <a:srgbClr val="58595B"/>
                </a:solidFill>
                <a:latin typeface="Calibri"/>
                <a:cs typeface="Calibri"/>
              </a:rPr>
              <a:t>1.3</a:t>
            </a:r>
            <a:r>
              <a:rPr sz="1100" i="1" spc="45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100" i="1" spc="-5" dirty="0">
                <a:solidFill>
                  <a:srgbClr val="58595B"/>
                </a:solidFill>
                <a:latin typeface="Calibri"/>
                <a:cs typeface="Calibri"/>
              </a:rPr>
              <a:t>Interior</a:t>
            </a:r>
            <a:r>
              <a:rPr sz="1100" i="1" spc="45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100" i="1" spc="-10" dirty="0">
                <a:solidFill>
                  <a:srgbClr val="58595B"/>
                </a:solidFill>
                <a:latin typeface="Calibri"/>
                <a:cs typeface="Calibri"/>
              </a:rPr>
              <a:t>plaster</a:t>
            </a:r>
            <a:endParaRPr sz="11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sz="1100" i="1" spc="-10" dirty="0">
                <a:solidFill>
                  <a:srgbClr val="58595B"/>
                </a:solidFill>
                <a:latin typeface="Calibri"/>
                <a:cs typeface="Calibri"/>
              </a:rPr>
              <a:t>1.3</a:t>
            </a:r>
            <a:r>
              <a:rPr sz="1100" i="1" spc="45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100" i="1" spc="-5" dirty="0">
                <a:solidFill>
                  <a:srgbClr val="58595B"/>
                </a:solidFill>
                <a:latin typeface="Calibri"/>
                <a:cs typeface="Calibri"/>
              </a:rPr>
              <a:t>Interior</a:t>
            </a:r>
            <a:r>
              <a:rPr sz="1100" i="1" spc="45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100" i="1" spc="-10" dirty="0">
                <a:solidFill>
                  <a:srgbClr val="58595B"/>
                </a:solidFill>
                <a:latin typeface="Calibri"/>
                <a:cs typeface="Calibri"/>
              </a:rPr>
              <a:t>plaster</a:t>
            </a:r>
            <a:endParaRPr sz="11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18"/>
              </a:spcBef>
            </a:pPr>
            <a:endParaRPr sz="12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1200" b="1" spc="-10" dirty="0">
                <a:solidFill>
                  <a:srgbClr val="58595B"/>
                </a:solidFill>
                <a:latin typeface="Calibri"/>
                <a:cs typeface="Calibri"/>
              </a:rPr>
              <a:t>C</a:t>
            </a:r>
            <a:r>
              <a:rPr sz="1200" b="1" spc="30" dirty="0">
                <a:solidFill>
                  <a:srgbClr val="58595B"/>
                </a:solidFill>
                <a:latin typeface="Calibri"/>
                <a:cs typeface="Calibri"/>
              </a:rPr>
              <a:t>eiling</a:t>
            </a:r>
            <a:endParaRPr sz="12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sz="1200" b="1" spc="35" dirty="0">
                <a:solidFill>
                  <a:srgbClr val="58595B"/>
                </a:solidFill>
                <a:latin typeface="Calibri"/>
                <a:cs typeface="Calibri"/>
              </a:rPr>
              <a:t>La</a:t>
            </a:r>
            <a:r>
              <a:rPr sz="1200" b="1" spc="25" dirty="0">
                <a:solidFill>
                  <a:srgbClr val="58595B"/>
                </a:solidFill>
                <a:latin typeface="Calibri"/>
                <a:cs typeface="Calibri"/>
              </a:rPr>
              <a:t>y</a:t>
            </a:r>
            <a:r>
              <a:rPr sz="1200" b="1" dirty="0">
                <a:solidFill>
                  <a:srgbClr val="58595B"/>
                </a:solidFill>
                <a:latin typeface="Calibri"/>
                <a:cs typeface="Calibri"/>
              </a:rPr>
              <a:t>er</a:t>
            </a:r>
            <a:r>
              <a:rPr sz="1200" b="1" spc="3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200" b="1" spc="15" dirty="0">
                <a:solidFill>
                  <a:srgbClr val="58595B"/>
                </a:solidFill>
                <a:latin typeface="Calibri"/>
                <a:cs typeface="Calibri"/>
              </a:rPr>
              <a:t>build-up</a:t>
            </a:r>
            <a:r>
              <a:rPr sz="1200" b="1" spc="3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200" b="1" spc="35" dirty="0">
                <a:solidFill>
                  <a:srgbClr val="58595B"/>
                </a:solidFill>
                <a:latin typeface="Calibri"/>
                <a:cs typeface="Calibri"/>
              </a:rPr>
              <a:t>B</a:t>
            </a:r>
            <a:r>
              <a:rPr sz="1200" b="1" spc="3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200" b="1" spc="15" dirty="0">
                <a:solidFill>
                  <a:srgbClr val="58595B"/>
                </a:solidFill>
                <a:latin typeface="Calibri"/>
                <a:cs typeface="Calibri"/>
              </a:rPr>
              <a:t>in</a:t>
            </a:r>
            <a:r>
              <a:rPr sz="1200" b="1" spc="3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200" b="1" dirty="0">
                <a:solidFill>
                  <a:srgbClr val="58595B"/>
                </a:solidFill>
                <a:latin typeface="Calibri"/>
                <a:cs typeface="Calibri"/>
              </a:rPr>
              <a:t>cm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438" name="object 438"/>
          <p:cNvSpPr txBox="1"/>
          <p:nvPr/>
        </p:nvSpPr>
        <p:spPr>
          <a:xfrm>
            <a:off x="10011486" y="2561360"/>
            <a:ext cx="2579370" cy="200913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100" i="1" spc="5" dirty="0">
                <a:solidFill>
                  <a:srgbClr val="58595B"/>
                </a:solidFill>
                <a:latin typeface="Calibri"/>
                <a:cs typeface="Calibri"/>
              </a:rPr>
              <a:t>Floor</a:t>
            </a:r>
            <a:r>
              <a:rPr sz="1100" i="1" spc="45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100" i="1" spc="-35" dirty="0">
                <a:solidFill>
                  <a:srgbClr val="58595B"/>
                </a:solidFill>
                <a:latin typeface="Calibri"/>
                <a:cs typeface="Calibri"/>
              </a:rPr>
              <a:t>c</a:t>
            </a:r>
            <a:r>
              <a:rPr sz="1100" i="1" spc="-40" dirty="0">
                <a:solidFill>
                  <a:srgbClr val="58595B"/>
                </a:solidFill>
                <a:latin typeface="Calibri"/>
                <a:cs typeface="Calibri"/>
              </a:rPr>
              <a:t>o</a:t>
            </a:r>
            <a:r>
              <a:rPr sz="1100" i="1" spc="-20" dirty="0">
                <a:solidFill>
                  <a:srgbClr val="58595B"/>
                </a:solidFill>
                <a:latin typeface="Calibri"/>
                <a:cs typeface="Calibri"/>
              </a:rPr>
              <a:t>v</a:t>
            </a:r>
            <a:r>
              <a:rPr sz="1100" i="1" spc="-5" dirty="0">
                <a:solidFill>
                  <a:srgbClr val="58595B"/>
                </a:solidFill>
                <a:latin typeface="Calibri"/>
                <a:cs typeface="Calibri"/>
              </a:rPr>
              <a:t>ering</a:t>
            </a:r>
            <a:endParaRPr sz="11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sz="1100" i="1" spc="-10" dirty="0">
                <a:solidFill>
                  <a:srgbClr val="58595B"/>
                </a:solidFill>
                <a:latin typeface="Calibri"/>
                <a:cs typeface="Calibri"/>
              </a:rPr>
              <a:t>5.0</a:t>
            </a:r>
            <a:r>
              <a:rPr sz="1100" i="1" spc="45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100" i="1" spc="-25" dirty="0">
                <a:solidFill>
                  <a:srgbClr val="58595B"/>
                </a:solidFill>
                <a:latin typeface="Calibri"/>
                <a:cs typeface="Calibri"/>
              </a:rPr>
              <a:t>C</a:t>
            </a:r>
            <a:r>
              <a:rPr sz="1100" i="1" spc="-15" dirty="0">
                <a:solidFill>
                  <a:srgbClr val="58595B"/>
                </a:solidFill>
                <a:latin typeface="Calibri"/>
                <a:cs typeface="Calibri"/>
              </a:rPr>
              <a:t>oncrete</a:t>
            </a:r>
            <a:r>
              <a:rPr sz="1100" i="1" spc="45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100" i="1" spc="-10" dirty="0">
                <a:solidFill>
                  <a:srgbClr val="58595B"/>
                </a:solidFill>
                <a:latin typeface="Calibri"/>
                <a:cs typeface="Calibri"/>
              </a:rPr>
              <a:t>screed</a:t>
            </a:r>
            <a:r>
              <a:rPr sz="1100" i="1" spc="2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100" i="1" spc="-5" dirty="0">
                <a:solidFill>
                  <a:srgbClr val="58595B"/>
                </a:solidFill>
                <a:latin typeface="Calibri"/>
                <a:cs typeface="Calibri"/>
              </a:rPr>
              <a:t>with</a:t>
            </a:r>
            <a:r>
              <a:rPr sz="1100" i="1" spc="45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100" i="1" spc="-10" dirty="0">
                <a:solidFill>
                  <a:srgbClr val="58595B"/>
                </a:solidFill>
                <a:latin typeface="Calibri"/>
                <a:cs typeface="Calibri"/>
              </a:rPr>
              <a:t>underfloor</a:t>
            </a:r>
            <a:r>
              <a:rPr sz="1100" i="1" spc="45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100" i="1" spc="-5" dirty="0">
                <a:solidFill>
                  <a:srgbClr val="58595B"/>
                </a:solidFill>
                <a:latin typeface="Calibri"/>
                <a:cs typeface="Calibri"/>
              </a:rPr>
              <a:t>heating</a:t>
            </a:r>
            <a:endParaRPr sz="11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sz="1100" i="1" spc="-10" dirty="0">
                <a:solidFill>
                  <a:srgbClr val="58595B"/>
                </a:solidFill>
                <a:latin typeface="Calibri"/>
                <a:cs typeface="Calibri"/>
              </a:rPr>
              <a:t>1.5</a:t>
            </a:r>
            <a:r>
              <a:rPr sz="1100" i="1" spc="1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100" i="1" dirty="0">
                <a:solidFill>
                  <a:srgbClr val="58595B"/>
                </a:solidFill>
                <a:latin typeface="Calibri"/>
                <a:cs typeface="Calibri"/>
              </a:rPr>
              <a:t>Thermal</a:t>
            </a:r>
            <a:r>
              <a:rPr sz="1100" i="1" spc="45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100" i="1" spc="5" dirty="0">
                <a:solidFill>
                  <a:srgbClr val="58595B"/>
                </a:solidFill>
                <a:latin typeface="Calibri"/>
                <a:cs typeface="Calibri"/>
              </a:rPr>
              <a:t>insulation</a:t>
            </a:r>
            <a:endParaRPr sz="11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sz="1100" i="1" spc="-10" dirty="0">
                <a:solidFill>
                  <a:srgbClr val="58595B"/>
                </a:solidFill>
                <a:latin typeface="Calibri"/>
                <a:cs typeface="Calibri"/>
              </a:rPr>
              <a:t>0.2</a:t>
            </a:r>
            <a:r>
              <a:rPr sz="1100" i="1" spc="45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100" i="1" spc="20" dirty="0">
                <a:solidFill>
                  <a:srgbClr val="58595B"/>
                </a:solidFill>
                <a:latin typeface="Calibri"/>
                <a:cs typeface="Calibri"/>
              </a:rPr>
              <a:t>IS</a:t>
            </a:r>
            <a:r>
              <a:rPr sz="1100" i="1" spc="5" dirty="0">
                <a:solidFill>
                  <a:srgbClr val="58595B"/>
                </a:solidFill>
                <a:latin typeface="Calibri"/>
                <a:cs typeface="Calibri"/>
              </a:rPr>
              <a:t>OVER</a:t>
            </a:r>
            <a:r>
              <a:rPr sz="1100" i="1" spc="1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100" i="1" spc="-80" dirty="0">
                <a:solidFill>
                  <a:srgbClr val="58595B"/>
                </a:solidFill>
                <a:latin typeface="Calibri"/>
                <a:cs typeface="Calibri"/>
              </a:rPr>
              <a:t>V</a:t>
            </a:r>
            <a:r>
              <a:rPr sz="1100" i="1" spc="5" dirty="0">
                <a:solidFill>
                  <a:srgbClr val="58595B"/>
                </a:solidFill>
                <a:latin typeface="Calibri"/>
                <a:cs typeface="Calibri"/>
              </a:rPr>
              <a:t>ARIO</a:t>
            </a:r>
            <a:r>
              <a:rPr sz="1100" i="1" spc="45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100" i="1" spc="-25" dirty="0">
                <a:solidFill>
                  <a:srgbClr val="58595B"/>
                </a:solidFill>
                <a:latin typeface="Calibri"/>
                <a:cs typeface="Calibri"/>
              </a:rPr>
              <a:t>KM</a:t>
            </a:r>
            <a:r>
              <a:rPr sz="1100" i="1" spc="45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100" i="1" spc="5" dirty="0">
                <a:solidFill>
                  <a:srgbClr val="58595B"/>
                </a:solidFill>
                <a:latin typeface="Calibri"/>
                <a:cs typeface="Calibri"/>
              </a:rPr>
              <a:t>Dupl</a:t>
            </a:r>
            <a:r>
              <a:rPr sz="1100" i="1" spc="-15" dirty="0">
                <a:solidFill>
                  <a:srgbClr val="58595B"/>
                </a:solidFill>
                <a:latin typeface="Calibri"/>
                <a:cs typeface="Calibri"/>
              </a:rPr>
              <a:t>e</a:t>
            </a:r>
            <a:r>
              <a:rPr sz="1100" i="1" spc="55" dirty="0">
                <a:solidFill>
                  <a:srgbClr val="58595B"/>
                </a:solidFill>
                <a:latin typeface="Calibri"/>
                <a:cs typeface="Calibri"/>
              </a:rPr>
              <a:t>x</a:t>
            </a:r>
            <a:endParaRPr sz="11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sz="1100" i="1" spc="-5" dirty="0">
                <a:solidFill>
                  <a:srgbClr val="58595B"/>
                </a:solidFill>
                <a:latin typeface="Calibri"/>
                <a:cs typeface="Calibri"/>
              </a:rPr>
              <a:t>18.0</a:t>
            </a:r>
            <a:r>
              <a:rPr sz="1100" i="1" spc="45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100" i="1" spc="-25" dirty="0">
                <a:solidFill>
                  <a:srgbClr val="58595B"/>
                </a:solidFill>
                <a:latin typeface="Calibri"/>
                <a:cs typeface="Calibri"/>
              </a:rPr>
              <a:t>C</a:t>
            </a:r>
            <a:r>
              <a:rPr sz="1100" i="1" spc="-15" dirty="0">
                <a:solidFill>
                  <a:srgbClr val="58595B"/>
                </a:solidFill>
                <a:latin typeface="Calibri"/>
                <a:cs typeface="Calibri"/>
              </a:rPr>
              <a:t>oncrete</a:t>
            </a:r>
            <a:r>
              <a:rPr sz="1100" i="1" spc="45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100" i="1" spc="-35" dirty="0">
                <a:solidFill>
                  <a:srgbClr val="58595B"/>
                </a:solidFill>
                <a:latin typeface="Calibri"/>
                <a:cs typeface="Calibri"/>
              </a:rPr>
              <a:t>c</a:t>
            </a:r>
            <a:r>
              <a:rPr sz="1100" i="1" spc="15" dirty="0">
                <a:solidFill>
                  <a:srgbClr val="58595B"/>
                </a:solidFill>
                <a:latin typeface="Calibri"/>
                <a:cs typeface="Calibri"/>
              </a:rPr>
              <a:t>eiling</a:t>
            </a:r>
            <a:endParaRPr sz="11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sz="1100" i="1" spc="-10" dirty="0">
                <a:solidFill>
                  <a:srgbClr val="58595B"/>
                </a:solidFill>
                <a:latin typeface="Calibri"/>
                <a:cs typeface="Calibri"/>
              </a:rPr>
              <a:t>1.0</a:t>
            </a:r>
            <a:r>
              <a:rPr sz="1100" i="1" spc="45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100" i="1" spc="-5" dirty="0">
                <a:solidFill>
                  <a:srgbClr val="58595B"/>
                </a:solidFill>
                <a:latin typeface="Calibri"/>
                <a:cs typeface="Calibri"/>
              </a:rPr>
              <a:t>interior</a:t>
            </a:r>
            <a:r>
              <a:rPr sz="1100" i="1" spc="45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100" i="1" spc="-10" dirty="0">
                <a:solidFill>
                  <a:srgbClr val="58595B"/>
                </a:solidFill>
                <a:latin typeface="Calibri"/>
                <a:cs typeface="Calibri"/>
              </a:rPr>
              <a:t>plaster</a:t>
            </a:r>
            <a:endParaRPr sz="11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sz="1100" i="1" spc="-10" dirty="0">
                <a:solidFill>
                  <a:srgbClr val="58595B"/>
                </a:solidFill>
                <a:latin typeface="Calibri"/>
                <a:cs typeface="Calibri"/>
              </a:rPr>
              <a:t>8.0</a:t>
            </a:r>
            <a:r>
              <a:rPr sz="1100" i="1" spc="45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100" i="1" spc="20" dirty="0">
                <a:solidFill>
                  <a:srgbClr val="58595B"/>
                </a:solidFill>
                <a:latin typeface="Calibri"/>
                <a:cs typeface="Calibri"/>
              </a:rPr>
              <a:t>IS</a:t>
            </a:r>
            <a:r>
              <a:rPr sz="1100" i="1" spc="5" dirty="0">
                <a:solidFill>
                  <a:srgbClr val="58595B"/>
                </a:solidFill>
                <a:latin typeface="Calibri"/>
                <a:cs typeface="Calibri"/>
              </a:rPr>
              <a:t>OVER</a:t>
            </a:r>
            <a:r>
              <a:rPr sz="1100" i="1" spc="1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100" i="1" spc="-5" dirty="0">
                <a:solidFill>
                  <a:srgbClr val="58595B"/>
                </a:solidFill>
                <a:latin typeface="Calibri"/>
                <a:cs typeface="Calibri"/>
              </a:rPr>
              <a:t>Akustic</a:t>
            </a:r>
            <a:r>
              <a:rPr sz="1100" i="1" spc="-25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100" i="1" spc="30" dirty="0">
                <a:solidFill>
                  <a:srgbClr val="58595B"/>
                </a:solidFill>
                <a:latin typeface="Calibri"/>
                <a:cs typeface="Calibri"/>
              </a:rPr>
              <a:t>TP</a:t>
            </a:r>
            <a:r>
              <a:rPr sz="1100" i="1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100" i="1" spc="10" dirty="0">
                <a:solidFill>
                  <a:srgbClr val="58595B"/>
                </a:solidFill>
                <a:latin typeface="Calibri"/>
                <a:cs typeface="Calibri"/>
              </a:rPr>
              <a:t>1</a:t>
            </a:r>
            <a:endParaRPr sz="1100">
              <a:latin typeface="Calibri"/>
              <a:cs typeface="Calibri"/>
            </a:endParaRPr>
          </a:p>
          <a:p>
            <a:pPr marL="12700" marR="141605">
              <a:lnSpc>
                <a:spcPct val="100000"/>
              </a:lnSpc>
            </a:pPr>
            <a:r>
              <a:rPr sz="1100" i="1" spc="-10" dirty="0">
                <a:solidFill>
                  <a:srgbClr val="58595B"/>
                </a:solidFill>
                <a:latin typeface="Calibri"/>
                <a:cs typeface="Calibri"/>
              </a:rPr>
              <a:t>2.7</a:t>
            </a:r>
            <a:r>
              <a:rPr sz="1100" i="1" spc="-15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100" i="1" spc="5" dirty="0">
                <a:solidFill>
                  <a:srgbClr val="58595B"/>
                </a:solidFill>
                <a:latin typeface="Calibri"/>
                <a:cs typeface="Calibri"/>
              </a:rPr>
              <a:t>R</a:t>
            </a:r>
            <a:r>
              <a:rPr sz="1100" i="1" spc="10" dirty="0">
                <a:solidFill>
                  <a:srgbClr val="58595B"/>
                </a:solidFill>
                <a:latin typeface="Calibri"/>
                <a:cs typeface="Calibri"/>
              </a:rPr>
              <a:t>igips</a:t>
            </a:r>
            <a:r>
              <a:rPr sz="1100" i="1" spc="45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100" i="1" spc="-35" dirty="0">
                <a:solidFill>
                  <a:srgbClr val="58595B"/>
                </a:solidFill>
                <a:latin typeface="Calibri"/>
                <a:cs typeface="Calibri"/>
              </a:rPr>
              <a:t>c</a:t>
            </a:r>
            <a:r>
              <a:rPr sz="1100" i="1" spc="15" dirty="0">
                <a:solidFill>
                  <a:srgbClr val="58595B"/>
                </a:solidFill>
                <a:latin typeface="Calibri"/>
                <a:cs typeface="Calibri"/>
              </a:rPr>
              <a:t>eiling</a:t>
            </a:r>
            <a:r>
              <a:rPr sz="1100" i="1" spc="45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100" i="1" spc="-5" dirty="0">
                <a:solidFill>
                  <a:srgbClr val="58595B"/>
                </a:solidFill>
                <a:latin typeface="Calibri"/>
                <a:cs typeface="Calibri"/>
              </a:rPr>
              <a:t>profile</a:t>
            </a:r>
            <a:r>
              <a:rPr sz="1100" i="1" spc="45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100" i="1" spc="15" dirty="0">
                <a:solidFill>
                  <a:srgbClr val="58595B"/>
                </a:solidFill>
                <a:latin typeface="Calibri"/>
                <a:cs typeface="Calibri"/>
              </a:rPr>
              <a:t>CD</a:t>
            </a:r>
            <a:r>
              <a:rPr sz="1100" i="1" spc="45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100" i="1" dirty="0">
                <a:solidFill>
                  <a:srgbClr val="58595B"/>
                </a:solidFill>
                <a:latin typeface="Calibri"/>
                <a:cs typeface="Calibri"/>
              </a:rPr>
              <a:t>60/27</a:t>
            </a:r>
            <a:r>
              <a:rPr sz="1100" i="1" spc="-15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100" i="1" spc="-10" dirty="0">
                <a:solidFill>
                  <a:srgbClr val="58595B"/>
                </a:solidFill>
                <a:latin typeface="Calibri"/>
                <a:cs typeface="Calibri"/>
              </a:rPr>
              <a:t>as</a:t>
            </a:r>
            <a:r>
              <a:rPr sz="1100" i="1" spc="45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100" i="1" spc="5" dirty="0">
                <a:solidFill>
                  <a:srgbClr val="58595B"/>
                </a:solidFill>
                <a:latin typeface="Calibri"/>
                <a:cs typeface="Calibri"/>
              </a:rPr>
              <a:t>basic</a:t>
            </a:r>
            <a:r>
              <a:rPr sz="1100" i="1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100" i="1" spc="-5" dirty="0">
                <a:solidFill>
                  <a:srgbClr val="58595B"/>
                </a:solidFill>
                <a:latin typeface="Calibri"/>
                <a:cs typeface="Calibri"/>
              </a:rPr>
              <a:t>profile</a:t>
            </a:r>
            <a:endParaRPr sz="1100">
              <a:latin typeface="Calibri"/>
              <a:cs typeface="Calibri"/>
            </a:endParaRPr>
          </a:p>
          <a:p>
            <a:pPr marL="12700" marR="5080">
              <a:lnSpc>
                <a:spcPct val="100000"/>
              </a:lnSpc>
            </a:pPr>
            <a:r>
              <a:rPr sz="1100" i="1" spc="-10" dirty="0">
                <a:solidFill>
                  <a:srgbClr val="58595B"/>
                </a:solidFill>
                <a:latin typeface="Calibri"/>
                <a:cs typeface="Calibri"/>
              </a:rPr>
              <a:t>2.7</a:t>
            </a:r>
            <a:r>
              <a:rPr sz="1100" i="1" spc="-15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100" i="1" spc="5" dirty="0">
                <a:solidFill>
                  <a:srgbClr val="58595B"/>
                </a:solidFill>
                <a:latin typeface="Calibri"/>
                <a:cs typeface="Calibri"/>
              </a:rPr>
              <a:t>R</a:t>
            </a:r>
            <a:r>
              <a:rPr sz="1100" i="1" spc="10" dirty="0">
                <a:solidFill>
                  <a:srgbClr val="58595B"/>
                </a:solidFill>
                <a:latin typeface="Calibri"/>
                <a:cs typeface="Calibri"/>
              </a:rPr>
              <a:t>igips</a:t>
            </a:r>
            <a:r>
              <a:rPr sz="1100" i="1" spc="45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100" i="1" spc="-35" dirty="0">
                <a:solidFill>
                  <a:srgbClr val="58595B"/>
                </a:solidFill>
                <a:latin typeface="Calibri"/>
                <a:cs typeface="Calibri"/>
              </a:rPr>
              <a:t>c</a:t>
            </a:r>
            <a:r>
              <a:rPr sz="1100" i="1" spc="15" dirty="0">
                <a:solidFill>
                  <a:srgbClr val="58595B"/>
                </a:solidFill>
                <a:latin typeface="Calibri"/>
                <a:cs typeface="Calibri"/>
              </a:rPr>
              <a:t>eiling</a:t>
            </a:r>
            <a:r>
              <a:rPr sz="1100" i="1" spc="45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100" i="1" spc="-5" dirty="0">
                <a:solidFill>
                  <a:srgbClr val="58595B"/>
                </a:solidFill>
                <a:latin typeface="Calibri"/>
                <a:cs typeface="Calibri"/>
              </a:rPr>
              <a:t>profile</a:t>
            </a:r>
            <a:r>
              <a:rPr sz="1100" i="1" spc="45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100" i="1" spc="15" dirty="0">
                <a:solidFill>
                  <a:srgbClr val="58595B"/>
                </a:solidFill>
                <a:latin typeface="Calibri"/>
                <a:cs typeface="Calibri"/>
              </a:rPr>
              <a:t>CD</a:t>
            </a:r>
            <a:r>
              <a:rPr sz="1100" i="1" spc="45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100" i="1" dirty="0">
                <a:solidFill>
                  <a:srgbClr val="58595B"/>
                </a:solidFill>
                <a:latin typeface="Calibri"/>
                <a:cs typeface="Calibri"/>
              </a:rPr>
              <a:t>60/27</a:t>
            </a:r>
            <a:r>
              <a:rPr sz="1100" i="1" spc="-15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100" i="1" spc="-10" dirty="0">
                <a:solidFill>
                  <a:srgbClr val="58595B"/>
                </a:solidFill>
                <a:latin typeface="Calibri"/>
                <a:cs typeface="Calibri"/>
              </a:rPr>
              <a:t>as</a:t>
            </a:r>
            <a:r>
              <a:rPr sz="1100" i="1" spc="45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100" i="1" spc="-10" dirty="0">
                <a:solidFill>
                  <a:srgbClr val="58595B"/>
                </a:solidFill>
                <a:latin typeface="Calibri"/>
                <a:cs typeface="Calibri"/>
              </a:rPr>
              <a:t>suppo</a:t>
            </a:r>
            <a:r>
              <a:rPr sz="1100" i="1" spc="-35" dirty="0">
                <a:solidFill>
                  <a:srgbClr val="58595B"/>
                </a:solidFill>
                <a:latin typeface="Calibri"/>
                <a:cs typeface="Calibri"/>
              </a:rPr>
              <a:t>r</a:t>
            </a:r>
            <a:r>
              <a:rPr sz="1100" i="1" spc="35" dirty="0">
                <a:solidFill>
                  <a:srgbClr val="58595B"/>
                </a:solidFill>
                <a:latin typeface="Calibri"/>
                <a:cs typeface="Calibri"/>
              </a:rPr>
              <a:t>-</a:t>
            </a:r>
            <a:r>
              <a:rPr sz="1100" i="1" spc="25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100" i="1" dirty="0">
                <a:solidFill>
                  <a:srgbClr val="58595B"/>
                </a:solidFill>
                <a:latin typeface="Calibri"/>
                <a:cs typeface="Calibri"/>
              </a:rPr>
              <a:t>ting</a:t>
            </a:r>
            <a:r>
              <a:rPr sz="1100" i="1" spc="45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100" i="1" spc="-5" dirty="0">
                <a:solidFill>
                  <a:srgbClr val="58595B"/>
                </a:solidFill>
                <a:latin typeface="Calibri"/>
                <a:cs typeface="Calibri"/>
              </a:rPr>
              <a:t>profile</a:t>
            </a:r>
            <a:endParaRPr sz="11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sz="1100" i="1" spc="-10" dirty="0">
                <a:solidFill>
                  <a:srgbClr val="58595B"/>
                </a:solidFill>
                <a:latin typeface="Calibri"/>
                <a:cs typeface="Calibri"/>
              </a:rPr>
              <a:t>2.5</a:t>
            </a:r>
            <a:r>
              <a:rPr sz="1100" i="1" spc="45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100" i="1" spc="5" dirty="0">
                <a:solidFill>
                  <a:srgbClr val="58595B"/>
                </a:solidFill>
                <a:latin typeface="Calibri"/>
                <a:cs typeface="Calibri"/>
              </a:rPr>
              <a:t>R</a:t>
            </a:r>
            <a:r>
              <a:rPr sz="1100" i="1" spc="10" dirty="0">
                <a:solidFill>
                  <a:srgbClr val="58595B"/>
                </a:solidFill>
                <a:latin typeface="Calibri"/>
                <a:cs typeface="Calibri"/>
              </a:rPr>
              <a:t>igips</a:t>
            </a:r>
            <a:r>
              <a:rPr sz="1100" i="1" spc="45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100" i="1" spc="5" dirty="0">
                <a:solidFill>
                  <a:srgbClr val="58595B"/>
                </a:solidFill>
                <a:latin typeface="Calibri"/>
                <a:cs typeface="Calibri"/>
              </a:rPr>
              <a:t>RIGIDUR</a:t>
            </a:r>
            <a:r>
              <a:rPr sz="1100" i="1" spc="45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100" i="1" spc="15" dirty="0">
                <a:solidFill>
                  <a:srgbClr val="58595B"/>
                </a:solidFill>
                <a:latin typeface="Calibri"/>
                <a:cs typeface="Calibri"/>
              </a:rPr>
              <a:t>H</a:t>
            </a:r>
            <a:r>
              <a:rPr sz="1100" i="1" spc="45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100" i="1" dirty="0">
                <a:solidFill>
                  <a:srgbClr val="58595B"/>
                </a:solidFill>
                <a:latin typeface="Calibri"/>
                <a:cs typeface="Calibri"/>
              </a:rPr>
              <a:t>double</a:t>
            </a:r>
            <a:r>
              <a:rPr sz="1100" i="1" spc="45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100" i="1" dirty="0">
                <a:solidFill>
                  <a:srgbClr val="58595B"/>
                </a:solidFill>
                <a:latin typeface="Calibri"/>
                <a:cs typeface="Calibri"/>
              </a:rPr>
              <a:t>la</a:t>
            </a:r>
            <a:r>
              <a:rPr sz="1100" i="1" spc="-20" dirty="0">
                <a:solidFill>
                  <a:srgbClr val="58595B"/>
                </a:solidFill>
                <a:latin typeface="Calibri"/>
                <a:cs typeface="Calibri"/>
              </a:rPr>
              <a:t>yer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439" name="object 439"/>
          <p:cNvSpPr txBox="1"/>
          <p:nvPr/>
        </p:nvSpPr>
        <p:spPr>
          <a:xfrm>
            <a:off x="10011486" y="4974232"/>
            <a:ext cx="2019935" cy="19367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200" b="1" spc="40" dirty="0">
                <a:solidFill>
                  <a:srgbClr val="58595B"/>
                </a:solidFill>
                <a:latin typeface="Calibri"/>
                <a:cs typeface="Calibri"/>
              </a:rPr>
              <a:t>Ex</a:t>
            </a:r>
            <a:r>
              <a:rPr sz="1200" b="1" spc="20" dirty="0">
                <a:solidFill>
                  <a:srgbClr val="58595B"/>
                </a:solidFill>
                <a:latin typeface="Calibri"/>
                <a:cs typeface="Calibri"/>
              </a:rPr>
              <a:t>t</a:t>
            </a:r>
            <a:r>
              <a:rPr sz="1200" b="1" dirty="0">
                <a:solidFill>
                  <a:srgbClr val="58595B"/>
                </a:solidFill>
                <a:latin typeface="Calibri"/>
                <a:cs typeface="Calibri"/>
              </a:rPr>
              <a:t>erior</a:t>
            </a:r>
            <a:r>
              <a:rPr sz="1200" b="1" spc="15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200" b="1" spc="20" dirty="0">
                <a:solidFill>
                  <a:srgbClr val="58595B"/>
                </a:solidFill>
                <a:latin typeface="Calibri"/>
                <a:cs typeface="Calibri"/>
              </a:rPr>
              <a:t>wall</a:t>
            </a:r>
            <a:endParaRPr sz="12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sz="1200" b="1" spc="35" dirty="0">
                <a:solidFill>
                  <a:srgbClr val="58595B"/>
                </a:solidFill>
                <a:latin typeface="Calibri"/>
                <a:cs typeface="Calibri"/>
              </a:rPr>
              <a:t>La</a:t>
            </a:r>
            <a:r>
              <a:rPr sz="1200" b="1" spc="25" dirty="0">
                <a:solidFill>
                  <a:srgbClr val="58595B"/>
                </a:solidFill>
                <a:latin typeface="Calibri"/>
                <a:cs typeface="Calibri"/>
              </a:rPr>
              <a:t>y</a:t>
            </a:r>
            <a:r>
              <a:rPr sz="1200" b="1" dirty="0">
                <a:solidFill>
                  <a:srgbClr val="58595B"/>
                </a:solidFill>
                <a:latin typeface="Calibri"/>
                <a:cs typeface="Calibri"/>
              </a:rPr>
              <a:t>er</a:t>
            </a:r>
            <a:r>
              <a:rPr sz="1200" b="1" spc="3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200" b="1" spc="15" dirty="0">
                <a:solidFill>
                  <a:srgbClr val="58595B"/>
                </a:solidFill>
                <a:latin typeface="Calibri"/>
                <a:cs typeface="Calibri"/>
              </a:rPr>
              <a:t>build-up </a:t>
            </a:r>
            <a:r>
              <a:rPr sz="1200" b="1" spc="35" dirty="0">
                <a:solidFill>
                  <a:srgbClr val="58595B"/>
                </a:solidFill>
                <a:latin typeface="Calibri"/>
                <a:cs typeface="Calibri"/>
              </a:rPr>
              <a:t>C</a:t>
            </a:r>
            <a:r>
              <a:rPr sz="1200" b="1" spc="-2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200" b="1" spc="15" dirty="0">
                <a:solidFill>
                  <a:srgbClr val="58595B"/>
                </a:solidFill>
                <a:latin typeface="Calibri"/>
                <a:cs typeface="Calibri"/>
              </a:rPr>
              <a:t>in</a:t>
            </a:r>
            <a:r>
              <a:rPr sz="1200" b="1" spc="3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200" b="1" dirty="0">
                <a:solidFill>
                  <a:srgbClr val="58595B"/>
                </a:solidFill>
                <a:latin typeface="Calibri"/>
                <a:cs typeface="Calibri"/>
              </a:rPr>
              <a:t>cm</a:t>
            </a:r>
            <a:endParaRPr sz="12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12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1100" i="1" spc="-10" dirty="0">
                <a:solidFill>
                  <a:srgbClr val="58595B"/>
                </a:solidFill>
                <a:latin typeface="Calibri"/>
                <a:cs typeface="Calibri"/>
              </a:rPr>
              <a:t>1.0</a:t>
            </a:r>
            <a:r>
              <a:rPr sz="1100" i="1" spc="45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100" i="1" spc="-5" dirty="0">
                <a:solidFill>
                  <a:srgbClr val="58595B"/>
                </a:solidFill>
                <a:latin typeface="Calibri"/>
                <a:cs typeface="Calibri"/>
              </a:rPr>
              <a:t>Interior</a:t>
            </a:r>
            <a:r>
              <a:rPr sz="1100" i="1" spc="45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100" i="1" spc="-10" dirty="0">
                <a:solidFill>
                  <a:srgbClr val="58595B"/>
                </a:solidFill>
                <a:latin typeface="Calibri"/>
                <a:cs typeface="Calibri"/>
              </a:rPr>
              <a:t>plaster</a:t>
            </a:r>
            <a:endParaRPr sz="11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sz="1100" i="1" spc="-10" dirty="0">
                <a:solidFill>
                  <a:srgbClr val="58595B"/>
                </a:solidFill>
                <a:latin typeface="Calibri"/>
                <a:cs typeface="Calibri"/>
              </a:rPr>
              <a:t>0.2</a:t>
            </a:r>
            <a:r>
              <a:rPr sz="1100" i="1" spc="45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100" i="1" spc="20" dirty="0">
                <a:solidFill>
                  <a:srgbClr val="58595B"/>
                </a:solidFill>
                <a:latin typeface="Calibri"/>
                <a:cs typeface="Calibri"/>
              </a:rPr>
              <a:t>IS</a:t>
            </a:r>
            <a:r>
              <a:rPr sz="1100" i="1" spc="5" dirty="0">
                <a:solidFill>
                  <a:srgbClr val="58595B"/>
                </a:solidFill>
                <a:latin typeface="Calibri"/>
                <a:cs typeface="Calibri"/>
              </a:rPr>
              <a:t>OVER</a:t>
            </a:r>
            <a:r>
              <a:rPr sz="1100" i="1" spc="1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100" i="1" spc="-80" dirty="0">
                <a:solidFill>
                  <a:srgbClr val="58595B"/>
                </a:solidFill>
                <a:latin typeface="Calibri"/>
                <a:cs typeface="Calibri"/>
              </a:rPr>
              <a:t>V</a:t>
            </a:r>
            <a:r>
              <a:rPr sz="1100" i="1" spc="5" dirty="0">
                <a:solidFill>
                  <a:srgbClr val="58595B"/>
                </a:solidFill>
                <a:latin typeface="Calibri"/>
                <a:cs typeface="Calibri"/>
              </a:rPr>
              <a:t>ARIO</a:t>
            </a:r>
            <a:r>
              <a:rPr sz="1100" i="1" spc="45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100" i="1" spc="-25" dirty="0">
                <a:solidFill>
                  <a:srgbClr val="58595B"/>
                </a:solidFill>
                <a:latin typeface="Calibri"/>
                <a:cs typeface="Calibri"/>
              </a:rPr>
              <a:t>KM</a:t>
            </a:r>
            <a:r>
              <a:rPr sz="1100" i="1" spc="45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100" i="1" spc="5" dirty="0">
                <a:solidFill>
                  <a:srgbClr val="58595B"/>
                </a:solidFill>
                <a:latin typeface="Calibri"/>
                <a:cs typeface="Calibri"/>
              </a:rPr>
              <a:t>Dupl</a:t>
            </a:r>
            <a:r>
              <a:rPr sz="1100" i="1" spc="-15" dirty="0">
                <a:solidFill>
                  <a:srgbClr val="58595B"/>
                </a:solidFill>
                <a:latin typeface="Calibri"/>
                <a:cs typeface="Calibri"/>
              </a:rPr>
              <a:t>e</a:t>
            </a:r>
            <a:r>
              <a:rPr sz="1100" i="1" spc="55" dirty="0">
                <a:solidFill>
                  <a:srgbClr val="58595B"/>
                </a:solidFill>
                <a:latin typeface="Calibri"/>
                <a:cs typeface="Calibri"/>
              </a:rPr>
              <a:t>x</a:t>
            </a:r>
            <a:endParaRPr sz="11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sz="1100" i="1" spc="-5" dirty="0">
                <a:solidFill>
                  <a:srgbClr val="58595B"/>
                </a:solidFill>
                <a:latin typeface="Calibri"/>
                <a:cs typeface="Calibri"/>
              </a:rPr>
              <a:t>20.0</a:t>
            </a:r>
            <a:r>
              <a:rPr sz="1100" i="1" spc="45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100" i="1" spc="-25" dirty="0">
                <a:solidFill>
                  <a:srgbClr val="58595B"/>
                </a:solidFill>
                <a:latin typeface="Calibri"/>
                <a:cs typeface="Calibri"/>
              </a:rPr>
              <a:t>C</a:t>
            </a:r>
            <a:r>
              <a:rPr sz="1100" i="1" spc="-15" dirty="0">
                <a:solidFill>
                  <a:srgbClr val="58595B"/>
                </a:solidFill>
                <a:latin typeface="Calibri"/>
                <a:cs typeface="Calibri"/>
              </a:rPr>
              <a:t>oncrete</a:t>
            </a:r>
            <a:endParaRPr sz="11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sz="1100" i="1" spc="-5" dirty="0">
                <a:solidFill>
                  <a:srgbClr val="58595B"/>
                </a:solidFill>
                <a:latin typeface="Calibri"/>
                <a:cs typeface="Calibri"/>
              </a:rPr>
              <a:t>14.0</a:t>
            </a:r>
            <a:r>
              <a:rPr sz="1100" i="1" spc="45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100" i="1" spc="20" dirty="0">
                <a:solidFill>
                  <a:srgbClr val="58595B"/>
                </a:solidFill>
                <a:latin typeface="Calibri"/>
                <a:cs typeface="Calibri"/>
              </a:rPr>
              <a:t>IS</a:t>
            </a:r>
            <a:r>
              <a:rPr sz="1100" i="1" spc="5" dirty="0">
                <a:solidFill>
                  <a:srgbClr val="58595B"/>
                </a:solidFill>
                <a:latin typeface="Calibri"/>
                <a:cs typeface="Calibri"/>
              </a:rPr>
              <a:t>OVER</a:t>
            </a:r>
            <a:r>
              <a:rPr sz="1100" i="1" spc="45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100" i="1" spc="5" dirty="0">
                <a:solidFill>
                  <a:srgbClr val="58595B"/>
                </a:solidFill>
                <a:latin typeface="Calibri"/>
                <a:cs typeface="Calibri"/>
              </a:rPr>
              <a:t>Sillatherm</a:t>
            </a:r>
            <a:r>
              <a:rPr sz="1100" i="1" spc="2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100" i="1" spc="-125" dirty="0">
                <a:solidFill>
                  <a:srgbClr val="58595B"/>
                </a:solidFill>
                <a:latin typeface="Calibri"/>
                <a:cs typeface="Calibri"/>
              </a:rPr>
              <a:t>W</a:t>
            </a:r>
            <a:r>
              <a:rPr sz="1100" i="1" spc="-10" dirty="0">
                <a:solidFill>
                  <a:srgbClr val="58595B"/>
                </a:solidFill>
                <a:latin typeface="Calibri"/>
                <a:cs typeface="Calibri"/>
              </a:rPr>
              <a:t>VP</a:t>
            </a:r>
            <a:r>
              <a:rPr sz="1100" i="1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100" i="1" spc="15" dirty="0">
                <a:solidFill>
                  <a:srgbClr val="58595B"/>
                </a:solidFill>
                <a:latin typeface="Calibri"/>
                <a:cs typeface="Calibri"/>
              </a:rPr>
              <a:t>1-035</a:t>
            </a:r>
            <a:endParaRPr sz="11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sz="1100" i="1" spc="-5" dirty="0">
                <a:solidFill>
                  <a:srgbClr val="58595B"/>
                </a:solidFill>
                <a:latin typeface="Calibri"/>
                <a:cs typeface="Calibri"/>
              </a:rPr>
              <a:t>14.0</a:t>
            </a:r>
            <a:r>
              <a:rPr sz="1100" i="1" spc="45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100" i="1" spc="20" dirty="0">
                <a:solidFill>
                  <a:srgbClr val="58595B"/>
                </a:solidFill>
                <a:latin typeface="Calibri"/>
                <a:cs typeface="Calibri"/>
              </a:rPr>
              <a:t>IS</a:t>
            </a:r>
            <a:r>
              <a:rPr sz="1100" i="1" spc="5" dirty="0">
                <a:solidFill>
                  <a:srgbClr val="58595B"/>
                </a:solidFill>
                <a:latin typeface="Calibri"/>
                <a:cs typeface="Calibri"/>
              </a:rPr>
              <a:t>OVER</a:t>
            </a:r>
            <a:r>
              <a:rPr sz="1100" i="1" spc="45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100" i="1" spc="5" dirty="0">
                <a:solidFill>
                  <a:srgbClr val="58595B"/>
                </a:solidFill>
                <a:latin typeface="Calibri"/>
                <a:cs typeface="Calibri"/>
              </a:rPr>
              <a:t>Sillatherm</a:t>
            </a:r>
            <a:r>
              <a:rPr sz="1100" i="1" spc="2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100" i="1" spc="-125" dirty="0">
                <a:solidFill>
                  <a:srgbClr val="58595B"/>
                </a:solidFill>
                <a:latin typeface="Calibri"/>
                <a:cs typeface="Calibri"/>
              </a:rPr>
              <a:t>W</a:t>
            </a:r>
            <a:r>
              <a:rPr sz="1100" i="1" spc="-10" dirty="0">
                <a:solidFill>
                  <a:srgbClr val="58595B"/>
                </a:solidFill>
                <a:latin typeface="Calibri"/>
                <a:cs typeface="Calibri"/>
              </a:rPr>
              <a:t>VP</a:t>
            </a:r>
            <a:r>
              <a:rPr sz="1100" i="1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100" i="1" spc="15" dirty="0">
                <a:solidFill>
                  <a:srgbClr val="58595B"/>
                </a:solidFill>
                <a:latin typeface="Calibri"/>
                <a:cs typeface="Calibri"/>
              </a:rPr>
              <a:t>1-035</a:t>
            </a:r>
            <a:endParaRPr sz="11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sz="1100" i="1" spc="-10" dirty="0">
                <a:solidFill>
                  <a:srgbClr val="58595B"/>
                </a:solidFill>
                <a:latin typeface="Calibri"/>
                <a:cs typeface="Calibri"/>
              </a:rPr>
              <a:t>1.5</a:t>
            </a:r>
            <a:r>
              <a:rPr sz="1100" i="1" spc="1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100" i="1" spc="15" dirty="0">
                <a:solidFill>
                  <a:srgbClr val="58595B"/>
                </a:solidFill>
                <a:latin typeface="Calibri"/>
                <a:cs typeface="Calibri"/>
              </a:rPr>
              <a:t>Thick </a:t>
            </a:r>
            <a:r>
              <a:rPr sz="1100" i="1" spc="-10" dirty="0">
                <a:solidFill>
                  <a:srgbClr val="58595B"/>
                </a:solidFill>
                <a:latin typeface="Calibri"/>
                <a:cs typeface="Calibri"/>
              </a:rPr>
              <a:t>plaster</a:t>
            </a:r>
            <a:endParaRPr sz="11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sz="12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1400" b="1" spc="-40" dirty="0">
                <a:solidFill>
                  <a:srgbClr val="F15F22"/>
                </a:solidFill>
                <a:latin typeface="Calibri"/>
                <a:cs typeface="Calibri"/>
              </a:rPr>
              <a:t>U</a:t>
            </a:r>
            <a:r>
              <a:rPr sz="1400" b="1" spc="-5" dirty="0">
                <a:solidFill>
                  <a:srgbClr val="F15F22"/>
                </a:solidFill>
                <a:latin typeface="Calibri"/>
                <a:cs typeface="Calibri"/>
              </a:rPr>
              <a:t> </a:t>
            </a:r>
            <a:r>
              <a:rPr sz="1400" b="1" spc="-85" dirty="0">
                <a:solidFill>
                  <a:srgbClr val="F15F22"/>
                </a:solidFill>
                <a:latin typeface="Calibri"/>
                <a:cs typeface="Calibri"/>
              </a:rPr>
              <a:t>V</a:t>
            </a:r>
            <a:r>
              <a:rPr sz="1400" b="1" spc="30" dirty="0">
                <a:solidFill>
                  <a:srgbClr val="F15F22"/>
                </a:solidFill>
                <a:latin typeface="Calibri"/>
                <a:cs typeface="Calibri"/>
              </a:rPr>
              <a:t>ALUE</a:t>
            </a:r>
            <a:r>
              <a:rPr sz="1400" b="1" spc="35" dirty="0">
                <a:solidFill>
                  <a:srgbClr val="F15F22"/>
                </a:solidFill>
                <a:latin typeface="Calibri"/>
                <a:cs typeface="Calibri"/>
              </a:rPr>
              <a:t> </a:t>
            </a:r>
            <a:r>
              <a:rPr sz="1400" b="1" spc="-10" dirty="0">
                <a:solidFill>
                  <a:srgbClr val="F15F22"/>
                </a:solidFill>
                <a:latin typeface="Calibri"/>
                <a:cs typeface="Calibri"/>
              </a:rPr>
              <a:t>:</a:t>
            </a:r>
            <a:r>
              <a:rPr sz="1400" b="1" spc="35" dirty="0">
                <a:solidFill>
                  <a:srgbClr val="F15F22"/>
                </a:solidFill>
                <a:latin typeface="Calibri"/>
                <a:cs typeface="Calibri"/>
              </a:rPr>
              <a:t> </a:t>
            </a:r>
            <a:r>
              <a:rPr sz="1400" b="1" spc="55" dirty="0">
                <a:solidFill>
                  <a:srgbClr val="F15F22"/>
                </a:solidFill>
                <a:latin typeface="Calibri"/>
                <a:cs typeface="Calibri"/>
              </a:rPr>
              <a:t>0.11</a:t>
            </a:r>
            <a:r>
              <a:rPr sz="1400" b="1" dirty="0">
                <a:solidFill>
                  <a:srgbClr val="F15F22"/>
                </a:solidFill>
                <a:latin typeface="Calibri"/>
                <a:cs typeface="Calibri"/>
              </a:rPr>
              <a:t> </a:t>
            </a:r>
            <a:r>
              <a:rPr sz="1400" b="1" spc="-30" dirty="0">
                <a:solidFill>
                  <a:srgbClr val="F15F22"/>
                </a:solidFill>
                <a:latin typeface="Calibri"/>
                <a:cs typeface="Calibri"/>
              </a:rPr>
              <a:t>W/M2</a:t>
            </a:r>
            <a:r>
              <a:rPr sz="1400" b="1" spc="35" dirty="0">
                <a:solidFill>
                  <a:srgbClr val="F15F22"/>
                </a:solidFill>
                <a:latin typeface="Calibri"/>
                <a:cs typeface="Calibri"/>
              </a:rPr>
              <a:t> </a:t>
            </a:r>
            <a:r>
              <a:rPr sz="1400" b="1" spc="100" dirty="0">
                <a:solidFill>
                  <a:srgbClr val="F15F22"/>
                </a:solidFill>
                <a:latin typeface="Calibri"/>
                <a:cs typeface="Calibri"/>
              </a:rPr>
              <a:t>K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440" name="object 440"/>
          <p:cNvSpPr/>
          <p:nvPr/>
        </p:nvSpPr>
        <p:spPr>
          <a:xfrm>
            <a:off x="1642139" y="4147608"/>
            <a:ext cx="2885892" cy="1870513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1" name="object 441"/>
          <p:cNvSpPr/>
          <p:nvPr/>
        </p:nvSpPr>
        <p:spPr>
          <a:xfrm>
            <a:off x="3951316" y="5054903"/>
            <a:ext cx="12700" cy="12700"/>
          </a:xfrm>
          <a:custGeom>
            <a:avLst/>
            <a:gdLst/>
            <a:ahLst/>
            <a:cxnLst/>
            <a:rect l="l" t="t" r="r" b="b"/>
            <a:pathLst>
              <a:path w="12700" h="12700">
                <a:moveTo>
                  <a:pt x="0" y="6337"/>
                </a:moveTo>
                <a:lnTo>
                  <a:pt x="0" y="2844"/>
                </a:lnTo>
                <a:lnTo>
                  <a:pt x="2832" y="0"/>
                </a:lnTo>
                <a:lnTo>
                  <a:pt x="6337" y="0"/>
                </a:lnTo>
                <a:lnTo>
                  <a:pt x="9829" y="0"/>
                </a:lnTo>
                <a:lnTo>
                  <a:pt x="12674" y="2844"/>
                </a:lnTo>
                <a:lnTo>
                  <a:pt x="12674" y="6337"/>
                </a:lnTo>
                <a:lnTo>
                  <a:pt x="12674" y="9842"/>
                </a:lnTo>
                <a:lnTo>
                  <a:pt x="9829" y="12674"/>
                </a:lnTo>
                <a:lnTo>
                  <a:pt x="6337" y="12674"/>
                </a:lnTo>
                <a:lnTo>
                  <a:pt x="2832" y="12674"/>
                </a:lnTo>
                <a:lnTo>
                  <a:pt x="0" y="9842"/>
                </a:lnTo>
                <a:lnTo>
                  <a:pt x="0" y="6337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2" name="object 442"/>
          <p:cNvSpPr/>
          <p:nvPr/>
        </p:nvSpPr>
        <p:spPr>
          <a:xfrm>
            <a:off x="5746724" y="1671373"/>
            <a:ext cx="90952" cy="167365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3" name="object 443"/>
          <p:cNvSpPr/>
          <p:nvPr/>
        </p:nvSpPr>
        <p:spPr>
          <a:xfrm>
            <a:off x="2264728" y="5197223"/>
            <a:ext cx="2261870" cy="635"/>
          </a:xfrm>
          <a:custGeom>
            <a:avLst/>
            <a:gdLst/>
            <a:ahLst/>
            <a:cxnLst/>
            <a:rect l="l" t="t" r="r" b="b"/>
            <a:pathLst>
              <a:path w="2261870" h="635">
                <a:moveTo>
                  <a:pt x="0" y="0"/>
                </a:moveTo>
                <a:lnTo>
                  <a:pt x="2261717" y="76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4" name="object 444"/>
          <p:cNvSpPr/>
          <p:nvPr/>
        </p:nvSpPr>
        <p:spPr>
          <a:xfrm>
            <a:off x="4661181" y="5197307"/>
            <a:ext cx="2255520" cy="635"/>
          </a:xfrm>
          <a:custGeom>
            <a:avLst/>
            <a:gdLst/>
            <a:ahLst/>
            <a:cxnLst/>
            <a:rect l="l" t="t" r="r" b="b"/>
            <a:pathLst>
              <a:path w="2255520" h="635">
                <a:moveTo>
                  <a:pt x="0" y="0"/>
                </a:moveTo>
                <a:lnTo>
                  <a:pt x="2255453" y="78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5" name="object 445"/>
          <p:cNvSpPr/>
          <p:nvPr/>
        </p:nvSpPr>
        <p:spPr>
          <a:xfrm>
            <a:off x="2165710" y="5521340"/>
            <a:ext cx="581025" cy="635"/>
          </a:xfrm>
          <a:custGeom>
            <a:avLst/>
            <a:gdLst/>
            <a:ahLst/>
            <a:cxnLst/>
            <a:rect l="l" t="t" r="r" b="b"/>
            <a:pathLst>
              <a:path w="581025" h="635">
                <a:moveTo>
                  <a:pt x="0" y="25"/>
                </a:moveTo>
                <a:lnTo>
                  <a:pt x="580631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6" name="object 446"/>
          <p:cNvSpPr/>
          <p:nvPr/>
        </p:nvSpPr>
        <p:spPr>
          <a:xfrm>
            <a:off x="2503257" y="5521273"/>
            <a:ext cx="1471930" cy="635"/>
          </a:xfrm>
          <a:custGeom>
            <a:avLst/>
            <a:gdLst/>
            <a:ahLst/>
            <a:cxnLst/>
            <a:rect l="l" t="t" r="r" b="b"/>
            <a:pathLst>
              <a:path w="1471929" h="635">
                <a:moveTo>
                  <a:pt x="0" y="76"/>
                </a:moveTo>
                <a:lnTo>
                  <a:pt x="1471472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7" name="object 447"/>
          <p:cNvSpPr/>
          <p:nvPr/>
        </p:nvSpPr>
        <p:spPr>
          <a:xfrm>
            <a:off x="2187260" y="5067643"/>
            <a:ext cx="1787525" cy="0"/>
          </a:xfrm>
          <a:custGeom>
            <a:avLst/>
            <a:gdLst/>
            <a:ahLst/>
            <a:cxnLst/>
            <a:rect l="l" t="t" r="r" b="b"/>
            <a:pathLst>
              <a:path w="1787525">
                <a:moveTo>
                  <a:pt x="0" y="0"/>
                </a:moveTo>
                <a:lnTo>
                  <a:pt x="1787461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8" name="object 448"/>
          <p:cNvSpPr/>
          <p:nvPr/>
        </p:nvSpPr>
        <p:spPr>
          <a:xfrm>
            <a:off x="5885127" y="5067698"/>
            <a:ext cx="1031875" cy="635"/>
          </a:xfrm>
          <a:custGeom>
            <a:avLst/>
            <a:gdLst/>
            <a:ahLst/>
            <a:cxnLst/>
            <a:rect l="l" t="t" r="r" b="b"/>
            <a:pathLst>
              <a:path w="1031875" h="635">
                <a:moveTo>
                  <a:pt x="1031507" y="28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9" name="object 449"/>
          <p:cNvSpPr/>
          <p:nvPr/>
        </p:nvSpPr>
        <p:spPr>
          <a:xfrm>
            <a:off x="4661173" y="5067667"/>
            <a:ext cx="1040765" cy="635"/>
          </a:xfrm>
          <a:custGeom>
            <a:avLst/>
            <a:gdLst/>
            <a:ahLst/>
            <a:cxnLst/>
            <a:rect l="l" t="t" r="r" b="b"/>
            <a:pathLst>
              <a:path w="1040764" h="635">
                <a:moveTo>
                  <a:pt x="1040345" y="25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0" name="object 450"/>
          <p:cNvSpPr/>
          <p:nvPr/>
        </p:nvSpPr>
        <p:spPr>
          <a:xfrm>
            <a:off x="3947730" y="5067646"/>
            <a:ext cx="579120" cy="635"/>
          </a:xfrm>
          <a:custGeom>
            <a:avLst/>
            <a:gdLst/>
            <a:ahLst/>
            <a:cxnLst/>
            <a:rect l="l" t="t" r="r" b="b"/>
            <a:pathLst>
              <a:path w="579120" h="635">
                <a:moveTo>
                  <a:pt x="578713" y="12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1" name="object 451"/>
          <p:cNvSpPr/>
          <p:nvPr/>
        </p:nvSpPr>
        <p:spPr>
          <a:xfrm>
            <a:off x="2165659" y="5539223"/>
            <a:ext cx="581025" cy="0"/>
          </a:xfrm>
          <a:custGeom>
            <a:avLst/>
            <a:gdLst/>
            <a:ahLst/>
            <a:cxnLst/>
            <a:rect l="l" t="t" r="r" b="b"/>
            <a:pathLst>
              <a:path w="581025">
                <a:moveTo>
                  <a:pt x="0" y="0"/>
                </a:moveTo>
                <a:lnTo>
                  <a:pt x="580682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2" name="object 452"/>
          <p:cNvSpPr/>
          <p:nvPr/>
        </p:nvSpPr>
        <p:spPr>
          <a:xfrm>
            <a:off x="2508376" y="5539223"/>
            <a:ext cx="2018664" cy="0"/>
          </a:xfrm>
          <a:custGeom>
            <a:avLst/>
            <a:gdLst/>
            <a:ahLst/>
            <a:cxnLst/>
            <a:rect l="l" t="t" r="r" b="b"/>
            <a:pathLst>
              <a:path w="2018664">
                <a:moveTo>
                  <a:pt x="0" y="0"/>
                </a:moveTo>
                <a:lnTo>
                  <a:pt x="2018068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3" name="object 453"/>
          <p:cNvSpPr/>
          <p:nvPr/>
        </p:nvSpPr>
        <p:spPr>
          <a:xfrm>
            <a:off x="4661181" y="5539223"/>
            <a:ext cx="2255520" cy="0"/>
          </a:xfrm>
          <a:custGeom>
            <a:avLst/>
            <a:gdLst/>
            <a:ahLst/>
            <a:cxnLst/>
            <a:rect l="l" t="t" r="r" b="b"/>
            <a:pathLst>
              <a:path w="2255520">
                <a:moveTo>
                  <a:pt x="0" y="0"/>
                </a:moveTo>
                <a:lnTo>
                  <a:pt x="225545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4" name="object 454"/>
          <p:cNvSpPr/>
          <p:nvPr/>
        </p:nvSpPr>
        <p:spPr>
          <a:xfrm>
            <a:off x="2165657" y="5825485"/>
            <a:ext cx="581025" cy="0"/>
          </a:xfrm>
          <a:custGeom>
            <a:avLst/>
            <a:gdLst/>
            <a:ahLst/>
            <a:cxnLst/>
            <a:rect l="l" t="t" r="r" b="b"/>
            <a:pathLst>
              <a:path w="581025">
                <a:moveTo>
                  <a:pt x="0" y="0"/>
                </a:moveTo>
                <a:lnTo>
                  <a:pt x="580682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5" name="object 455"/>
          <p:cNvSpPr/>
          <p:nvPr/>
        </p:nvSpPr>
        <p:spPr>
          <a:xfrm>
            <a:off x="2326016" y="5825485"/>
            <a:ext cx="2200910" cy="0"/>
          </a:xfrm>
          <a:custGeom>
            <a:avLst/>
            <a:gdLst/>
            <a:ahLst/>
            <a:cxnLst/>
            <a:rect l="l" t="t" r="r" b="b"/>
            <a:pathLst>
              <a:path w="2200910">
                <a:moveTo>
                  <a:pt x="0" y="0"/>
                </a:moveTo>
                <a:lnTo>
                  <a:pt x="220042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6" name="object 456"/>
          <p:cNvSpPr/>
          <p:nvPr/>
        </p:nvSpPr>
        <p:spPr>
          <a:xfrm>
            <a:off x="4661181" y="5825485"/>
            <a:ext cx="2255520" cy="0"/>
          </a:xfrm>
          <a:custGeom>
            <a:avLst/>
            <a:gdLst/>
            <a:ahLst/>
            <a:cxnLst/>
            <a:rect l="l" t="t" r="r" b="b"/>
            <a:pathLst>
              <a:path w="2255520">
                <a:moveTo>
                  <a:pt x="0" y="0"/>
                </a:moveTo>
                <a:lnTo>
                  <a:pt x="225545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7" name="object 457"/>
          <p:cNvSpPr/>
          <p:nvPr/>
        </p:nvSpPr>
        <p:spPr>
          <a:xfrm>
            <a:off x="2498059" y="5499817"/>
            <a:ext cx="6985" cy="1905"/>
          </a:xfrm>
          <a:custGeom>
            <a:avLst/>
            <a:gdLst/>
            <a:ahLst/>
            <a:cxnLst/>
            <a:rect l="l" t="t" r="r" b="b"/>
            <a:pathLst>
              <a:path w="6985" h="1904">
                <a:moveTo>
                  <a:pt x="6527" y="0"/>
                </a:moveTo>
                <a:lnTo>
                  <a:pt x="0" y="1778"/>
                </a:lnTo>
              </a:path>
            </a:pathLst>
          </a:custGeom>
          <a:ln w="3175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8" name="object 458"/>
          <p:cNvSpPr/>
          <p:nvPr/>
        </p:nvSpPr>
        <p:spPr>
          <a:xfrm>
            <a:off x="2498059" y="5504090"/>
            <a:ext cx="6985" cy="1905"/>
          </a:xfrm>
          <a:custGeom>
            <a:avLst/>
            <a:gdLst/>
            <a:ahLst/>
            <a:cxnLst/>
            <a:rect l="l" t="t" r="r" b="b"/>
            <a:pathLst>
              <a:path w="6985" h="1904">
                <a:moveTo>
                  <a:pt x="6527" y="0"/>
                </a:moveTo>
                <a:lnTo>
                  <a:pt x="0" y="1778"/>
                </a:lnTo>
              </a:path>
            </a:pathLst>
          </a:custGeom>
          <a:ln w="3175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9" name="object 459"/>
          <p:cNvSpPr/>
          <p:nvPr/>
        </p:nvSpPr>
        <p:spPr>
          <a:xfrm>
            <a:off x="2498059" y="5508360"/>
            <a:ext cx="6985" cy="1905"/>
          </a:xfrm>
          <a:custGeom>
            <a:avLst/>
            <a:gdLst/>
            <a:ahLst/>
            <a:cxnLst/>
            <a:rect l="l" t="t" r="r" b="b"/>
            <a:pathLst>
              <a:path w="6985" h="1904">
                <a:moveTo>
                  <a:pt x="6527" y="0"/>
                </a:moveTo>
                <a:lnTo>
                  <a:pt x="0" y="1777"/>
                </a:lnTo>
              </a:path>
            </a:pathLst>
          </a:custGeom>
          <a:ln w="3175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0" name="object 460"/>
          <p:cNvSpPr/>
          <p:nvPr/>
        </p:nvSpPr>
        <p:spPr>
          <a:xfrm>
            <a:off x="2498059" y="5512633"/>
            <a:ext cx="6985" cy="1905"/>
          </a:xfrm>
          <a:custGeom>
            <a:avLst/>
            <a:gdLst/>
            <a:ahLst/>
            <a:cxnLst/>
            <a:rect l="l" t="t" r="r" b="b"/>
            <a:pathLst>
              <a:path w="6985" h="1904">
                <a:moveTo>
                  <a:pt x="6527" y="0"/>
                </a:moveTo>
                <a:lnTo>
                  <a:pt x="0" y="1778"/>
                </a:lnTo>
              </a:path>
            </a:pathLst>
          </a:custGeom>
          <a:ln w="3175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1" name="object 461"/>
          <p:cNvSpPr/>
          <p:nvPr/>
        </p:nvSpPr>
        <p:spPr>
          <a:xfrm>
            <a:off x="2498059" y="5516905"/>
            <a:ext cx="6985" cy="1905"/>
          </a:xfrm>
          <a:custGeom>
            <a:avLst/>
            <a:gdLst/>
            <a:ahLst/>
            <a:cxnLst/>
            <a:rect l="l" t="t" r="r" b="b"/>
            <a:pathLst>
              <a:path w="6985" h="1904">
                <a:moveTo>
                  <a:pt x="6527" y="0"/>
                </a:moveTo>
                <a:lnTo>
                  <a:pt x="0" y="1778"/>
                </a:lnTo>
              </a:path>
            </a:pathLst>
          </a:custGeom>
          <a:ln w="3175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2" name="object 462"/>
          <p:cNvSpPr/>
          <p:nvPr/>
        </p:nvSpPr>
        <p:spPr>
          <a:xfrm>
            <a:off x="2503258" y="5531068"/>
            <a:ext cx="5715" cy="8255"/>
          </a:xfrm>
          <a:custGeom>
            <a:avLst/>
            <a:gdLst/>
            <a:ahLst/>
            <a:cxnLst/>
            <a:rect l="l" t="t" r="r" b="b"/>
            <a:pathLst>
              <a:path w="5714" h="8254">
                <a:moveTo>
                  <a:pt x="5156" y="8216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3" name="object 463"/>
          <p:cNvSpPr/>
          <p:nvPr/>
        </p:nvSpPr>
        <p:spPr>
          <a:xfrm>
            <a:off x="2494230" y="5531068"/>
            <a:ext cx="5715" cy="8255"/>
          </a:xfrm>
          <a:custGeom>
            <a:avLst/>
            <a:gdLst/>
            <a:ahLst/>
            <a:cxnLst/>
            <a:rect l="l" t="t" r="r" b="b"/>
            <a:pathLst>
              <a:path w="5714" h="8254">
                <a:moveTo>
                  <a:pt x="0" y="8216"/>
                </a:moveTo>
                <a:lnTo>
                  <a:pt x="5156" y="0"/>
                </a:lnTo>
              </a:path>
            </a:pathLst>
          </a:custGeom>
          <a:ln w="3175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4" name="object 464"/>
          <p:cNvSpPr/>
          <p:nvPr/>
        </p:nvSpPr>
        <p:spPr>
          <a:xfrm>
            <a:off x="2498059" y="5524776"/>
            <a:ext cx="6985" cy="1905"/>
          </a:xfrm>
          <a:custGeom>
            <a:avLst/>
            <a:gdLst/>
            <a:ahLst/>
            <a:cxnLst/>
            <a:rect l="l" t="t" r="r" b="b"/>
            <a:pathLst>
              <a:path w="6985" h="1904">
                <a:moveTo>
                  <a:pt x="6527" y="0"/>
                </a:moveTo>
                <a:lnTo>
                  <a:pt x="0" y="1777"/>
                </a:lnTo>
              </a:path>
            </a:pathLst>
          </a:custGeom>
          <a:ln w="3175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5" name="object 465"/>
          <p:cNvSpPr/>
          <p:nvPr/>
        </p:nvSpPr>
        <p:spPr>
          <a:xfrm>
            <a:off x="2498059" y="5529049"/>
            <a:ext cx="6985" cy="1905"/>
          </a:xfrm>
          <a:custGeom>
            <a:avLst/>
            <a:gdLst/>
            <a:ahLst/>
            <a:cxnLst/>
            <a:rect l="l" t="t" r="r" b="b"/>
            <a:pathLst>
              <a:path w="6985" h="1904">
                <a:moveTo>
                  <a:pt x="6527" y="0"/>
                </a:moveTo>
                <a:lnTo>
                  <a:pt x="0" y="1778"/>
                </a:lnTo>
              </a:path>
            </a:pathLst>
          </a:custGeom>
          <a:ln w="3175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6" name="object 466"/>
          <p:cNvSpPr/>
          <p:nvPr/>
        </p:nvSpPr>
        <p:spPr>
          <a:xfrm>
            <a:off x="2480971" y="5539285"/>
            <a:ext cx="13335" cy="0"/>
          </a:xfrm>
          <a:custGeom>
            <a:avLst/>
            <a:gdLst/>
            <a:ahLst/>
            <a:cxnLst/>
            <a:rect l="l" t="t" r="r" b="b"/>
            <a:pathLst>
              <a:path w="13335">
                <a:moveTo>
                  <a:pt x="13258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7" name="object 467"/>
          <p:cNvSpPr/>
          <p:nvPr/>
        </p:nvSpPr>
        <p:spPr>
          <a:xfrm>
            <a:off x="2494229" y="5539285"/>
            <a:ext cx="14604" cy="0"/>
          </a:xfrm>
          <a:custGeom>
            <a:avLst/>
            <a:gdLst/>
            <a:ahLst/>
            <a:cxnLst/>
            <a:rect l="l" t="t" r="r" b="b"/>
            <a:pathLst>
              <a:path w="14605">
                <a:moveTo>
                  <a:pt x="14185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8" name="object 468"/>
          <p:cNvSpPr/>
          <p:nvPr/>
        </p:nvSpPr>
        <p:spPr>
          <a:xfrm>
            <a:off x="2498059" y="5520554"/>
            <a:ext cx="6985" cy="1905"/>
          </a:xfrm>
          <a:custGeom>
            <a:avLst/>
            <a:gdLst/>
            <a:ahLst/>
            <a:cxnLst/>
            <a:rect l="l" t="t" r="r" b="b"/>
            <a:pathLst>
              <a:path w="6985" h="1904">
                <a:moveTo>
                  <a:pt x="6527" y="0"/>
                </a:moveTo>
                <a:lnTo>
                  <a:pt x="0" y="1778"/>
                </a:lnTo>
              </a:path>
            </a:pathLst>
          </a:custGeom>
          <a:ln w="3175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9" name="object 469"/>
          <p:cNvSpPr/>
          <p:nvPr/>
        </p:nvSpPr>
        <p:spPr>
          <a:xfrm>
            <a:off x="2498059" y="5495545"/>
            <a:ext cx="6985" cy="1905"/>
          </a:xfrm>
          <a:custGeom>
            <a:avLst/>
            <a:gdLst/>
            <a:ahLst/>
            <a:cxnLst/>
            <a:rect l="l" t="t" r="r" b="b"/>
            <a:pathLst>
              <a:path w="6985" h="1904">
                <a:moveTo>
                  <a:pt x="6527" y="0"/>
                </a:moveTo>
                <a:lnTo>
                  <a:pt x="0" y="1778"/>
                </a:lnTo>
              </a:path>
            </a:pathLst>
          </a:custGeom>
          <a:ln w="3175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0" name="object 470"/>
          <p:cNvSpPr/>
          <p:nvPr/>
        </p:nvSpPr>
        <p:spPr>
          <a:xfrm>
            <a:off x="2498059" y="5491274"/>
            <a:ext cx="6985" cy="1905"/>
          </a:xfrm>
          <a:custGeom>
            <a:avLst/>
            <a:gdLst/>
            <a:ahLst/>
            <a:cxnLst/>
            <a:rect l="l" t="t" r="r" b="b"/>
            <a:pathLst>
              <a:path w="6985" h="1904">
                <a:moveTo>
                  <a:pt x="6527" y="0"/>
                </a:moveTo>
                <a:lnTo>
                  <a:pt x="0" y="1778"/>
                </a:lnTo>
              </a:path>
            </a:pathLst>
          </a:custGeom>
          <a:ln w="3175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1" name="object 471"/>
          <p:cNvSpPr/>
          <p:nvPr/>
        </p:nvSpPr>
        <p:spPr>
          <a:xfrm>
            <a:off x="2498059" y="5487134"/>
            <a:ext cx="6985" cy="1905"/>
          </a:xfrm>
          <a:custGeom>
            <a:avLst/>
            <a:gdLst/>
            <a:ahLst/>
            <a:cxnLst/>
            <a:rect l="l" t="t" r="r" b="b"/>
            <a:pathLst>
              <a:path w="6985" h="1904">
                <a:moveTo>
                  <a:pt x="6527" y="0"/>
                </a:moveTo>
                <a:lnTo>
                  <a:pt x="0" y="1778"/>
                </a:lnTo>
              </a:path>
            </a:pathLst>
          </a:custGeom>
          <a:ln w="3175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2" name="object 472"/>
          <p:cNvSpPr/>
          <p:nvPr/>
        </p:nvSpPr>
        <p:spPr>
          <a:xfrm>
            <a:off x="2498921" y="5483265"/>
            <a:ext cx="5080" cy="1270"/>
          </a:xfrm>
          <a:custGeom>
            <a:avLst/>
            <a:gdLst/>
            <a:ahLst/>
            <a:cxnLst/>
            <a:rect l="l" t="t" r="r" b="b"/>
            <a:pathLst>
              <a:path w="5080" h="1270">
                <a:moveTo>
                  <a:pt x="4495" y="0"/>
                </a:moveTo>
                <a:lnTo>
                  <a:pt x="0" y="1219"/>
                </a:lnTo>
              </a:path>
            </a:pathLst>
          </a:custGeom>
          <a:ln w="3175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3" name="object 473"/>
          <p:cNvSpPr/>
          <p:nvPr/>
        </p:nvSpPr>
        <p:spPr>
          <a:xfrm>
            <a:off x="2503257" y="5486981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44081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4" name="object 474"/>
          <p:cNvSpPr/>
          <p:nvPr/>
        </p:nvSpPr>
        <p:spPr>
          <a:xfrm>
            <a:off x="2499387" y="5486981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44081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5" name="object 475"/>
          <p:cNvSpPr/>
          <p:nvPr/>
        </p:nvSpPr>
        <p:spPr>
          <a:xfrm>
            <a:off x="2501314" y="5483048"/>
            <a:ext cx="2540" cy="4445"/>
          </a:xfrm>
          <a:custGeom>
            <a:avLst/>
            <a:gdLst/>
            <a:ahLst/>
            <a:cxnLst/>
            <a:rect l="l" t="t" r="r" b="b"/>
            <a:pathLst>
              <a:path w="2539" h="4445">
                <a:moveTo>
                  <a:pt x="1943" y="3924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6" name="object 476"/>
          <p:cNvSpPr/>
          <p:nvPr/>
        </p:nvSpPr>
        <p:spPr>
          <a:xfrm>
            <a:off x="2499387" y="5483048"/>
            <a:ext cx="2540" cy="4445"/>
          </a:xfrm>
          <a:custGeom>
            <a:avLst/>
            <a:gdLst/>
            <a:ahLst/>
            <a:cxnLst/>
            <a:rect l="l" t="t" r="r" b="b"/>
            <a:pathLst>
              <a:path w="2539" h="4445">
                <a:moveTo>
                  <a:pt x="0" y="3924"/>
                </a:moveTo>
                <a:lnTo>
                  <a:pt x="1930" y="0"/>
                </a:lnTo>
              </a:path>
            </a:pathLst>
          </a:custGeom>
          <a:ln w="3175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7" name="object 477"/>
          <p:cNvSpPr/>
          <p:nvPr/>
        </p:nvSpPr>
        <p:spPr>
          <a:xfrm>
            <a:off x="2473839" y="5541769"/>
            <a:ext cx="59055" cy="0"/>
          </a:xfrm>
          <a:custGeom>
            <a:avLst/>
            <a:gdLst/>
            <a:ahLst/>
            <a:cxnLst/>
            <a:rect l="l" t="t" r="r" b="b"/>
            <a:pathLst>
              <a:path w="59055">
                <a:moveTo>
                  <a:pt x="0" y="0"/>
                </a:moveTo>
                <a:lnTo>
                  <a:pt x="59016" y="0"/>
                </a:lnTo>
              </a:path>
            </a:pathLst>
          </a:custGeom>
          <a:ln w="3175">
            <a:solidFill>
              <a:srgbClr val="000000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8" name="object 478"/>
          <p:cNvSpPr/>
          <p:nvPr/>
        </p:nvSpPr>
        <p:spPr>
          <a:xfrm>
            <a:off x="2485675" y="5541769"/>
            <a:ext cx="0" cy="141605"/>
          </a:xfrm>
          <a:custGeom>
            <a:avLst/>
            <a:gdLst/>
            <a:ahLst/>
            <a:cxnLst/>
            <a:rect l="l" t="t" r="r" b="b"/>
            <a:pathLst>
              <a:path h="141604">
                <a:moveTo>
                  <a:pt x="0" y="0"/>
                </a:moveTo>
                <a:lnTo>
                  <a:pt x="0" y="141516"/>
                </a:lnTo>
              </a:path>
            </a:pathLst>
          </a:custGeom>
          <a:ln w="3175">
            <a:solidFill>
              <a:srgbClr val="000000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9" name="object 479"/>
          <p:cNvSpPr/>
          <p:nvPr/>
        </p:nvSpPr>
        <p:spPr>
          <a:xfrm>
            <a:off x="2489391" y="5541769"/>
            <a:ext cx="0" cy="141605"/>
          </a:xfrm>
          <a:custGeom>
            <a:avLst/>
            <a:gdLst/>
            <a:ahLst/>
            <a:cxnLst/>
            <a:rect l="l" t="t" r="r" b="b"/>
            <a:pathLst>
              <a:path h="141604">
                <a:moveTo>
                  <a:pt x="0" y="0"/>
                </a:moveTo>
                <a:lnTo>
                  <a:pt x="0" y="141516"/>
                </a:lnTo>
              </a:path>
            </a:pathLst>
          </a:custGeom>
          <a:ln w="3175">
            <a:solidFill>
              <a:srgbClr val="000000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0" name="object 480"/>
          <p:cNvSpPr/>
          <p:nvPr/>
        </p:nvSpPr>
        <p:spPr>
          <a:xfrm>
            <a:off x="2273281" y="5754862"/>
            <a:ext cx="73025" cy="0"/>
          </a:xfrm>
          <a:custGeom>
            <a:avLst/>
            <a:gdLst/>
            <a:ahLst/>
            <a:cxnLst/>
            <a:rect l="l" t="t" r="r" b="b"/>
            <a:pathLst>
              <a:path w="73025">
                <a:moveTo>
                  <a:pt x="72745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1" name="object 481"/>
          <p:cNvSpPr/>
          <p:nvPr/>
        </p:nvSpPr>
        <p:spPr>
          <a:xfrm>
            <a:off x="2265490" y="5750328"/>
            <a:ext cx="8255" cy="5080"/>
          </a:xfrm>
          <a:custGeom>
            <a:avLst/>
            <a:gdLst/>
            <a:ahLst/>
            <a:cxnLst/>
            <a:rect l="l" t="t" r="r" b="b"/>
            <a:pathLst>
              <a:path w="8255" h="5079">
                <a:moveTo>
                  <a:pt x="7797" y="4533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2" name="object 482"/>
          <p:cNvSpPr/>
          <p:nvPr/>
        </p:nvSpPr>
        <p:spPr>
          <a:xfrm>
            <a:off x="2273665" y="5683284"/>
            <a:ext cx="0" cy="17780"/>
          </a:xfrm>
          <a:custGeom>
            <a:avLst/>
            <a:gdLst/>
            <a:ahLst/>
            <a:cxnLst/>
            <a:rect l="l" t="t" r="r" b="b"/>
            <a:pathLst>
              <a:path h="17779">
                <a:moveTo>
                  <a:pt x="0" y="0"/>
                </a:moveTo>
                <a:lnTo>
                  <a:pt x="0" y="17703"/>
                </a:lnTo>
              </a:path>
            </a:pathLst>
          </a:custGeom>
          <a:ln w="3175">
            <a:solidFill>
              <a:srgbClr val="000000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3" name="object 483"/>
          <p:cNvSpPr/>
          <p:nvPr/>
        </p:nvSpPr>
        <p:spPr>
          <a:xfrm>
            <a:off x="2299252" y="5694209"/>
            <a:ext cx="20955" cy="0"/>
          </a:xfrm>
          <a:custGeom>
            <a:avLst/>
            <a:gdLst/>
            <a:ahLst/>
            <a:cxnLst/>
            <a:rect l="l" t="t" r="r" b="b"/>
            <a:pathLst>
              <a:path w="20955">
                <a:moveTo>
                  <a:pt x="20802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4" name="object 484"/>
          <p:cNvSpPr/>
          <p:nvPr/>
        </p:nvSpPr>
        <p:spPr>
          <a:xfrm>
            <a:off x="2293173" y="5687059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3175" y="0"/>
                </a:lnTo>
              </a:path>
            </a:pathLst>
          </a:custGeom>
          <a:ln w="5295">
            <a:solidFill>
              <a:srgbClr val="000000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5" name="object 485"/>
          <p:cNvSpPr/>
          <p:nvPr/>
        </p:nvSpPr>
        <p:spPr>
          <a:xfrm>
            <a:off x="2346026" y="5750328"/>
            <a:ext cx="8255" cy="5080"/>
          </a:xfrm>
          <a:custGeom>
            <a:avLst/>
            <a:gdLst/>
            <a:ahLst/>
            <a:cxnLst/>
            <a:rect l="l" t="t" r="r" b="b"/>
            <a:pathLst>
              <a:path w="8255" h="5079">
                <a:moveTo>
                  <a:pt x="0" y="4533"/>
                </a:moveTo>
                <a:lnTo>
                  <a:pt x="7797" y="0"/>
                </a:lnTo>
              </a:path>
            </a:pathLst>
          </a:custGeom>
          <a:ln w="3175">
            <a:solidFill>
              <a:srgbClr val="000000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6" name="object 486"/>
          <p:cNvSpPr/>
          <p:nvPr/>
        </p:nvSpPr>
        <p:spPr>
          <a:xfrm>
            <a:off x="2345649" y="5683284"/>
            <a:ext cx="0" cy="17780"/>
          </a:xfrm>
          <a:custGeom>
            <a:avLst/>
            <a:gdLst/>
            <a:ahLst/>
            <a:cxnLst/>
            <a:rect l="l" t="t" r="r" b="b"/>
            <a:pathLst>
              <a:path h="17779">
                <a:moveTo>
                  <a:pt x="0" y="0"/>
                </a:moveTo>
                <a:lnTo>
                  <a:pt x="0" y="17703"/>
                </a:lnTo>
              </a:path>
            </a:pathLst>
          </a:custGeom>
          <a:ln w="3175">
            <a:solidFill>
              <a:srgbClr val="000000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7" name="object 487"/>
          <p:cNvSpPr/>
          <p:nvPr/>
        </p:nvSpPr>
        <p:spPr>
          <a:xfrm>
            <a:off x="2322968" y="5687059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3175" y="0"/>
                </a:lnTo>
              </a:path>
            </a:pathLst>
          </a:custGeom>
          <a:ln w="5295">
            <a:solidFill>
              <a:srgbClr val="000000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8" name="object 488"/>
          <p:cNvSpPr/>
          <p:nvPr/>
        </p:nvSpPr>
        <p:spPr>
          <a:xfrm>
            <a:off x="2489391" y="5667039"/>
            <a:ext cx="3175" cy="4445"/>
          </a:xfrm>
          <a:custGeom>
            <a:avLst/>
            <a:gdLst/>
            <a:ahLst/>
            <a:cxnLst/>
            <a:rect l="l" t="t" r="r" b="b"/>
            <a:pathLst>
              <a:path w="3175" h="4445">
                <a:moveTo>
                  <a:pt x="0" y="3911"/>
                </a:moveTo>
                <a:lnTo>
                  <a:pt x="3086" y="0"/>
                </a:lnTo>
              </a:path>
            </a:pathLst>
          </a:custGeom>
          <a:ln w="3175">
            <a:solidFill>
              <a:srgbClr val="000000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9" name="object 489"/>
          <p:cNvSpPr/>
          <p:nvPr/>
        </p:nvSpPr>
        <p:spPr>
          <a:xfrm>
            <a:off x="2492475" y="5634666"/>
            <a:ext cx="0" cy="32384"/>
          </a:xfrm>
          <a:custGeom>
            <a:avLst/>
            <a:gdLst/>
            <a:ahLst/>
            <a:cxnLst/>
            <a:rect l="l" t="t" r="r" b="b"/>
            <a:pathLst>
              <a:path h="32385">
                <a:moveTo>
                  <a:pt x="0" y="32372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0" name="object 490"/>
          <p:cNvSpPr/>
          <p:nvPr/>
        </p:nvSpPr>
        <p:spPr>
          <a:xfrm>
            <a:off x="2489391" y="5630749"/>
            <a:ext cx="3175" cy="4445"/>
          </a:xfrm>
          <a:custGeom>
            <a:avLst/>
            <a:gdLst/>
            <a:ahLst/>
            <a:cxnLst/>
            <a:rect l="l" t="t" r="r" b="b"/>
            <a:pathLst>
              <a:path w="3175" h="4445">
                <a:moveTo>
                  <a:pt x="0" y="0"/>
                </a:moveTo>
                <a:lnTo>
                  <a:pt x="3086" y="3911"/>
                </a:lnTo>
              </a:path>
            </a:pathLst>
          </a:custGeom>
          <a:ln w="3175">
            <a:solidFill>
              <a:srgbClr val="000000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1" name="object 491"/>
          <p:cNvSpPr/>
          <p:nvPr/>
        </p:nvSpPr>
        <p:spPr>
          <a:xfrm>
            <a:off x="2481738" y="5640337"/>
            <a:ext cx="4445" cy="0"/>
          </a:xfrm>
          <a:custGeom>
            <a:avLst/>
            <a:gdLst/>
            <a:ahLst/>
            <a:cxnLst/>
            <a:rect l="l" t="t" r="r" b="b"/>
            <a:pathLst>
              <a:path w="4444">
                <a:moveTo>
                  <a:pt x="3937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2" name="object 492"/>
          <p:cNvSpPr/>
          <p:nvPr/>
        </p:nvSpPr>
        <p:spPr>
          <a:xfrm>
            <a:off x="2474574" y="5635321"/>
            <a:ext cx="7620" cy="5080"/>
          </a:xfrm>
          <a:custGeom>
            <a:avLst/>
            <a:gdLst/>
            <a:ahLst/>
            <a:cxnLst/>
            <a:rect l="l" t="t" r="r" b="b"/>
            <a:pathLst>
              <a:path w="7619" h="5079">
                <a:moveTo>
                  <a:pt x="7162" y="5016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3" name="object 493"/>
          <p:cNvSpPr/>
          <p:nvPr/>
        </p:nvSpPr>
        <p:spPr>
          <a:xfrm>
            <a:off x="2474206" y="5539285"/>
            <a:ext cx="0" cy="96520"/>
          </a:xfrm>
          <a:custGeom>
            <a:avLst/>
            <a:gdLst/>
            <a:ahLst/>
            <a:cxnLst/>
            <a:rect l="l" t="t" r="r" b="b"/>
            <a:pathLst>
              <a:path h="96520">
                <a:moveTo>
                  <a:pt x="0" y="0"/>
                </a:moveTo>
                <a:lnTo>
                  <a:pt x="0" y="96038"/>
                </a:lnTo>
              </a:path>
            </a:pathLst>
          </a:custGeom>
          <a:ln w="3910">
            <a:solidFill>
              <a:srgbClr val="000000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4" name="object 494"/>
          <p:cNvSpPr/>
          <p:nvPr/>
        </p:nvSpPr>
        <p:spPr>
          <a:xfrm>
            <a:off x="2315660" y="5787628"/>
            <a:ext cx="6985" cy="1905"/>
          </a:xfrm>
          <a:custGeom>
            <a:avLst/>
            <a:gdLst/>
            <a:ahLst/>
            <a:cxnLst/>
            <a:rect l="l" t="t" r="r" b="b"/>
            <a:pathLst>
              <a:path w="6985" h="1904">
                <a:moveTo>
                  <a:pt x="6527" y="0"/>
                </a:moveTo>
                <a:lnTo>
                  <a:pt x="0" y="1777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5" name="object 495"/>
          <p:cNvSpPr/>
          <p:nvPr/>
        </p:nvSpPr>
        <p:spPr>
          <a:xfrm>
            <a:off x="2315660" y="5791899"/>
            <a:ext cx="6985" cy="1905"/>
          </a:xfrm>
          <a:custGeom>
            <a:avLst/>
            <a:gdLst/>
            <a:ahLst/>
            <a:cxnLst/>
            <a:rect l="l" t="t" r="r" b="b"/>
            <a:pathLst>
              <a:path w="6985" h="1904">
                <a:moveTo>
                  <a:pt x="6527" y="0"/>
                </a:moveTo>
                <a:lnTo>
                  <a:pt x="0" y="1778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6" name="object 496"/>
          <p:cNvSpPr/>
          <p:nvPr/>
        </p:nvSpPr>
        <p:spPr>
          <a:xfrm>
            <a:off x="2315660" y="5796172"/>
            <a:ext cx="6985" cy="1905"/>
          </a:xfrm>
          <a:custGeom>
            <a:avLst/>
            <a:gdLst/>
            <a:ahLst/>
            <a:cxnLst/>
            <a:rect l="l" t="t" r="r" b="b"/>
            <a:pathLst>
              <a:path w="6985" h="1904">
                <a:moveTo>
                  <a:pt x="6527" y="0"/>
                </a:moveTo>
                <a:lnTo>
                  <a:pt x="0" y="1778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7" name="object 497"/>
          <p:cNvSpPr/>
          <p:nvPr/>
        </p:nvSpPr>
        <p:spPr>
          <a:xfrm>
            <a:off x="2315660" y="5800444"/>
            <a:ext cx="6985" cy="1905"/>
          </a:xfrm>
          <a:custGeom>
            <a:avLst/>
            <a:gdLst/>
            <a:ahLst/>
            <a:cxnLst/>
            <a:rect l="l" t="t" r="r" b="b"/>
            <a:pathLst>
              <a:path w="6985" h="1904">
                <a:moveTo>
                  <a:pt x="6527" y="0"/>
                </a:moveTo>
                <a:lnTo>
                  <a:pt x="0" y="1777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8" name="object 498"/>
          <p:cNvSpPr/>
          <p:nvPr/>
        </p:nvSpPr>
        <p:spPr>
          <a:xfrm>
            <a:off x="2315660" y="5804715"/>
            <a:ext cx="6985" cy="1905"/>
          </a:xfrm>
          <a:custGeom>
            <a:avLst/>
            <a:gdLst/>
            <a:ahLst/>
            <a:cxnLst/>
            <a:rect l="l" t="t" r="r" b="b"/>
            <a:pathLst>
              <a:path w="6985" h="1904">
                <a:moveTo>
                  <a:pt x="6527" y="0"/>
                </a:moveTo>
                <a:lnTo>
                  <a:pt x="0" y="1778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9" name="object 499"/>
          <p:cNvSpPr/>
          <p:nvPr/>
        </p:nvSpPr>
        <p:spPr>
          <a:xfrm>
            <a:off x="2320860" y="5817268"/>
            <a:ext cx="5715" cy="8255"/>
          </a:xfrm>
          <a:custGeom>
            <a:avLst/>
            <a:gdLst/>
            <a:ahLst/>
            <a:cxnLst/>
            <a:rect l="l" t="t" r="r" b="b"/>
            <a:pathLst>
              <a:path w="5714" h="8254">
                <a:moveTo>
                  <a:pt x="5156" y="8216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0" name="object 500"/>
          <p:cNvSpPr/>
          <p:nvPr/>
        </p:nvSpPr>
        <p:spPr>
          <a:xfrm>
            <a:off x="2311830" y="5817268"/>
            <a:ext cx="5715" cy="8255"/>
          </a:xfrm>
          <a:custGeom>
            <a:avLst/>
            <a:gdLst/>
            <a:ahLst/>
            <a:cxnLst/>
            <a:rect l="l" t="t" r="r" b="b"/>
            <a:pathLst>
              <a:path w="5714" h="8254">
                <a:moveTo>
                  <a:pt x="0" y="8216"/>
                </a:moveTo>
                <a:lnTo>
                  <a:pt x="515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1" name="object 501"/>
          <p:cNvSpPr/>
          <p:nvPr/>
        </p:nvSpPr>
        <p:spPr>
          <a:xfrm>
            <a:off x="2315660" y="5812588"/>
            <a:ext cx="6985" cy="1905"/>
          </a:xfrm>
          <a:custGeom>
            <a:avLst/>
            <a:gdLst/>
            <a:ahLst/>
            <a:cxnLst/>
            <a:rect l="l" t="t" r="r" b="b"/>
            <a:pathLst>
              <a:path w="6985" h="1904">
                <a:moveTo>
                  <a:pt x="6527" y="0"/>
                </a:moveTo>
                <a:lnTo>
                  <a:pt x="0" y="1778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2" name="object 502"/>
          <p:cNvSpPr/>
          <p:nvPr/>
        </p:nvSpPr>
        <p:spPr>
          <a:xfrm>
            <a:off x="2312211" y="5824877"/>
            <a:ext cx="13970" cy="0"/>
          </a:xfrm>
          <a:custGeom>
            <a:avLst/>
            <a:gdLst/>
            <a:ahLst/>
            <a:cxnLst/>
            <a:rect l="l" t="t" r="r" b="b"/>
            <a:pathLst>
              <a:path w="13969">
                <a:moveTo>
                  <a:pt x="13423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3" name="object 503"/>
          <p:cNvSpPr/>
          <p:nvPr/>
        </p:nvSpPr>
        <p:spPr>
          <a:xfrm>
            <a:off x="2315660" y="5808365"/>
            <a:ext cx="6985" cy="1905"/>
          </a:xfrm>
          <a:custGeom>
            <a:avLst/>
            <a:gdLst/>
            <a:ahLst/>
            <a:cxnLst/>
            <a:rect l="l" t="t" r="r" b="b"/>
            <a:pathLst>
              <a:path w="6985" h="1904">
                <a:moveTo>
                  <a:pt x="6527" y="0"/>
                </a:moveTo>
                <a:lnTo>
                  <a:pt x="0" y="1778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4" name="object 504"/>
          <p:cNvSpPr/>
          <p:nvPr/>
        </p:nvSpPr>
        <p:spPr>
          <a:xfrm>
            <a:off x="2315660" y="5783356"/>
            <a:ext cx="6985" cy="1905"/>
          </a:xfrm>
          <a:custGeom>
            <a:avLst/>
            <a:gdLst/>
            <a:ahLst/>
            <a:cxnLst/>
            <a:rect l="l" t="t" r="r" b="b"/>
            <a:pathLst>
              <a:path w="6985" h="1904">
                <a:moveTo>
                  <a:pt x="6527" y="0"/>
                </a:moveTo>
                <a:lnTo>
                  <a:pt x="0" y="1778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5" name="object 505"/>
          <p:cNvSpPr/>
          <p:nvPr/>
        </p:nvSpPr>
        <p:spPr>
          <a:xfrm>
            <a:off x="2315660" y="5779085"/>
            <a:ext cx="6985" cy="1905"/>
          </a:xfrm>
          <a:custGeom>
            <a:avLst/>
            <a:gdLst/>
            <a:ahLst/>
            <a:cxnLst/>
            <a:rect l="l" t="t" r="r" b="b"/>
            <a:pathLst>
              <a:path w="6985" h="1904">
                <a:moveTo>
                  <a:pt x="6527" y="0"/>
                </a:moveTo>
                <a:lnTo>
                  <a:pt x="0" y="1778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6" name="object 506"/>
          <p:cNvSpPr/>
          <p:nvPr/>
        </p:nvSpPr>
        <p:spPr>
          <a:xfrm>
            <a:off x="2315660" y="5774945"/>
            <a:ext cx="6985" cy="1905"/>
          </a:xfrm>
          <a:custGeom>
            <a:avLst/>
            <a:gdLst/>
            <a:ahLst/>
            <a:cxnLst/>
            <a:rect l="l" t="t" r="r" b="b"/>
            <a:pathLst>
              <a:path w="6985" h="1904">
                <a:moveTo>
                  <a:pt x="6527" y="0"/>
                </a:moveTo>
                <a:lnTo>
                  <a:pt x="0" y="1778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7" name="object 507"/>
          <p:cNvSpPr/>
          <p:nvPr/>
        </p:nvSpPr>
        <p:spPr>
          <a:xfrm>
            <a:off x="2316523" y="5771076"/>
            <a:ext cx="5080" cy="1270"/>
          </a:xfrm>
          <a:custGeom>
            <a:avLst/>
            <a:gdLst/>
            <a:ahLst/>
            <a:cxnLst/>
            <a:rect l="l" t="t" r="r" b="b"/>
            <a:pathLst>
              <a:path w="5080" h="1270">
                <a:moveTo>
                  <a:pt x="4495" y="0"/>
                </a:moveTo>
                <a:lnTo>
                  <a:pt x="0" y="1219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8" name="object 508"/>
          <p:cNvSpPr/>
          <p:nvPr/>
        </p:nvSpPr>
        <p:spPr>
          <a:xfrm>
            <a:off x="2320857" y="5751503"/>
            <a:ext cx="0" cy="66040"/>
          </a:xfrm>
          <a:custGeom>
            <a:avLst/>
            <a:gdLst/>
            <a:ahLst/>
            <a:cxnLst/>
            <a:rect l="l" t="t" r="r" b="b"/>
            <a:pathLst>
              <a:path h="66039">
                <a:moveTo>
                  <a:pt x="0" y="6576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9" name="object 509"/>
          <p:cNvSpPr/>
          <p:nvPr/>
        </p:nvSpPr>
        <p:spPr>
          <a:xfrm>
            <a:off x="2316989" y="5751503"/>
            <a:ext cx="0" cy="66040"/>
          </a:xfrm>
          <a:custGeom>
            <a:avLst/>
            <a:gdLst/>
            <a:ahLst/>
            <a:cxnLst/>
            <a:rect l="l" t="t" r="r" b="b"/>
            <a:pathLst>
              <a:path h="66039">
                <a:moveTo>
                  <a:pt x="0" y="6576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0" name="object 510"/>
          <p:cNvSpPr/>
          <p:nvPr/>
        </p:nvSpPr>
        <p:spPr>
          <a:xfrm>
            <a:off x="2318914" y="5747572"/>
            <a:ext cx="2540" cy="4445"/>
          </a:xfrm>
          <a:custGeom>
            <a:avLst/>
            <a:gdLst/>
            <a:ahLst/>
            <a:cxnLst/>
            <a:rect l="l" t="t" r="r" b="b"/>
            <a:pathLst>
              <a:path w="2539" h="4445">
                <a:moveTo>
                  <a:pt x="1943" y="3924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1" name="object 511"/>
          <p:cNvSpPr/>
          <p:nvPr/>
        </p:nvSpPr>
        <p:spPr>
          <a:xfrm>
            <a:off x="2316989" y="5747572"/>
            <a:ext cx="2540" cy="4445"/>
          </a:xfrm>
          <a:custGeom>
            <a:avLst/>
            <a:gdLst/>
            <a:ahLst/>
            <a:cxnLst/>
            <a:rect l="l" t="t" r="r" b="b"/>
            <a:pathLst>
              <a:path w="2539" h="4445">
                <a:moveTo>
                  <a:pt x="0" y="3924"/>
                </a:moveTo>
                <a:lnTo>
                  <a:pt x="193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2" name="object 512"/>
          <p:cNvSpPr/>
          <p:nvPr/>
        </p:nvSpPr>
        <p:spPr>
          <a:xfrm>
            <a:off x="2300387" y="5763517"/>
            <a:ext cx="6985" cy="1905"/>
          </a:xfrm>
          <a:custGeom>
            <a:avLst/>
            <a:gdLst/>
            <a:ahLst/>
            <a:cxnLst/>
            <a:rect l="l" t="t" r="r" b="b"/>
            <a:pathLst>
              <a:path w="6985" h="1904">
                <a:moveTo>
                  <a:pt x="6527" y="0"/>
                </a:moveTo>
                <a:lnTo>
                  <a:pt x="0" y="1777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3" name="object 513"/>
          <p:cNvSpPr/>
          <p:nvPr/>
        </p:nvSpPr>
        <p:spPr>
          <a:xfrm>
            <a:off x="2300387" y="5767789"/>
            <a:ext cx="6985" cy="1905"/>
          </a:xfrm>
          <a:custGeom>
            <a:avLst/>
            <a:gdLst/>
            <a:ahLst/>
            <a:cxnLst/>
            <a:rect l="l" t="t" r="r" b="b"/>
            <a:pathLst>
              <a:path w="6985" h="1904">
                <a:moveTo>
                  <a:pt x="6527" y="0"/>
                </a:moveTo>
                <a:lnTo>
                  <a:pt x="0" y="1778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4" name="object 514"/>
          <p:cNvSpPr/>
          <p:nvPr/>
        </p:nvSpPr>
        <p:spPr>
          <a:xfrm>
            <a:off x="2300387" y="5772061"/>
            <a:ext cx="6985" cy="1905"/>
          </a:xfrm>
          <a:custGeom>
            <a:avLst/>
            <a:gdLst/>
            <a:ahLst/>
            <a:cxnLst/>
            <a:rect l="l" t="t" r="r" b="b"/>
            <a:pathLst>
              <a:path w="6985" h="1904">
                <a:moveTo>
                  <a:pt x="6527" y="0"/>
                </a:moveTo>
                <a:lnTo>
                  <a:pt x="0" y="1778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5" name="object 515"/>
          <p:cNvSpPr/>
          <p:nvPr/>
        </p:nvSpPr>
        <p:spPr>
          <a:xfrm>
            <a:off x="2300387" y="5776333"/>
            <a:ext cx="6985" cy="1905"/>
          </a:xfrm>
          <a:custGeom>
            <a:avLst/>
            <a:gdLst/>
            <a:ahLst/>
            <a:cxnLst/>
            <a:rect l="l" t="t" r="r" b="b"/>
            <a:pathLst>
              <a:path w="6985" h="1904">
                <a:moveTo>
                  <a:pt x="6527" y="0"/>
                </a:moveTo>
                <a:lnTo>
                  <a:pt x="0" y="1778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6" name="object 516"/>
          <p:cNvSpPr/>
          <p:nvPr/>
        </p:nvSpPr>
        <p:spPr>
          <a:xfrm>
            <a:off x="2300387" y="5780604"/>
            <a:ext cx="6985" cy="1905"/>
          </a:xfrm>
          <a:custGeom>
            <a:avLst/>
            <a:gdLst/>
            <a:ahLst/>
            <a:cxnLst/>
            <a:rect l="l" t="t" r="r" b="b"/>
            <a:pathLst>
              <a:path w="6985" h="1904">
                <a:moveTo>
                  <a:pt x="6527" y="0"/>
                </a:moveTo>
                <a:lnTo>
                  <a:pt x="0" y="1778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7" name="object 517"/>
          <p:cNvSpPr/>
          <p:nvPr/>
        </p:nvSpPr>
        <p:spPr>
          <a:xfrm>
            <a:off x="2305588" y="5794768"/>
            <a:ext cx="5715" cy="8255"/>
          </a:xfrm>
          <a:custGeom>
            <a:avLst/>
            <a:gdLst/>
            <a:ahLst/>
            <a:cxnLst/>
            <a:rect l="l" t="t" r="r" b="b"/>
            <a:pathLst>
              <a:path w="5714" h="8254">
                <a:moveTo>
                  <a:pt x="5156" y="8216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8" name="object 518"/>
          <p:cNvSpPr/>
          <p:nvPr/>
        </p:nvSpPr>
        <p:spPr>
          <a:xfrm>
            <a:off x="2296558" y="5794768"/>
            <a:ext cx="5715" cy="8255"/>
          </a:xfrm>
          <a:custGeom>
            <a:avLst/>
            <a:gdLst/>
            <a:ahLst/>
            <a:cxnLst/>
            <a:rect l="l" t="t" r="r" b="b"/>
            <a:pathLst>
              <a:path w="5714" h="8254">
                <a:moveTo>
                  <a:pt x="0" y="8216"/>
                </a:moveTo>
                <a:lnTo>
                  <a:pt x="515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9" name="object 519"/>
          <p:cNvSpPr/>
          <p:nvPr/>
        </p:nvSpPr>
        <p:spPr>
          <a:xfrm>
            <a:off x="2300387" y="5788477"/>
            <a:ext cx="6985" cy="1905"/>
          </a:xfrm>
          <a:custGeom>
            <a:avLst/>
            <a:gdLst/>
            <a:ahLst/>
            <a:cxnLst/>
            <a:rect l="l" t="t" r="r" b="b"/>
            <a:pathLst>
              <a:path w="6985" h="1904">
                <a:moveTo>
                  <a:pt x="6527" y="0"/>
                </a:moveTo>
                <a:lnTo>
                  <a:pt x="0" y="1778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0" name="object 520"/>
          <p:cNvSpPr/>
          <p:nvPr/>
        </p:nvSpPr>
        <p:spPr>
          <a:xfrm>
            <a:off x="2300387" y="5792749"/>
            <a:ext cx="6985" cy="1905"/>
          </a:xfrm>
          <a:custGeom>
            <a:avLst/>
            <a:gdLst/>
            <a:ahLst/>
            <a:cxnLst/>
            <a:rect l="l" t="t" r="r" b="b"/>
            <a:pathLst>
              <a:path w="6985" h="1904">
                <a:moveTo>
                  <a:pt x="6527" y="0"/>
                </a:moveTo>
                <a:lnTo>
                  <a:pt x="0" y="1778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1" name="object 521"/>
          <p:cNvSpPr/>
          <p:nvPr/>
        </p:nvSpPr>
        <p:spPr>
          <a:xfrm>
            <a:off x="2296939" y="5802377"/>
            <a:ext cx="13970" cy="0"/>
          </a:xfrm>
          <a:custGeom>
            <a:avLst/>
            <a:gdLst/>
            <a:ahLst/>
            <a:cxnLst/>
            <a:rect l="l" t="t" r="r" b="b"/>
            <a:pathLst>
              <a:path w="13969">
                <a:moveTo>
                  <a:pt x="13423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2" name="object 522"/>
          <p:cNvSpPr/>
          <p:nvPr/>
        </p:nvSpPr>
        <p:spPr>
          <a:xfrm>
            <a:off x="2300387" y="5784254"/>
            <a:ext cx="6985" cy="1905"/>
          </a:xfrm>
          <a:custGeom>
            <a:avLst/>
            <a:gdLst/>
            <a:ahLst/>
            <a:cxnLst/>
            <a:rect l="l" t="t" r="r" b="b"/>
            <a:pathLst>
              <a:path w="6985" h="1904">
                <a:moveTo>
                  <a:pt x="6527" y="0"/>
                </a:moveTo>
                <a:lnTo>
                  <a:pt x="0" y="1778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3" name="object 523"/>
          <p:cNvSpPr/>
          <p:nvPr/>
        </p:nvSpPr>
        <p:spPr>
          <a:xfrm>
            <a:off x="2300387" y="5759245"/>
            <a:ext cx="6985" cy="1905"/>
          </a:xfrm>
          <a:custGeom>
            <a:avLst/>
            <a:gdLst/>
            <a:ahLst/>
            <a:cxnLst/>
            <a:rect l="l" t="t" r="r" b="b"/>
            <a:pathLst>
              <a:path w="6985" h="1904">
                <a:moveTo>
                  <a:pt x="6527" y="0"/>
                </a:moveTo>
                <a:lnTo>
                  <a:pt x="0" y="1778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4" name="object 524"/>
          <p:cNvSpPr/>
          <p:nvPr/>
        </p:nvSpPr>
        <p:spPr>
          <a:xfrm>
            <a:off x="2300387" y="5754974"/>
            <a:ext cx="6985" cy="1905"/>
          </a:xfrm>
          <a:custGeom>
            <a:avLst/>
            <a:gdLst/>
            <a:ahLst/>
            <a:cxnLst/>
            <a:rect l="l" t="t" r="r" b="b"/>
            <a:pathLst>
              <a:path w="6985" h="1904">
                <a:moveTo>
                  <a:pt x="6527" y="0"/>
                </a:moveTo>
                <a:lnTo>
                  <a:pt x="0" y="1778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5" name="object 525"/>
          <p:cNvSpPr/>
          <p:nvPr/>
        </p:nvSpPr>
        <p:spPr>
          <a:xfrm>
            <a:off x="2300387" y="5750834"/>
            <a:ext cx="6985" cy="1905"/>
          </a:xfrm>
          <a:custGeom>
            <a:avLst/>
            <a:gdLst/>
            <a:ahLst/>
            <a:cxnLst/>
            <a:rect l="l" t="t" r="r" b="b"/>
            <a:pathLst>
              <a:path w="6985" h="1904">
                <a:moveTo>
                  <a:pt x="6527" y="0"/>
                </a:moveTo>
                <a:lnTo>
                  <a:pt x="0" y="1777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6" name="object 526"/>
          <p:cNvSpPr/>
          <p:nvPr/>
        </p:nvSpPr>
        <p:spPr>
          <a:xfrm>
            <a:off x="2301251" y="5746965"/>
            <a:ext cx="5080" cy="1270"/>
          </a:xfrm>
          <a:custGeom>
            <a:avLst/>
            <a:gdLst/>
            <a:ahLst/>
            <a:cxnLst/>
            <a:rect l="l" t="t" r="r" b="b"/>
            <a:pathLst>
              <a:path w="5080" h="1270">
                <a:moveTo>
                  <a:pt x="4495" y="0"/>
                </a:moveTo>
                <a:lnTo>
                  <a:pt x="0" y="1219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7" name="object 527"/>
          <p:cNvSpPr/>
          <p:nvPr/>
        </p:nvSpPr>
        <p:spPr>
          <a:xfrm>
            <a:off x="2305586" y="5750681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44081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8" name="object 528"/>
          <p:cNvSpPr/>
          <p:nvPr/>
        </p:nvSpPr>
        <p:spPr>
          <a:xfrm>
            <a:off x="2301717" y="5750681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44081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9" name="object 529"/>
          <p:cNvSpPr/>
          <p:nvPr/>
        </p:nvSpPr>
        <p:spPr>
          <a:xfrm>
            <a:off x="2303642" y="5746748"/>
            <a:ext cx="2540" cy="4445"/>
          </a:xfrm>
          <a:custGeom>
            <a:avLst/>
            <a:gdLst/>
            <a:ahLst/>
            <a:cxnLst/>
            <a:rect l="l" t="t" r="r" b="b"/>
            <a:pathLst>
              <a:path w="2539" h="4445">
                <a:moveTo>
                  <a:pt x="1943" y="3924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0" name="object 530"/>
          <p:cNvSpPr/>
          <p:nvPr/>
        </p:nvSpPr>
        <p:spPr>
          <a:xfrm>
            <a:off x="2301717" y="5746748"/>
            <a:ext cx="2540" cy="4445"/>
          </a:xfrm>
          <a:custGeom>
            <a:avLst/>
            <a:gdLst/>
            <a:ahLst/>
            <a:cxnLst/>
            <a:rect l="l" t="t" r="r" b="b"/>
            <a:pathLst>
              <a:path w="2539" h="4445">
                <a:moveTo>
                  <a:pt x="0" y="3924"/>
                </a:moveTo>
                <a:lnTo>
                  <a:pt x="193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1" name="object 531"/>
          <p:cNvSpPr/>
          <p:nvPr/>
        </p:nvSpPr>
        <p:spPr>
          <a:xfrm>
            <a:off x="2315512" y="5763517"/>
            <a:ext cx="6985" cy="1905"/>
          </a:xfrm>
          <a:custGeom>
            <a:avLst/>
            <a:gdLst/>
            <a:ahLst/>
            <a:cxnLst/>
            <a:rect l="l" t="t" r="r" b="b"/>
            <a:pathLst>
              <a:path w="6985" h="1904">
                <a:moveTo>
                  <a:pt x="6527" y="0"/>
                </a:moveTo>
                <a:lnTo>
                  <a:pt x="0" y="1777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2" name="object 532"/>
          <p:cNvSpPr/>
          <p:nvPr/>
        </p:nvSpPr>
        <p:spPr>
          <a:xfrm>
            <a:off x="2315512" y="5767789"/>
            <a:ext cx="6985" cy="1905"/>
          </a:xfrm>
          <a:custGeom>
            <a:avLst/>
            <a:gdLst/>
            <a:ahLst/>
            <a:cxnLst/>
            <a:rect l="l" t="t" r="r" b="b"/>
            <a:pathLst>
              <a:path w="6985" h="1904">
                <a:moveTo>
                  <a:pt x="6527" y="0"/>
                </a:moveTo>
                <a:lnTo>
                  <a:pt x="0" y="1778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3" name="object 533"/>
          <p:cNvSpPr/>
          <p:nvPr/>
        </p:nvSpPr>
        <p:spPr>
          <a:xfrm>
            <a:off x="2315512" y="5759245"/>
            <a:ext cx="6985" cy="1905"/>
          </a:xfrm>
          <a:custGeom>
            <a:avLst/>
            <a:gdLst/>
            <a:ahLst/>
            <a:cxnLst/>
            <a:rect l="l" t="t" r="r" b="b"/>
            <a:pathLst>
              <a:path w="6985" h="1904">
                <a:moveTo>
                  <a:pt x="6527" y="0"/>
                </a:moveTo>
                <a:lnTo>
                  <a:pt x="0" y="1778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4" name="object 534"/>
          <p:cNvSpPr/>
          <p:nvPr/>
        </p:nvSpPr>
        <p:spPr>
          <a:xfrm>
            <a:off x="2315512" y="5754974"/>
            <a:ext cx="6985" cy="1905"/>
          </a:xfrm>
          <a:custGeom>
            <a:avLst/>
            <a:gdLst/>
            <a:ahLst/>
            <a:cxnLst/>
            <a:rect l="l" t="t" r="r" b="b"/>
            <a:pathLst>
              <a:path w="6985" h="1904">
                <a:moveTo>
                  <a:pt x="6527" y="0"/>
                </a:moveTo>
                <a:lnTo>
                  <a:pt x="0" y="1778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5" name="object 535"/>
          <p:cNvSpPr/>
          <p:nvPr/>
        </p:nvSpPr>
        <p:spPr>
          <a:xfrm>
            <a:off x="2315512" y="5750834"/>
            <a:ext cx="6985" cy="1905"/>
          </a:xfrm>
          <a:custGeom>
            <a:avLst/>
            <a:gdLst/>
            <a:ahLst/>
            <a:cxnLst/>
            <a:rect l="l" t="t" r="r" b="b"/>
            <a:pathLst>
              <a:path w="6985" h="1904">
                <a:moveTo>
                  <a:pt x="6527" y="0"/>
                </a:moveTo>
                <a:lnTo>
                  <a:pt x="0" y="1777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6" name="object 536"/>
          <p:cNvSpPr/>
          <p:nvPr/>
        </p:nvSpPr>
        <p:spPr>
          <a:xfrm>
            <a:off x="2316374" y="5746965"/>
            <a:ext cx="5080" cy="1270"/>
          </a:xfrm>
          <a:custGeom>
            <a:avLst/>
            <a:gdLst/>
            <a:ahLst/>
            <a:cxnLst/>
            <a:rect l="l" t="t" r="r" b="b"/>
            <a:pathLst>
              <a:path w="5080" h="1270">
                <a:moveTo>
                  <a:pt x="4495" y="0"/>
                </a:moveTo>
                <a:lnTo>
                  <a:pt x="0" y="1219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7" name="object 537"/>
          <p:cNvSpPr/>
          <p:nvPr/>
        </p:nvSpPr>
        <p:spPr>
          <a:xfrm>
            <a:off x="2531273" y="5540530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3175" y="0"/>
                </a:lnTo>
              </a:path>
            </a:pathLst>
          </a:custGeom>
          <a:ln w="3175">
            <a:solidFill>
              <a:srgbClr val="000000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8" name="object 538"/>
          <p:cNvSpPr/>
          <p:nvPr/>
        </p:nvSpPr>
        <p:spPr>
          <a:xfrm>
            <a:off x="2131590" y="5751388"/>
            <a:ext cx="1905" cy="6985"/>
          </a:xfrm>
          <a:custGeom>
            <a:avLst/>
            <a:gdLst/>
            <a:ahLst/>
            <a:cxnLst/>
            <a:rect l="l" t="t" r="r" b="b"/>
            <a:pathLst>
              <a:path w="1905" h="6985">
                <a:moveTo>
                  <a:pt x="0" y="0"/>
                </a:moveTo>
                <a:lnTo>
                  <a:pt x="1765" y="6527"/>
                </a:lnTo>
              </a:path>
            </a:pathLst>
          </a:custGeom>
          <a:ln w="3175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9" name="object 539"/>
          <p:cNvSpPr/>
          <p:nvPr/>
        </p:nvSpPr>
        <p:spPr>
          <a:xfrm>
            <a:off x="2135861" y="5751388"/>
            <a:ext cx="1905" cy="6985"/>
          </a:xfrm>
          <a:custGeom>
            <a:avLst/>
            <a:gdLst/>
            <a:ahLst/>
            <a:cxnLst/>
            <a:rect l="l" t="t" r="r" b="b"/>
            <a:pathLst>
              <a:path w="1905" h="6985">
                <a:moveTo>
                  <a:pt x="0" y="0"/>
                </a:moveTo>
                <a:lnTo>
                  <a:pt x="1765" y="6527"/>
                </a:lnTo>
              </a:path>
            </a:pathLst>
          </a:custGeom>
          <a:ln w="3175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0" name="object 540"/>
          <p:cNvSpPr/>
          <p:nvPr/>
        </p:nvSpPr>
        <p:spPr>
          <a:xfrm>
            <a:off x="2140134" y="5751388"/>
            <a:ext cx="1905" cy="6985"/>
          </a:xfrm>
          <a:custGeom>
            <a:avLst/>
            <a:gdLst/>
            <a:ahLst/>
            <a:cxnLst/>
            <a:rect l="l" t="t" r="r" b="b"/>
            <a:pathLst>
              <a:path w="1905" h="6985">
                <a:moveTo>
                  <a:pt x="0" y="0"/>
                </a:moveTo>
                <a:lnTo>
                  <a:pt x="1765" y="6527"/>
                </a:lnTo>
              </a:path>
            </a:pathLst>
          </a:custGeom>
          <a:ln w="3175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1" name="object 541"/>
          <p:cNvSpPr/>
          <p:nvPr/>
        </p:nvSpPr>
        <p:spPr>
          <a:xfrm>
            <a:off x="2144406" y="5751388"/>
            <a:ext cx="1905" cy="6985"/>
          </a:xfrm>
          <a:custGeom>
            <a:avLst/>
            <a:gdLst/>
            <a:ahLst/>
            <a:cxnLst/>
            <a:rect l="l" t="t" r="r" b="b"/>
            <a:pathLst>
              <a:path w="1905" h="6985">
                <a:moveTo>
                  <a:pt x="0" y="0"/>
                </a:moveTo>
                <a:lnTo>
                  <a:pt x="1765" y="6527"/>
                </a:lnTo>
              </a:path>
            </a:pathLst>
          </a:custGeom>
          <a:ln w="3175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2" name="object 542"/>
          <p:cNvSpPr/>
          <p:nvPr/>
        </p:nvSpPr>
        <p:spPr>
          <a:xfrm>
            <a:off x="2148677" y="5751388"/>
            <a:ext cx="1905" cy="6985"/>
          </a:xfrm>
          <a:custGeom>
            <a:avLst/>
            <a:gdLst/>
            <a:ahLst/>
            <a:cxnLst/>
            <a:rect l="l" t="t" r="r" b="b"/>
            <a:pathLst>
              <a:path w="1905" h="6985">
                <a:moveTo>
                  <a:pt x="0" y="0"/>
                </a:moveTo>
                <a:lnTo>
                  <a:pt x="1765" y="6527"/>
                </a:lnTo>
              </a:path>
            </a:pathLst>
          </a:custGeom>
          <a:ln w="3175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3" name="object 543"/>
          <p:cNvSpPr/>
          <p:nvPr/>
        </p:nvSpPr>
        <p:spPr>
          <a:xfrm>
            <a:off x="2162827" y="5747560"/>
            <a:ext cx="8255" cy="5715"/>
          </a:xfrm>
          <a:custGeom>
            <a:avLst/>
            <a:gdLst/>
            <a:ahLst/>
            <a:cxnLst/>
            <a:rect l="l" t="t" r="r" b="b"/>
            <a:pathLst>
              <a:path w="8255" h="5714">
                <a:moveTo>
                  <a:pt x="8229" y="0"/>
                </a:moveTo>
                <a:lnTo>
                  <a:pt x="0" y="5156"/>
                </a:lnTo>
              </a:path>
            </a:pathLst>
          </a:custGeom>
          <a:ln w="3175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4" name="object 544"/>
          <p:cNvSpPr/>
          <p:nvPr/>
        </p:nvSpPr>
        <p:spPr>
          <a:xfrm>
            <a:off x="2162827" y="5756590"/>
            <a:ext cx="8255" cy="5715"/>
          </a:xfrm>
          <a:custGeom>
            <a:avLst/>
            <a:gdLst/>
            <a:ahLst/>
            <a:cxnLst/>
            <a:rect l="l" t="t" r="r" b="b"/>
            <a:pathLst>
              <a:path w="8255" h="5714">
                <a:moveTo>
                  <a:pt x="8229" y="5156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5" name="object 545"/>
          <p:cNvSpPr/>
          <p:nvPr/>
        </p:nvSpPr>
        <p:spPr>
          <a:xfrm>
            <a:off x="2156550" y="5751388"/>
            <a:ext cx="1905" cy="6985"/>
          </a:xfrm>
          <a:custGeom>
            <a:avLst/>
            <a:gdLst/>
            <a:ahLst/>
            <a:cxnLst/>
            <a:rect l="l" t="t" r="r" b="b"/>
            <a:pathLst>
              <a:path w="1905" h="6985">
                <a:moveTo>
                  <a:pt x="0" y="0"/>
                </a:moveTo>
                <a:lnTo>
                  <a:pt x="1765" y="6527"/>
                </a:lnTo>
              </a:path>
            </a:pathLst>
          </a:custGeom>
          <a:ln w="3175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6" name="object 546"/>
          <p:cNvSpPr/>
          <p:nvPr/>
        </p:nvSpPr>
        <p:spPr>
          <a:xfrm>
            <a:off x="2160821" y="5751388"/>
            <a:ext cx="1905" cy="6985"/>
          </a:xfrm>
          <a:custGeom>
            <a:avLst/>
            <a:gdLst/>
            <a:ahLst/>
            <a:cxnLst/>
            <a:rect l="l" t="t" r="r" b="b"/>
            <a:pathLst>
              <a:path w="1905" h="6985">
                <a:moveTo>
                  <a:pt x="0" y="0"/>
                </a:moveTo>
                <a:lnTo>
                  <a:pt x="1765" y="6527"/>
                </a:lnTo>
              </a:path>
            </a:pathLst>
          </a:custGeom>
          <a:ln w="3175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7" name="object 547"/>
          <p:cNvSpPr/>
          <p:nvPr/>
        </p:nvSpPr>
        <p:spPr>
          <a:xfrm>
            <a:off x="2171057" y="5747560"/>
            <a:ext cx="0" cy="14604"/>
          </a:xfrm>
          <a:custGeom>
            <a:avLst/>
            <a:gdLst/>
            <a:ahLst/>
            <a:cxnLst/>
            <a:rect l="l" t="t" r="r" b="b"/>
            <a:pathLst>
              <a:path h="14604">
                <a:moveTo>
                  <a:pt x="0" y="0"/>
                </a:moveTo>
                <a:lnTo>
                  <a:pt x="0" y="14185"/>
                </a:lnTo>
              </a:path>
            </a:pathLst>
          </a:custGeom>
          <a:ln w="3175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8" name="object 548"/>
          <p:cNvSpPr/>
          <p:nvPr/>
        </p:nvSpPr>
        <p:spPr>
          <a:xfrm>
            <a:off x="2152327" y="5751388"/>
            <a:ext cx="1905" cy="6985"/>
          </a:xfrm>
          <a:custGeom>
            <a:avLst/>
            <a:gdLst/>
            <a:ahLst/>
            <a:cxnLst/>
            <a:rect l="l" t="t" r="r" b="b"/>
            <a:pathLst>
              <a:path w="1905" h="6985">
                <a:moveTo>
                  <a:pt x="0" y="0"/>
                </a:moveTo>
                <a:lnTo>
                  <a:pt x="1765" y="6527"/>
                </a:lnTo>
              </a:path>
            </a:pathLst>
          </a:custGeom>
          <a:ln w="3175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9" name="object 549"/>
          <p:cNvSpPr/>
          <p:nvPr/>
        </p:nvSpPr>
        <p:spPr>
          <a:xfrm>
            <a:off x="2127318" y="5751388"/>
            <a:ext cx="1905" cy="6985"/>
          </a:xfrm>
          <a:custGeom>
            <a:avLst/>
            <a:gdLst/>
            <a:ahLst/>
            <a:cxnLst/>
            <a:rect l="l" t="t" r="r" b="b"/>
            <a:pathLst>
              <a:path w="1905" h="6985">
                <a:moveTo>
                  <a:pt x="0" y="0"/>
                </a:moveTo>
                <a:lnTo>
                  <a:pt x="1765" y="6527"/>
                </a:lnTo>
              </a:path>
            </a:pathLst>
          </a:custGeom>
          <a:ln w="3175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0" name="object 550"/>
          <p:cNvSpPr/>
          <p:nvPr/>
        </p:nvSpPr>
        <p:spPr>
          <a:xfrm>
            <a:off x="2123046" y="5751388"/>
            <a:ext cx="1905" cy="6985"/>
          </a:xfrm>
          <a:custGeom>
            <a:avLst/>
            <a:gdLst/>
            <a:ahLst/>
            <a:cxnLst/>
            <a:rect l="l" t="t" r="r" b="b"/>
            <a:pathLst>
              <a:path w="1905" h="6985">
                <a:moveTo>
                  <a:pt x="0" y="0"/>
                </a:moveTo>
                <a:lnTo>
                  <a:pt x="1765" y="6527"/>
                </a:lnTo>
              </a:path>
            </a:pathLst>
          </a:custGeom>
          <a:ln w="3175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1" name="object 551"/>
          <p:cNvSpPr/>
          <p:nvPr/>
        </p:nvSpPr>
        <p:spPr>
          <a:xfrm>
            <a:off x="2118907" y="5751388"/>
            <a:ext cx="1905" cy="6985"/>
          </a:xfrm>
          <a:custGeom>
            <a:avLst/>
            <a:gdLst/>
            <a:ahLst/>
            <a:cxnLst/>
            <a:rect l="l" t="t" r="r" b="b"/>
            <a:pathLst>
              <a:path w="1905" h="6985">
                <a:moveTo>
                  <a:pt x="0" y="0"/>
                </a:moveTo>
                <a:lnTo>
                  <a:pt x="1765" y="6527"/>
                </a:lnTo>
              </a:path>
            </a:pathLst>
          </a:custGeom>
          <a:ln w="3175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2" name="object 552"/>
          <p:cNvSpPr/>
          <p:nvPr/>
        </p:nvSpPr>
        <p:spPr>
          <a:xfrm>
            <a:off x="2115038" y="5752556"/>
            <a:ext cx="1270" cy="5080"/>
          </a:xfrm>
          <a:custGeom>
            <a:avLst/>
            <a:gdLst/>
            <a:ahLst/>
            <a:cxnLst/>
            <a:rect l="l" t="t" r="r" b="b"/>
            <a:pathLst>
              <a:path w="1269" h="5079">
                <a:moveTo>
                  <a:pt x="0" y="0"/>
                </a:moveTo>
                <a:lnTo>
                  <a:pt x="1219" y="4495"/>
                </a:lnTo>
              </a:path>
            </a:pathLst>
          </a:custGeom>
          <a:ln w="3175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3" name="object 553"/>
          <p:cNvSpPr/>
          <p:nvPr/>
        </p:nvSpPr>
        <p:spPr>
          <a:xfrm>
            <a:off x="2118742" y="5752717"/>
            <a:ext cx="44450" cy="0"/>
          </a:xfrm>
          <a:custGeom>
            <a:avLst/>
            <a:gdLst/>
            <a:ahLst/>
            <a:cxnLst/>
            <a:rect l="l" t="t" r="r" b="b"/>
            <a:pathLst>
              <a:path w="44450">
                <a:moveTo>
                  <a:pt x="44094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4" name="object 554"/>
          <p:cNvSpPr/>
          <p:nvPr/>
        </p:nvSpPr>
        <p:spPr>
          <a:xfrm>
            <a:off x="2118742" y="5756587"/>
            <a:ext cx="44450" cy="0"/>
          </a:xfrm>
          <a:custGeom>
            <a:avLst/>
            <a:gdLst/>
            <a:ahLst/>
            <a:cxnLst/>
            <a:rect l="l" t="t" r="r" b="b"/>
            <a:pathLst>
              <a:path w="44450">
                <a:moveTo>
                  <a:pt x="44094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5" name="object 555"/>
          <p:cNvSpPr/>
          <p:nvPr/>
        </p:nvSpPr>
        <p:spPr>
          <a:xfrm>
            <a:off x="2114821" y="5752717"/>
            <a:ext cx="4445" cy="2540"/>
          </a:xfrm>
          <a:custGeom>
            <a:avLst/>
            <a:gdLst/>
            <a:ahLst/>
            <a:cxnLst/>
            <a:rect l="l" t="t" r="r" b="b"/>
            <a:pathLst>
              <a:path w="4444" h="2539">
                <a:moveTo>
                  <a:pt x="3924" y="0"/>
                </a:moveTo>
                <a:lnTo>
                  <a:pt x="0" y="1943"/>
                </a:lnTo>
              </a:path>
            </a:pathLst>
          </a:custGeom>
          <a:ln w="3175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6" name="object 556"/>
          <p:cNvSpPr/>
          <p:nvPr/>
        </p:nvSpPr>
        <p:spPr>
          <a:xfrm>
            <a:off x="2114821" y="5754656"/>
            <a:ext cx="4445" cy="2540"/>
          </a:xfrm>
          <a:custGeom>
            <a:avLst/>
            <a:gdLst/>
            <a:ahLst/>
            <a:cxnLst/>
            <a:rect l="l" t="t" r="r" b="b"/>
            <a:pathLst>
              <a:path w="4444" h="2539">
                <a:moveTo>
                  <a:pt x="3924" y="193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7" name="object 557"/>
          <p:cNvSpPr/>
          <p:nvPr/>
        </p:nvSpPr>
        <p:spPr>
          <a:xfrm>
            <a:off x="2444333" y="5685767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3175" y="0"/>
                </a:lnTo>
              </a:path>
            </a:pathLst>
          </a:custGeom>
          <a:ln w="4965">
            <a:solidFill>
              <a:srgbClr val="000000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8" name="object 558"/>
          <p:cNvSpPr/>
          <p:nvPr/>
        </p:nvSpPr>
        <p:spPr>
          <a:xfrm>
            <a:off x="2445920" y="5688252"/>
            <a:ext cx="86995" cy="0"/>
          </a:xfrm>
          <a:custGeom>
            <a:avLst/>
            <a:gdLst/>
            <a:ahLst/>
            <a:cxnLst/>
            <a:rect l="l" t="t" r="r" b="b"/>
            <a:pathLst>
              <a:path w="86994">
                <a:moveTo>
                  <a:pt x="0" y="0"/>
                </a:moveTo>
                <a:lnTo>
                  <a:pt x="86931" y="0"/>
                </a:lnTo>
              </a:path>
            </a:pathLst>
          </a:custGeom>
          <a:ln w="3175">
            <a:solidFill>
              <a:srgbClr val="000000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9" name="object 559"/>
          <p:cNvSpPr/>
          <p:nvPr/>
        </p:nvSpPr>
        <p:spPr>
          <a:xfrm>
            <a:off x="2531273" y="5685767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3175" y="0"/>
                </a:lnTo>
              </a:path>
            </a:pathLst>
          </a:custGeom>
          <a:ln w="4965">
            <a:solidFill>
              <a:srgbClr val="000000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0" name="object 560"/>
          <p:cNvSpPr/>
          <p:nvPr/>
        </p:nvSpPr>
        <p:spPr>
          <a:xfrm>
            <a:off x="2171057" y="5683284"/>
            <a:ext cx="575310" cy="0"/>
          </a:xfrm>
          <a:custGeom>
            <a:avLst/>
            <a:gdLst/>
            <a:ahLst/>
            <a:cxnLst/>
            <a:rect l="l" t="t" r="r" b="b"/>
            <a:pathLst>
              <a:path w="575310">
                <a:moveTo>
                  <a:pt x="0" y="0"/>
                </a:moveTo>
                <a:lnTo>
                  <a:pt x="575284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1" name="object 561"/>
          <p:cNvSpPr/>
          <p:nvPr/>
        </p:nvSpPr>
        <p:spPr>
          <a:xfrm>
            <a:off x="2739581" y="5683284"/>
            <a:ext cx="1786889" cy="0"/>
          </a:xfrm>
          <a:custGeom>
            <a:avLst/>
            <a:gdLst/>
            <a:ahLst/>
            <a:cxnLst/>
            <a:rect l="l" t="t" r="r" b="b"/>
            <a:pathLst>
              <a:path w="1786889">
                <a:moveTo>
                  <a:pt x="0" y="0"/>
                </a:moveTo>
                <a:lnTo>
                  <a:pt x="1786864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2" name="object 562"/>
          <p:cNvSpPr/>
          <p:nvPr/>
        </p:nvSpPr>
        <p:spPr>
          <a:xfrm>
            <a:off x="4661181" y="5683284"/>
            <a:ext cx="2255520" cy="0"/>
          </a:xfrm>
          <a:custGeom>
            <a:avLst/>
            <a:gdLst/>
            <a:ahLst/>
            <a:cxnLst/>
            <a:rect l="l" t="t" r="r" b="b"/>
            <a:pathLst>
              <a:path w="2255520">
                <a:moveTo>
                  <a:pt x="0" y="0"/>
                </a:moveTo>
                <a:lnTo>
                  <a:pt x="225545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3" name="object 563"/>
          <p:cNvSpPr/>
          <p:nvPr/>
        </p:nvSpPr>
        <p:spPr>
          <a:xfrm>
            <a:off x="2171057" y="5683284"/>
            <a:ext cx="0" cy="48895"/>
          </a:xfrm>
          <a:custGeom>
            <a:avLst/>
            <a:gdLst/>
            <a:ahLst/>
            <a:cxnLst/>
            <a:rect l="l" t="t" r="r" b="b"/>
            <a:pathLst>
              <a:path h="48895">
                <a:moveTo>
                  <a:pt x="0" y="0"/>
                </a:moveTo>
                <a:lnTo>
                  <a:pt x="0" y="48602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4" name="object 564"/>
          <p:cNvSpPr/>
          <p:nvPr/>
        </p:nvSpPr>
        <p:spPr>
          <a:xfrm>
            <a:off x="2219657" y="5731884"/>
            <a:ext cx="527050" cy="0"/>
          </a:xfrm>
          <a:custGeom>
            <a:avLst/>
            <a:gdLst/>
            <a:ahLst/>
            <a:cxnLst/>
            <a:rect l="l" t="t" r="r" b="b"/>
            <a:pathLst>
              <a:path w="527050">
                <a:moveTo>
                  <a:pt x="0" y="0"/>
                </a:moveTo>
                <a:lnTo>
                  <a:pt x="526681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5" name="object 565"/>
          <p:cNvSpPr/>
          <p:nvPr/>
        </p:nvSpPr>
        <p:spPr>
          <a:xfrm>
            <a:off x="2343711" y="5731884"/>
            <a:ext cx="1631314" cy="0"/>
          </a:xfrm>
          <a:custGeom>
            <a:avLst/>
            <a:gdLst/>
            <a:ahLst/>
            <a:cxnLst/>
            <a:rect l="l" t="t" r="r" b="b"/>
            <a:pathLst>
              <a:path w="1631314">
                <a:moveTo>
                  <a:pt x="0" y="0"/>
                </a:moveTo>
                <a:lnTo>
                  <a:pt x="163101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6" name="object 566"/>
          <p:cNvSpPr/>
          <p:nvPr/>
        </p:nvSpPr>
        <p:spPr>
          <a:xfrm>
            <a:off x="2174657" y="5802985"/>
            <a:ext cx="572135" cy="0"/>
          </a:xfrm>
          <a:custGeom>
            <a:avLst/>
            <a:gdLst/>
            <a:ahLst/>
            <a:cxnLst/>
            <a:rect l="l" t="t" r="r" b="b"/>
            <a:pathLst>
              <a:path w="572135">
                <a:moveTo>
                  <a:pt x="0" y="0"/>
                </a:moveTo>
                <a:lnTo>
                  <a:pt x="57167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7" name="object 567"/>
          <p:cNvSpPr/>
          <p:nvPr/>
        </p:nvSpPr>
        <p:spPr>
          <a:xfrm>
            <a:off x="2320857" y="5802985"/>
            <a:ext cx="1654175" cy="0"/>
          </a:xfrm>
          <a:custGeom>
            <a:avLst/>
            <a:gdLst/>
            <a:ahLst/>
            <a:cxnLst/>
            <a:rect l="l" t="t" r="r" b="b"/>
            <a:pathLst>
              <a:path w="1654175">
                <a:moveTo>
                  <a:pt x="0" y="0"/>
                </a:moveTo>
                <a:lnTo>
                  <a:pt x="165387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8" name="object 568"/>
          <p:cNvSpPr/>
          <p:nvPr/>
        </p:nvSpPr>
        <p:spPr>
          <a:xfrm>
            <a:off x="2320860" y="5780485"/>
            <a:ext cx="1654175" cy="0"/>
          </a:xfrm>
          <a:custGeom>
            <a:avLst/>
            <a:gdLst/>
            <a:ahLst/>
            <a:cxnLst/>
            <a:rect l="l" t="t" r="r" b="b"/>
            <a:pathLst>
              <a:path w="1654175">
                <a:moveTo>
                  <a:pt x="1653870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9" name="object 569"/>
          <p:cNvSpPr/>
          <p:nvPr/>
        </p:nvSpPr>
        <p:spPr>
          <a:xfrm>
            <a:off x="2174648" y="5780485"/>
            <a:ext cx="572135" cy="0"/>
          </a:xfrm>
          <a:custGeom>
            <a:avLst/>
            <a:gdLst/>
            <a:ahLst/>
            <a:cxnLst/>
            <a:rect l="l" t="t" r="r" b="b"/>
            <a:pathLst>
              <a:path w="572135">
                <a:moveTo>
                  <a:pt x="571690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0" name="object 570"/>
          <p:cNvSpPr/>
          <p:nvPr/>
        </p:nvSpPr>
        <p:spPr>
          <a:xfrm>
            <a:off x="2165727" y="4343832"/>
            <a:ext cx="0" cy="853440"/>
          </a:xfrm>
          <a:custGeom>
            <a:avLst/>
            <a:gdLst/>
            <a:ahLst/>
            <a:cxnLst/>
            <a:rect l="l" t="t" r="r" b="b"/>
            <a:pathLst>
              <a:path h="853439">
                <a:moveTo>
                  <a:pt x="0" y="853389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1" name="object 571"/>
          <p:cNvSpPr/>
          <p:nvPr/>
        </p:nvSpPr>
        <p:spPr>
          <a:xfrm>
            <a:off x="2201726" y="4433837"/>
            <a:ext cx="0" cy="763905"/>
          </a:xfrm>
          <a:custGeom>
            <a:avLst/>
            <a:gdLst/>
            <a:ahLst/>
            <a:cxnLst/>
            <a:rect l="l" t="t" r="r" b="b"/>
            <a:pathLst>
              <a:path h="763904">
                <a:moveTo>
                  <a:pt x="0" y="763384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2" name="object 572"/>
          <p:cNvSpPr/>
          <p:nvPr/>
        </p:nvSpPr>
        <p:spPr>
          <a:xfrm>
            <a:off x="2165710" y="5521281"/>
            <a:ext cx="0" cy="304800"/>
          </a:xfrm>
          <a:custGeom>
            <a:avLst/>
            <a:gdLst/>
            <a:ahLst/>
            <a:cxnLst/>
            <a:rect l="l" t="t" r="r" b="b"/>
            <a:pathLst>
              <a:path h="304800">
                <a:moveTo>
                  <a:pt x="0" y="304203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3" name="object 573"/>
          <p:cNvSpPr/>
          <p:nvPr/>
        </p:nvSpPr>
        <p:spPr>
          <a:xfrm>
            <a:off x="2261486" y="5700990"/>
            <a:ext cx="21590" cy="35560"/>
          </a:xfrm>
          <a:custGeom>
            <a:avLst/>
            <a:gdLst/>
            <a:ahLst/>
            <a:cxnLst/>
            <a:rect l="l" t="t" r="r" b="b"/>
            <a:pathLst>
              <a:path w="21589" h="35560">
                <a:moveTo>
                  <a:pt x="0" y="35445"/>
                </a:moveTo>
                <a:lnTo>
                  <a:pt x="12811" y="31915"/>
                </a:lnTo>
                <a:lnTo>
                  <a:pt x="20273" y="21134"/>
                </a:lnTo>
                <a:lnTo>
                  <a:pt x="21437" y="10693"/>
                </a:lnTo>
                <a:lnTo>
                  <a:pt x="18097" y="3886"/>
                </a:lnTo>
                <a:lnTo>
                  <a:pt x="12179" y="0"/>
                </a:lnTo>
              </a:path>
            </a:pathLst>
          </a:custGeom>
          <a:ln w="3175">
            <a:solidFill>
              <a:srgbClr val="000000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4" name="object 574"/>
          <p:cNvSpPr/>
          <p:nvPr/>
        </p:nvSpPr>
        <p:spPr>
          <a:xfrm>
            <a:off x="2294760" y="5689708"/>
            <a:ext cx="5080" cy="5080"/>
          </a:xfrm>
          <a:custGeom>
            <a:avLst/>
            <a:gdLst/>
            <a:ahLst/>
            <a:cxnLst/>
            <a:rect l="l" t="t" r="r" b="b"/>
            <a:pathLst>
              <a:path w="5080" h="5079">
                <a:moveTo>
                  <a:pt x="0" y="0"/>
                </a:moveTo>
                <a:lnTo>
                  <a:pt x="0" y="2489"/>
                </a:lnTo>
                <a:lnTo>
                  <a:pt x="2006" y="4508"/>
                </a:lnTo>
                <a:lnTo>
                  <a:pt x="4495" y="4508"/>
                </a:lnTo>
              </a:path>
            </a:pathLst>
          </a:custGeom>
          <a:ln w="3175">
            <a:solidFill>
              <a:srgbClr val="000000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5" name="object 575"/>
          <p:cNvSpPr/>
          <p:nvPr/>
        </p:nvSpPr>
        <p:spPr>
          <a:xfrm>
            <a:off x="2337524" y="5700989"/>
            <a:ext cx="20320" cy="35560"/>
          </a:xfrm>
          <a:custGeom>
            <a:avLst/>
            <a:gdLst/>
            <a:ahLst/>
            <a:cxnLst/>
            <a:rect l="l" t="t" r="r" b="b"/>
            <a:pathLst>
              <a:path w="20319" h="35560">
                <a:moveTo>
                  <a:pt x="8124" y="0"/>
                </a:moveTo>
                <a:lnTo>
                  <a:pt x="628" y="9340"/>
                </a:lnTo>
                <a:lnTo>
                  <a:pt x="0" y="21035"/>
                </a:lnTo>
                <a:lnTo>
                  <a:pt x="9840" y="32784"/>
                </a:lnTo>
                <a:lnTo>
                  <a:pt x="20144" y="35458"/>
                </a:lnTo>
              </a:path>
            </a:pathLst>
          </a:custGeom>
          <a:ln w="3175">
            <a:solidFill>
              <a:srgbClr val="000000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6" name="object 576"/>
          <p:cNvSpPr/>
          <p:nvPr/>
        </p:nvSpPr>
        <p:spPr>
          <a:xfrm>
            <a:off x="2320055" y="5689713"/>
            <a:ext cx="5080" cy="5080"/>
          </a:xfrm>
          <a:custGeom>
            <a:avLst/>
            <a:gdLst/>
            <a:ahLst/>
            <a:cxnLst/>
            <a:rect l="l" t="t" r="r" b="b"/>
            <a:pathLst>
              <a:path w="5080" h="5079">
                <a:moveTo>
                  <a:pt x="0" y="4495"/>
                </a:moveTo>
                <a:lnTo>
                  <a:pt x="2476" y="4495"/>
                </a:lnTo>
                <a:lnTo>
                  <a:pt x="4495" y="2489"/>
                </a:lnTo>
                <a:lnTo>
                  <a:pt x="4495" y="0"/>
                </a:lnTo>
              </a:path>
            </a:pathLst>
          </a:custGeom>
          <a:ln w="3175">
            <a:solidFill>
              <a:srgbClr val="000000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7" name="object 577"/>
          <p:cNvSpPr/>
          <p:nvPr/>
        </p:nvSpPr>
        <p:spPr>
          <a:xfrm>
            <a:off x="2296266" y="5722094"/>
            <a:ext cx="10795" cy="10795"/>
          </a:xfrm>
          <a:custGeom>
            <a:avLst/>
            <a:gdLst/>
            <a:ahLst/>
            <a:cxnLst/>
            <a:rect l="l" t="t" r="r" b="b"/>
            <a:pathLst>
              <a:path w="10794" h="10795">
                <a:moveTo>
                  <a:pt x="0" y="5270"/>
                </a:moveTo>
                <a:lnTo>
                  <a:pt x="0" y="2362"/>
                </a:lnTo>
                <a:lnTo>
                  <a:pt x="2362" y="0"/>
                </a:lnTo>
                <a:lnTo>
                  <a:pt x="5270" y="0"/>
                </a:lnTo>
                <a:lnTo>
                  <a:pt x="8178" y="0"/>
                </a:lnTo>
                <a:lnTo>
                  <a:pt x="10541" y="2362"/>
                </a:lnTo>
                <a:lnTo>
                  <a:pt x="10541" y="5270"/>
                </a:lnTo>
                <a:lnTo>
                  <a:pt x="10541" y="8191"/>
                </a:lnTo>
                <a:lnTo>
                  <a:pt x="8178" y="10540"/>
                </a:lnTo>
                <a:lnTo>
                  <a:pt x="5270" y="10540"/>
                </a:lnTo>
                <a:lnTo>
                  <a:pt x="2362" y="10540"/>
                </a:lnTo>
                <a:lnTo>
                  <a:pt x="0" y="8191"/>
                </a:lnTo>
                <a:lnTo>
                  <a:pt x="0" y="5270"/>
                </a:lnTo>
                <a:close/>
              </a:path>
            </a:pathLst>
          </a:custGeom>
          <a:ln w="3175">
            <a:solidFill>
              <a:srgbClr val="000000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8" name="object 578"/>
          <p:cNvSpPr/>
          <p:nvPr/>
        </p:nvSpPr>
        <p:spPr>
          <a:xfrm>
            <a:off x="2296266" y="5706428"/>
            <a:ext cx="10795" cy="10795"/>
          </a:xfrm>
          <a:custGeom>
            <a:avLst/>
            <a:gdLst/>
            <a:ahLst/>
            <a:cxnLst/>
            <a:rect l="l" t="t" r="r" b="b"/>
            <a:pathLst>
              <a:path w="10794" h="10795">
                <a:moveTo>
                  <a:pt x="0" y="5270"/>
                </a:moveTo>
                <a:lnTo>
                  <a:pt x="0" y="2362"/>
                </a:lnTo>
                <a:lnTo>
                  <a:pt x="2362" y="0"/>
                </a:lnTo>
                <a:lnTo>
                  <a:pt x="5270" y="0"/>
                </a:lnTo>
                <a:lnTo>
                  <a:pt x="8178" y="0"/>
                </a:lnTo>
                <a:lnTo>
                  <a:pt x="10541" y="2362"/>
                </a:lnTo>
                <a:lnTo>
                  <a:pt x="10541" y="5270"/>
                </a:lnTo>
                <a:lnTo>
                  <a:pt x="10541" y="8191"/>
                </a:lnTo>
                <a:lnTo>
                  <a:pt x="8178" y="10540"/>
                </a:lnTo>
                <a:lnTo>
                  <a:pt x="5270" y="10540"/>
                </a:lnTo>
                <a:lnTo>
                  <a:pt x="2362" y="10540"/>
                </a:lnTo>
                <a:lnTo>
                  <a:pt x="0" y="8191"/>
                </a:lnTo>
                <a:lnTo>
                  <a:pt x="0" y="5270"/>
                </a:lnTo>
                <a:close/>
              </a:path>
            </a:pathLst>
          </a:custGeom>
          <a:ln w="3175">
            <a:solidFill>
              <a:srgbClr val="000000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9" name="object 579"/>
          <p:cNvSpPr/>
          <p:nvPr/>
        </p:nvSpPr>
        <p:spPr>
          <a:xfrm>
            <a:off x="2311748" y="5715914"/>
            <a:ext cx="10795" cy="10795"/>
          </a:xfrm>
          <a:custGeom>
            <a:avLst/>
            <a:gdLst/>
            <a:ahLst/>
            <a:cxnLst/>
            <a:rect l="l" t="t" r="r" b="b"/>
            <a:pathLst>
              <a:path w="10794" h="10795">
                <a:moveTo>
                  <a:pt x="0" y="5270"/>
                </a:moveTo>
                <a:lnTo>
                  <a:pt x="0" y="2362"/>
                </a:lnTo>
                <a:lnTo>
                  <a:pt x="2362" y="0"/>
                </a:lnTo>
                <a:lnTo>
                  <a:pt x="5270" y="0"/>
                </a:lnTo>
                <a:lnTo>
                  <a:pt x="8178" y="0"/>
                </a:lnTo>
                <a:lnTo>
                  <a:pt x="10541" y="2362"/>
                </a:lnTo>
                <a:lnTo>
                  <a:pt x="10541" y="5270"/>
                </a:lnTo>
                <a:lnTo>
                  <a:pt x="10541" y="8191"/>
                </a:lnTo>
                <a:lnTo>
                  <a:pt x="8178" y="10540"/>
                </a:lnTo>
                <a:lnTo>
                  <a:pt x="5270" y="10540"/>
                </a:lnTo>
                <a:lnTo>
                  <a:pt x="2362" y="10540"/>
                </a:lnTo>
                <a:lnTo>
                  <a:pt x="0" y="8191"/>
                </a:lnTo>
                <a:lnTo>
                  <a:pt x="0" y="5270"/>
                </a:lnTo>
                <a:close/>
              </a:path>
            </a:pathLst>
          </a:custGeom>
          <a:ln w="3175">
            <a:solidFill>
              <a:srgbClr val="000000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0" name="object 580"/>
          <p:cNvSpPr/>
          <p:nvPr/>
        </p:nvSpPr>
        <p:spPr>
          <a:xfrm>
            <a:off x="2311748" y="5733219"/>
            <a:ext cx="10795" cy="10795"/>
          </a:xfrm>
          <a:custGeom>
            <a:avLst/>
            <a:gdLst/>
            <a:ahLst/>
            <a:cxnLst/>
            <a:rect l="l" t="t" r="r" b="b"/>
            <a:pathLst>
              <a:path w="10794" h="10795">
                <a:moveTo>
                  <a:pt x="0" y="5270"/>
                </a:moveTo>
                <a:lnTo>
                  <a:pt x="0" y="2362"/>
                </a:lnTo>
                <a:lnTo>
                  <a:pt x="2362" y="0"/>
                </a:lnTo>
                <a:lnTo>
                  <a:pt x="5270" y="0"/>
                </a:lnTo>
                <a:lnTo>
                  <a:pt x="8178" y="0"/>
                </a:lnTo>
                <a:lnTo>
                  <a:pt x="10541" y="2362"/>
                </a:lnTo>
                <a:lnTo>
                  <a:pt x="10541" y="5270"/>
                </a:lnTo>
                <a:lnTo>
                  <a:pt x="10541" y="8191"/>
                </a:lnTo>
                <a:lnTo>
                  <a:pt x="8178" y="10541"/>
                </a:lnTo>
                <a:lnTo>
                  <a:pt x="5270" y="10541"/>
                </a:lnTo>
                <a:lnTo>
                  <a:pt x="2362" y="10541"/>
                </a:lnTo>
                <a:lnTo>
                  <a:pt x="0" y="8191"/>
                </a:lnTo>
                <a:lnTo>
                  <a:pt x="0" y="5270"/>
                </a:lnTo>
                <a:close/>
              </a:path>
            </a:pathLst>
          </a:custGeom>
          <a:ln w="3175">
            <a:solidFill>
              <a:srgbClr val="000000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1" name="object 581"/>
          <p:cNvSpPr/>
          <p:nvPr/>
        </p:nvSpPr>
        <p:spPr>
          <a:xfrm>
            <a:off x="2311748" y="5699193"/>
            <a:ext cx="10795" cy="10795"/>
          </a:xfrm>
          <a:custGeom>
            <a:avLst/>
            <a:gdLst/>
            <a:ahLst/>
            <a:cxnLst/>
            <a:rect l="l" t="t" r="r" b="b"/>
            <a:pathLst>
              <a:path w="10794" h="10795">
                <a:moveTo>
                  <a:pt x="0" y="5270"/>
                </a:moveTo>
                <a:lnTo>
                  <a:pt x="0" y="2362"/>
                </a:lnTo>
                <a:lnTo>
                  <a:pt x="2362" y="0"/>
                </a:lnTo>
                <a:lnTo>
                  <a:pt x="5270" y="0"/>
                </a:lnTo>
                <a:lnTo>
                  <a:pt x="8178" y="0"/>
                </a:lnTo>
                <a:lnTo>
                  <a:pt x="10541" y="2362"/>
                </a:lnTo>
                <a:lnTo>
                  <a:pt x="10541" y="5270"/>
                </a:lnTo>
                <a:lnTo>
                  <a:pt x="10541" y="8191"/>
                </a:lnTo>
                <a:lnTo>
                  <a:pt x="8178" y="10540"/>
                </a:lnTo>
                <a:lnTo>
                  <a:pt x="5270" y="10540"/>
                </a:lnTo>
                <a:lnTo>
                  <a:pt x="2362" y="10540"/>
                </a:lnTo>
                <a:lnTo>
                  <a:pt x="0" y="8191"/>
                </a:lnTo>
                <a:lnTo>
                  <a:pt x="0" y="5270"/>
                </a:lnTo>
                <a:close/>
              </a:path>
            </a:pathLst>
          </a:custGeom>
          <a:ln w="3175">
            <a:solidFill>
              <a:srgbClr val="000000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2" name="object 582"/>
          <p:cNvSpPr/>
          <p:nvPr/>
        </p:nvSpPr>
        <p:spPr>
          <a:xfrm>
            <a:off x="1978408" y="4033734"/>
            <a:ext cx="0" cy="114300"/>
          </a:xfrm>
          <a:custGeom>
            <a:avLst/>
            <a:gdLst/>
            <a:ahLst/>
            <a:cxnLst/>
            <a:rect l="l" t="t" r="r" b="b"/>
            <a:pathLst>
              <a:path h="114300">
                <a:moveTo>
                  <a:pt x="0" y="11383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3" name="object 583"/>
          <p:cNvSpPr/>
          <p:nvPr/>
        </p:nvSpPr>
        <p:spPr>
          <a:xfrm>
            <a:off x="1978408" y="3483103"/>
            <a:ext cx="0" cy="664845"/>
          </a:xfrm>
          <a:custGeom>
            <a:avLst/>
            <a:gdLst/>
            <a:ahLst/>
            <a:cxnLst/>
            <a:rect l="l" t="t" r="r" b="b"/>
            <a:pathLst>
              <a:path h="664845">
                <a:moveTo>
                  <a:pt x="0" y="664819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4" name="object 584"/>
          <p:cNvSpPr/>
          <p:nvPr/>
        </p:nvSpPr>
        <p:spPr>
          <a:xfrm>
            <a:off x="1978408" y="1664044"/>
            <a:ext cx="0" cy="1684655"/>
          </a:xfrm>
          <a:custGeom>
            <a:avLst/>
            <a:gdLst/>
            <a:ahLst/>
            <a:cxnLst/>
            <a:rect l="l" t="t" r="r" b="b"/>
            <a:pathLst>
              <a:path h="1684654">
                <a:moveTo>
                  <a:pt x="0" y="1684312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5" name="object 585"/>
          <p:cNvSpPr/>
          <p:nvPr/>
        </p:nvSpPr>
        <p:spPr>
          <a:xfrm>
            <a:off x="1961447" y="4235001"/>
            <a:ext cx="0" cy="109220"/>
          </a:xfrm>
          <a:custGeom>
            <a:avLst/>
            <a:gdLst/>
            <a:ahLst/>
            <a:cxnLst/>
            <a:rect l="l" t="t" r="r" b="b"/>
            <a:pathLst>
              <a:path h="109220">
                <a:moveTo>
                  <a:pt x="0" y="108711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6" name="object 586"/>
          <p:cNvSpPr/>
          <p:nvPr/>
        </p:nvSpPr>
        <p:spPr>
          <a:xfrm>
            <a:off x="2015211" y="4180308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3175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7" name="object 587"/>
          <p:cNvSpPr/>
          <p:nvPr/>
        </p:nvSpPr>
        <p:spPr>
          <a:xfrm>
            <a:off x="2014543" y="4170071"/>
            <a:ext cx="0" cy="8255"/>
          </a:xfrm>
          <a:custGeom>
            <a:avLst/>
            <a:gdLst/>
            <a:ahLst/>
            <a:cxnLst/>
            <a:rect l="l" t="t" r="r" b="b"/>
            <a:pathLst>
              <a:path h="8254">
                <a:moveTo>
                  <a:pt x="0" y="7708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8" name="object 588"/>
          <p:cNvSpPr/>
          <p:nvPr/>
        </p:nvSpPr>
        <p:spPr>
          <a:xfrm>
            <a:off x="2010675" y="4177780"/>
            <a:ext cx="170180" cy="0"/>
          </a:xfrm>
          <a:custGeom>
            <a:avLst/>
            <a:gdLst/>
            <a:ahLst/>
            <a:cxnLst/>
            <a:rect l="l" t="t" r="r" b="b"/>
            <a:pathLst>
              <a:path w="170180">
                <a:moveTo>
                  <a:pt x="170065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9" name="object 589"/>
          <p:cNvSpPr/>
          <p:nvPr/>
        </p:nvSpPr>
        <p:spPr>
          <a:xfrm>
            <a:off x="2071847" y="4170062"/>
            <a:ext cx="0" cy="8255"/>
          </a:xfrm>
          <a:custGeom>
            <a:avLst/>
            <a:gdLst/>
            <a:ahLst/>
            <a:cxnLst/>
            <a:rect l="l" t="t" r="r" b="b"/>
            <a:pathLst>
              <a:path h="8254">
                <a:moveTo>
                  <a:pt x="0" y="0"/>
                </a:moveTo>
                <a:lnTo>
                  <a:pt x="0" y="7721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0" name="object 590"/>
          <p:cNvSpPr/>
          <p:nvPr/>
        </p:nvSpPr>
        <p:spPr>
          <a:xfrm>
            <a:off x="2116300" y="4150780"/>
            <a:ext cx="0" cy="27305"/>
          </a:xfrm>
          <a:custGeom>
            <a:avLst/>
            <a:gdLst/>
            <a:ahLst/>
            <a:cxnLst/>
            <a:rect l="l" t="t" r="r" b="b"/>
            <a:pathLst>
              <a:path h="27304">
                <a:moveTo>
                  <a:pt x="0" y="2700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1" name="object 591"/>
          <p:cNvSpPr/>
          <p:nvPr/>
        </p:nvSpPr>
        <p:spPr>
          <a:xfrm>
            <a:off x="2075469" y="4150780"/>
            <a:ext cx="41275" cy="0"/>
          </a:xfrm>
          <a:custGeom>
            <a:avLst/>
            <a:gdLst/>
            <a:ahLst/>
            <a:cxnLst/>
            <a:rect l="l" t="t" r="r" b="b"/>
            <a:pathLst>
              <a:path w="41275">
                <a:moveTo>
                  <a:pt x="40830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2" name="object 592"/>
          <p:cNvSpPr/>
          <p:nvPr/>
        </p:nvSpPr>
        <p:spPr>
          <a:xfrm>
            <a:off x="2033041" y="4180309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3175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3" name="object 593"/>
          <p:cNvSpPr/>
          <p:nvPr/>
        </p:nvSpPr>
        <p:spPr>
          <a:xfrm>
            <a:off x="2033971" y="4271850"/>
            <a:ext cx="74295" cy="0"/>
          </a:xfrm>
          <a:custGeom>
            <a:avLst/>
            <a:gdLst/>
            <a:ahLst/>
            <a:cxnLst/>
            <a:rect l="l" t="t" r="r" b="b"/>
            <a:pathLst>
              <a:path w="74294">
                <a:moveTo>
                  <a:pt x="0" y="0"/>
                </a:moveTo>
                <a:lnTo>
                  <a:pt x="74244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4" name="object 594"/>
          <p:cNvSpPr/>
          <p:nvPr/>
        </p:nvSpPr>
        <p:spPr>
          <a:xfrm>
            <a:off x="2110232" y="4276352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317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5" name="object 595"/>
          <p:cNvSpPr/>
          <p:nvPr/>
        </p:nvSpPr>
        <p:spPr>
          <a:xfrm>
            <a:off x="2044158" y="4177780"/>
            <a:ext cx="0" cy="74295"/>
          </a:xfrm>
          <a:custGeom>
            <a:avLst/>
            <a:gdLst/>
            <a:ahLst/>
            <a:cxnLst/>
            <a:rect l="l" t="t" r="r" b="b"/>
            <a:pathLst>
              <a:path h="74295">
                <a:moveTo>
                  <a:pt x="0" y="0"/>
                </a:moveTo>
                <a:lnTo>
                  <a:pt x="0" y="7371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6" name="object 596"/>
          <p:cNvSpPr/>
          <p:nvPr/>
        </p:nvSpPr>
        <p:spPr>
          <a:xfrm>
            <a:off x="2043277" y="4251493"/>
            <a:ext cx="78105" cy="0"/>
          </a:xfrm>
          <a:custGeom>
            <a:avLst/>
            <a:gdLst/>
            <a:ahLst/>
            <a:cxnLst/>
            <a:rect l="l" t="t" r="r" b="b"/>
            <a:pathLst>
              <a:path w="78105">
                <a:moveTo>
                  <a:pt x="77838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7" name="object 597"/>
          <p:cNvSpPr/>
          <p:nvPr/>
        </p:nvSpPr>
        <p:spPr>
          <a:xfrm>
            <a:off x="2039684" y="4219293"/>
            <a:ext cx="0" cy="29209"/>
          </a:xfrm>
          <a:custGeom>
            <a:avLst/>
            <a:gdLst/>
            <a:ahLst/>
            <a:cxnLst/>
            <a:rect l="l" t="t" r="r" b="b"/>
            <a:pathLst>
              <a:path h="29210">
                <a:moveTo>
                  <a:pt x="0" y="2860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8" name="object 598"/>
          <p:cNvSpPr/>
          <p:nvPr/>
        </p:nvSpPr>
        <p:spPr>
          <a:xfrm>
            <a:off x="2010670" y="4170062"/>
            <a:ext cx="65405" cy="0"/>
          </a:xfrm>
          <a:custGeom>
            <a:avLst/>
            <a:gdLst/>
            <a:ahLst/>
            <a:cxnLst/>
            <a:rect l="l" t="t" r="r" b="b"/>
            <a:pathLst>
              <a:path w="65405">
                <a:moveTo>
                  <a:pt x="64808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9" name="object 599"/>
          <p:cNvSpPr/>
          <p:nvPr/>
        </p:nvSpPr>
        <p:spPr>
          <a:xfrm>
            <a:off x="2017876" y="4148336"/>
            <a:ext cx="21590" cy="0"/>
          </a:xfrm>
          <a:custGeom>
            <a:avLst/>
            <a:gdLst/>
            <a:ahLst/>
            <a:cxnLst/>
            <a:rect l="l" t="t" r="r" b="b"/>
            <a:pathLst>
              <a:path w="21589">
                <a:moveTo>
                  <a:pt x="21602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0" name="object 600"/>
          <p:cNvSpPr/>
          <p:nvPr/>
        </p:nvSpPr>
        <p:spPr>
          <a:xfrm>
            <a:off x="2005090" y="4146112"/>
            <a:ext cx="5715" cy="0"/>
          </a:xfrm>
          <a:custGeom>
            <a:avLst/>
            <a:gdLst/>
            <a:ahLst/>
            <a:cxnLst/>
            <a:rect l="l" t="t" r="r" b="b"/>
            <a:pathLst>
              <a:path w="5714">
                <a:moveTo>
                  <a:pt x="0" y="0"/>
                </a:moveTo>
                <a:lnTo>
                  <a:pt x="5588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1" name="object 601"/>
          <p:cNvSpPr/>
          <p:nvPr/>
        </p:nvSpPr>
        <p:spPr>
          <a:xfrm>
            <a:off x="1997447" y="4419543"/>
            <a:ext cx="150495" cy="0"/>
          </a:xfrm>
          <a:custGeom>
            <a:avLst/>
            <a:gdLst/>
            <a:ahLst/>
            <a:cxnLst/>
            <a:rect l="l" t="t" r="r" b="b"/>
            <a:pathLst>
              <a:path w="150494">
                <a:moveTo>
                  <a:pt x="0" y="0"/>
                </a:moveTo>
                <a:lnTo>
                  <a:pt x="150291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2" name="object 602"/>
          <p:cNvSpPr/>
          <p:nvPr/>
        </p:nvSpPr>
        <p:spPr>
          <a:xfrm>
            <a:off x="1984067" y="4136796"/>
            <a:ext cx="18415" cy="6985"/>
          </a:xfrm>
          <a:custGeom>
            <a:avLst/>
            <a:gdLst/>
            <a:ahLst/>
            <a:cxnLst/>
            <a:rect l="l" t="t" r="r" b="b"/>
            <a:pathLst>
              <a:path w="18414" h="6985">
                <a:moveTo>
                  <a:pt x="0" y="6654"/>
                </a:moveTo>
                <a:lnTo>
                  <a:pt x="1783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3" name="object 603"/>
          <p:cNvSpPr/>
          <p:nvPr/>
        </p:nvSpPr>
        <p:spPr>
          <a:xfrm>
            <a:off x="2003502" y="4143318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3175" y="0"/>
                </a:lnTo>
              </a:path>
            </a:pathLst>
          </a:custGeom>
          <a:ln w="558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4" name="object 604"/>
          <p:cNvSpPr/>
          <p:nvPr/>
        </p:nvSpPr>
        <p:spPr>
          <a:xfrm>
            <a:off x="2003759" y="4224882"/>
            <a:ext cx="8255" cy="0"/>
          </a:xfrm>
          <a:custGeom>
            <a:avLst/>
            <a:gdLst/>
            <a:ahLst/>
            <a:cxnLst/>
            <a:rect l="l" t="t" r="r" b="b"/>
            <a:pathLst>
              <a:path w="8255">
                <a:moveTo>
                  <a:pt x="0" y="0"/>
                </a:moveTo>
                <a:lnTo>
                  <a:pt x="8242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5" name="object 605"/>
          <p:cNvSpPr/>
          <p:nvPr/>
        </p:nvSpPr>
        <p:spPr>
          <a:xfrm>
            <a:off x="2144810" y="4253754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3175" y="0"/>
                </a:lnTo>
              </a:path>
            </a:pathLst>
          </a:custGeom>
          <a:ln w="452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6" name="object 606"/>
          <p:cNvSpPr/>
          <p:nvPr/>
        </p:nvSpPr>
        <p:spPr>
          <a:xfrm>
            <a:off x="2010678" y="1664041"/>
            <a:ext cx="0" cy="1684655"/>
          </a:xfrm>
          <a:custGeom>
            <a:avLst/>
            <a:gdLst/>
            <a:ahLst/>
            <a:cxnLst/>
            <a:rect l="l" t="t" r="r" b="b"/>
            <a:pathLst>
              <a:path h="1684654">
                <a:moveTo>
                  <a:pt x="0" y="0"/>
                </a:moveTo>
                <a:lnTo>
                  <a:pt x="0" y="1684312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7" name="object 607"/>
          <p:cNvSpPr/>
          <p:nvPr/>
        </p:nvSpPr>
        <p:spPr>
          <a:xfrm>
            <a:off x="2010678" y="3483095"/>
            <a:ext cx="0" cy="652780"/>
          </a:xfrm>
          <a:custGeom>
            <a:avLst/>
            <a:gdLst/>
            <a:ahLst/>
            <a:cxnLst/>
            <a:rect l="l" t="t" r="r" b="b"/>
            <a:pathLst>
              <a:path h="652779">
                <a:moveTo>
                  <a:pt x="0" y="0"/>
                </a:moveTo>
                <a:lnTo>
                  <a:pt x="0" y="652576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8" name="object 608"/>
          <p:cNvSpPr/>
          <p:nvPr/>
        </p:nvSpPr>
        <p:spPr>
          <a:xfrm>
            <a:off x="2010678" y="4033727"/>
            <a:ext cx="0" cy="144145"/>
          </a:xfrm>
          <a:custGeom>
            <a:avLst/>
            <a:gdLst/>
            <a:ahLst/>
            <a:cxnLst/>
            <a:rect l="l" t="t" r="r" b="b"/>
            <a:pathLst>
              <a:path h="144145">
                <a:moveTo>
                  <a:pt x="0" y="0"/>
                </a:moveTo>
                <a:lnTo>
                  <a:pt x="0" y="144056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9" name="object 609"/>
          <p:cNvSpPr/>
          <p:nvPr/>
        </p:nvSpPr>
        <p:spPr>
          <a:xfrm>
            <a:off x="2121115" y="4236857"/>
            <a:ext cx="21590" cy="0"/>
          </a:xfrm>
          <a:custGeom>
            <a:avLst/>
            <a:gdLst/>
            <a:ahLst/>
            <a:cxnLst/>
            <a:rect l="l" t="t" r="r" b="b"/>
            <a:pathLst>
              <a:path w="21589">
                <a:moveTo>
                  <a:pt x="0" y="0"/>
                </a:moveTo>
                <a:lnTo>
                  <a:pt x="21551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0" name="object 610"/>
          <p:cNvSpPr/>
          <p:nvPr/>
        </p:nvSpPr>
        <p:spPr>
          <a:xfrm>
            <a:off x="2030370" y="4246582"/>
            <a:ext cx="0" cy="168910"/>
          </a:xfrm>
          <a:custGeom>
            <a:avLst/>
            <a:gdLst/>
            <a:ahLst/>
            <a:cxnLst/>
            <a:rect l="l" t="t" r="r" b="b"/>
            <a:pathLst>
              <a:path h="168910">
                <a:moveTo>
                  <a:pt x="0" y="168313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1" name="object 611"/>
          <p:cNvSpPr/>
          <p:nvPr/>
        </p:nvSpPr>
        <p:spPr>
          <a:xfrm>
            <a:off x="2177327" y="4033729"/>
            <a:ext cx="0" cy="115570"/>
          </a:xfrm>
          <a:custGeom>
            <a:avLst/>
            <a:gdLst/>
            <a:ahLst/>
            <a:cxnLst/>
            <a:rect l="l" t="t" r="r" b="b"/>
            <a:pathLst>
              <a:path h="115570">
                <a:moveTo>
                  <a:pt x="0" y="115138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2" name="object 612"/>
          <p:cNvSpPr/>
          <p:nvPr/>
        </p:nvSpPr>
        <p:spPr>
          <a:xfrm>
            <a:off x="2177327" y="3483095"/>
            <a:ext cx="0" cy="666115"/>
          </a:xfrm>
          <a:custGeom>
            <a:avLst/>
            <a:gdLst/>
            <a:ahLst/>
            <a:cxnLst/>
            <a:rect l="l" t="t" r="r" b="b"/>
            <a:pathLst>
              <a:path h="666114">
                <a:moveTo>
                  <a:pt x="0" y="665772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3" name="object 613"/>
          <p:cNvSpPr/>
          <p:nvPr/>
        </p:nvSpPr>
        <p:spPr>
          <a:xfrm>
            <a:off x="2177327" y="1664044"/>
            <a:ext cx="0" cy="1684655"/>
          </a:xfrm>
          <a:custGeom>
            <a:avLst/>
            <a:gdLst/>
            <a:ahLst/>
            <a:cxnLst/>
            <a:rect l="l" t="t" r="r" b="b"/>
            <a:pathLst>
              <a:path h="1684654">
                <a:moveTo>
                  <a:pt x="0" y="1684312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4" name="object 614"/>
          <p:cNvSpPr/>
          <p:nvPr/>
        </p:nvSpPr>
        <p:spPr>
          <a:xfrm>
            <a:off x="2021894" y="4242978"/>
            <a:ext cx="5080" cy="0"/>
          </a:xfrm>
          <a:custGeom>
            <a:avLst/>
            <a:gdLst/>
            <a:ahLst/>
            <a:cxnLst/>
            <a:rect l="l" t="t" r="r" b="b"/>
            <a:pathLst>
              <a:path w="5080">
                <a:moveTo>
                  <a:pt x="4876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5" name="object 615"/>
          <p:cNvSpPr/>
          <p:nvPr/>
        </p:nvSpPr>
        <p:spPr>
          <a:xfrm>
            <a:off x="2012231" y="4245575"/>
            <a:ext cx="6350" cy="21590"/>
          </a:xfrm>
          <a:custGeom>
            <a:avLst/>
            <a:gdLst/>
            <a:ahLst/>
            <a:cxnLst/>
            <a:rect l="l" t="t" r="r" b="b"/>
            <a:pathLst>
              <a:path w="6350" h="21589">
                <a:moveTo>
                  <a:pt x="6210" y="0"/>
                </a:moveTo>
                <a:lnTo>
                  <a:pt x="0" y="2142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6" name="object 616"/>
          <p:cNvSpPr/>
          <p:nvPr/>
        </p:nvSpPr>
        <p:spPr>
          <a:xfrm>
            <a:off x="1994586" y="4269590"/>
            <a:ext cx="14604" cy="0"/>
          </a:xfrm>
          <a:custGeom>
            <a:avLst/>
            <a:gdLst/>
            <a:ahLst/>
            <a:cxnLst/>
            <a:rect l="l" t="t" r="r" b="b"/>
            <a:pathLst>
              <a:path w="14605">
                <a:moveTo>
                  <a:pt x="14185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7" name="object 617"/>
          <p:cNvSpPr/>
          <p:nvPr/>
        </p:nvSpPr>
        <p:spPr>
          <a:xfrm>
            <a:off x="1990986" y="4222606"/>
            <a:ext cx="0" cy="43815"/>
          </a:xfrm>
          <a:custGeom>
            <a:avLst/>
            <a:gdLst/>
            <a:ahLst/>
            <a:cxnLst/>
            <a:rect l="l" t="t" r="r" b="b"/>
            <a:pathLst>
              <a:path h="43814">
                <a:moveTo>
                  <a:pt x="0" y="43383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8" name="object 618"/>
          <p:cNvSpPr/>
          <p:nvPr/>
        </p:nvSpPr>
        <p:spPr>
          <a:xfrm>
            <a:off x="1967299" y="4219229"/>
            <a:ext cx="19050" cy="6985"/>
          </a:xfrm>
          <a:custGeom>
            <a:avLst/>
            <a:gdLst/>
            <a:ahLst/>
            <a:cxnLst/>
            <a:rect l="l" t="t" r="r" b="b"/>
            <a:pathLst>
              <a:path w="19050" h="6985">
                <a:moveTo>
                  <a:pt x="18834" y="0"/>
                </a:moveTo>
                <a:lnTo>
                  <a:pt x="0" y="6985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9" name="object 619"/>
          <p:cNvSpPr/>
          <p:nvPr/>
        </p:nvSpPr>
        <p:spPr>
          <a:xfrm>
            <a:off x="2121115" y="4236863"/>
            <a:ext cx="0" cy="15240"/>
          </a:xfrm>
          <a:custGeom>
            <a:avLst/>
            <a:gdLst/>
            <a:ahLst/>
            <a:cxnLst/>
            <a:rect l="l" t="t" r="r" b="b"/>
            <a:pathLst>
              <a:path h="15239">
                <a:moveTo>
                  <a:pt x="0" y="1463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0" name="object 620"/>
          <p:cNvSpPr/>
          <p:nvPr/>
        </p:nvSpPr>
        <p:spPr>
          <a:xfrm>
            <a:off x="2037678" y="4150137"/>
            <a:ext cx="0" cy="14604"/>
          </a:xfrm>
          <a:custGeom>
            <a:avLst/>
            <a:gdLst/>
            <a:ahLst/>
            <a:cxnLst/>
            <a:rect l="l" t="t" r="r" b="b"/>
            <a:pathLst>
              <a:path h="14604">
                <a:moveTo>
                  <a:pt x="0" y="0"/>
                </a:moveTo>
                <a:lnTo>
                  <a:pt x="0" y="14401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1" name="object 621"/>
          <p:cNvSpPr/>
          <p:nvPr/>
        </p:nvSpPr>
        <p:spPr>
          <a:xfrm>
            <a:off x="1976349" y="4154628"/>
            <a:ext cx="0" cy="48895"/>
          </a:xfrm>
          <a:custGeom>
            <a:avLst/>
            <a:gdLst/>
            <a:ahLst/>
            <a:cxnLst/>
            <a:rect l="l" t="t" r="r" b="b"/>
            <a:pathLst>
              <a:path h="48895">
                <a:moveTo>
                  <a:pt x="0" y="0"/>
                </a:moveTo>
                <a:lnTo>
                  <a:pt x="0" y="48361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2" name="object 622"/>
          <p:cNvSpPr/>
          <p:nvPr/>
        </p:nvSpPr>
        <p:spPr>
          <a:xfrm>
            <a:off x="1978983" y="4206456"/>
            <a:ext cx="11430" cy="3175"/>
          </a:xfrm>
          <a:custGeom>
            <a:avLst/>
            <a:gdLst/>
            <a:ahLst/>
            <a:cxnLst/>
            <a:rect l="l" t="t" r="r" b="b"/>
            <a:pathLst>
              <a:path w="11430" h="3175">
                <a:moveTo>
                  <a:pt x="0" y="0"/>
                </a:moveTo>
                <a:lnTo>
                  <a:pt x="10960" y="306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3" name="object 623"/>
          <p:cNvSpPr/>
          <p:nvPr/>
        </p:nvSpPr>
        <p:spPr>
          <a:xfrm>
            <a:off x="1992583" y="4212980"/>
            <a:ext cx="0" cy="17145"/>
          </a:xfrm>
          <a:custGeom>
            <a:avLst/>
            <a:gdLst/>
            <a:ahLst/>
            <a:cxnLst/>
            <a:rect l="l" t="t" r="r" b="b"/>
            <a:pathLst>
              <a:path h="17145">
                <a:moveTo>
                  <a:pt x="0" y="0"/>
                </a:moveTo>
                <a:lnTo>
                  <a:pt x="0" y="17081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4" name="object 624"/>
          <p:cNvSpPr/>
          <p:nvPr/>
        </p:nvSpPr>
        <p:spPr>
          <a:xfrm>
            <a:off x="1996183" y="4233664"/>
            <a:ext cx="5715" cy="0"/>
          </a:xfrm>
          <a:custGeom>
            <a:avLst/>
            <a:gdLst/>
            <a:ahLst/>
            <a:cxnLst/>
            <a:rect l="l" t="t" r="r" b="b"/>
            <a:pathLst>
              <a:path w="5714">
                <a:moveTo>
                  <a:pt x="0" y="0"/>
                </a:moveTo>
                <a:lnTo>
                  <a:pt x="5181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5" name="object 625"/>
          <p:cNvSpPr/>
          <p:nvPr/>
        </p:nvSpPr>
        <p:spPr>
          <a:xfrm>
            <a:off x="2001897" y="4136799"/>
            <a:ext cx="3810" cy="3810"/>
          </a:xfrm>
          <a:custGeom>
            <a:avLst/>
            <a:gdLst/>
            <a:ahLst/>
            <a:cxnLst/>
            <a:rect l="l" t="t" r="r" b="b"/>
            <a:pathLst>
              <a:path w="3810" h="3810">
                <a:moveTo>
                  <a:pt x="0" y="0"/>
                </a:moveTo>
                <a:lnTo>
                  <a:pt x="3187" y="3733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6" name="object 626"/>
          <p:cNvSpPr/>
          <p:nvPr/>
        </p:nvSpPr>
        <p:spPr>
          <a:xfrm>
            <a:off x="2048478" y="4150137"/>
            <a:ext cx="18415" cy="0"/>
          </a:xfrm>
          <a:custGeom>
            <a:avLst/>
            <a:gdLst/>
            <a:ahLst/>
            <a:cxnLst/>
            <a:rect l="l" t="t" r="r" b="b"/>
            <a:pathLst>
              <a:path w="18414">
                <a:moveTo>
                  <a:pt x="0" y="0"/>
                </a:moveTo>
                <a:lnTo>
                  <a:pt x="1799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7" name="object 627"/>
          <p:cNvSpPr/>
          <p:nvPr/>
        </p:nvSpPr>
        <p:spPr>
          <a:xfrm>
            <a:off x="2016799" y="4182836"/>
            <a:ext cx="18415" cy="0"/>
          </a:xfrm>
          <a:custGeom>
            <a:avLst/>
            <a:gdLst/>
            <a:ahLst/>
            <a:cxnLst/>
            <a:rect l="l" t="t" r="r" b="b"/>
            <a:pathLst>
              <a:path w="18414">
                <a:moveTo>
                  <a:pt x="0" y="0"/>
                </a:moveTo>
                <a:lnTo>
                  <a:pt x="1783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8" name="object 628"/>
          <p:cNvSpPr/>
          <p:nvPr/>
        </p:nvSpPr>
        <p:spPr>
          <a:xfrm>
            <a:off x="2148259" y="4256017"/>
            <a:ext cx="0" cy="18415"/>
          </a:xfrm>
          <a:custGeom>
            <a:avLst/>
            <a:gdLst/>
            <a:ahLst/>
            <a:cxnLst/>
            <a:rect l="l" t="t" r="r" b="b"/>
            <a:pathLst>
              <a:path h="18414">
                <a:moveTo>
                  <a:pt x="0" y="0"/>
                </a:moveTo>
                <a:lnTo>
                  <a:pt x="0" y="18008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9" name="object 629"/>
          <p:cNvSpPr/>
          <p:nvPr/>
        </p:nvSpPr>
        <p:spPr>
          <a:xfrm>
            <a:off x="2019678" y="4150137"/>
            <a:ext cx="18415" cy="0"/>
          </a:xfrm>
          <a:custGeom>
            <a:avLst/>
            <a:gdLst/>
            <a:ahLst/>
            <a:cxnLst/>
            <a:rect l="l" t="t" r="r" b="b"/>
            <a:pathLst>
              <a:path w="18414">
                <a:moveTo>
                  <a:pt x="0" y="0"/>
                </a:moveTo>
                <a:lnTo>
                  <a:pt x="1799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0" name="object 630"/>
          <p:cNvSpPr/>
          <p:nvPr/>
        </p:nvSpPr>
        <p:spPr>
          <a:xfrm>
            <a:off x="2019678" y="4150135"/>
            <a:ext cx="0" cy="14604"/>
          </a:xfrm>
          <a:custGeom>
            <a:avLst/>
            <a:gdLst/>
            <a:ahLst/>
            <a:cxnLst/>
            <a:rect l="l" t="t" r="r" b="b"/>
            <a:pathLst>
              <a:path h="14604">
                <a:moveTo>
                  <a:pt x="0" y="14401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1" name="object 631"/>
          <p:cNvSpPr/>
          <p:nvPr/>
        </p:nvSpPr>
        <p:spPr>
          <a:xfrm>
            <a:off x="2142671" y="4236857"/>
            <a:ext cx="0" cy="15240"/>
          </a:xfrm>
          <a:custGeom>
            <a:avLst/>
            <a:gdLst/>
            <a:ahLst/>
            <a:cxnLst/>
            <a:rect l="l" t="t" r="r" b="b"/>
            <a:pathLst>
              <a:path h="15239">
                <a:moveTo>
                  <a:pt x="0" y="0"/>
                </a:moveTo>
                <a:lnTo>
                  <a:pt x="0" y="14643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2" name="object 632"/>
          <p:cNvSpPr/>
          <p:nvPr/>
        </p:nvSpPr>
        <p:spPr>
          <a:xfrm>
            <a:off x="2019669" y="4164536"/>
            <a:ext cx="18415" cy="0"/>
          </a:xfrm>
          <a:custGeom>
            <a:avLst/>
            <a:gdLst/>
            <a:ahLst/>
            <a:cxnLst/>
            <a:rect l="l" t="t" r="r" b="b"/>
            <a:pathLst>
              <a:path w="18414">
                <a:moveTo>
                  <a:pt x="18008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3" name="object 633"/>
          <p:cNvSpPr/>
          <p:nvPr/>
        </p:nvSpPr>
        <p:spPr>
          <a:xfrm>
            <a:off x="2146397" y="4256017"/>
            <a:ext cx="1905" cy="0"/>
          </a:xfrm>
          <a:custGeom>
            <a:avLst/>
            <a:gdLst/>
            <a:ahLst/>
            <a:cxnLst/>
            <a:rect l="l" t="t" r="r" b="b"/>
            <a:pathLst>
              <a:path w="1905">
                <a:moveTo>
                  <a:pt x="0" y="0"/>
                </a:moveTo>
                <a:lnTo>
                  <a:pt x="1854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4" name="object 634"/>
          <p:cNvSpPr/>
          <p:nvPr/>
        </p:nvSpPr>
        <p:spPr>
          <a:xfrm>
            <a:off x="2046676" y="4148336"/>
            <a:ext cx="21590" cy="0"/>
          </a:xfrm>
          <a:custGeom>
            <a:avLst/>
            <a:gdLst/>
            <a:ahLst/>
            <a:cxnLst/>
            <a:rect l="l" t="t" r="r" b="b"/>
            <a:pathLst>
              <a:path w="21589">
                <a:moveTo>
                  <a:pt x="21602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5" name="object 635"/>
          <p:cNvSpPr/>
          <p:nvPr/>
        </p:nvSpPr>
        <p:spPr>
          <a:xfrm>
            <a:off x="2046678" y="4166336"/>
            <a:ext cx="21590" cy="0"/>
          </a:xfrm>
          <a:custGeom>
            <a:avLst/>
            <a:gdLst/>
            <a:ahLst/>
            <a:cxnLst/>
            <a:rect l="l" t="t" r="r" b="b"/>
            <a:pathLst>
              <a:path w="21589">
                <a:moveTo>
                  <a:pt x="0" y="0"/>
                </a:moveTo>
                <a:lnTo>
                  <a:pt x="21602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6" name="object 636"/>
          <p:cNvSpPr/>
          <p:nvPr/>
        </p:nvSpPr>
        <p:spPr>
          <a:xfrm>
            <a:off x="2066479" y="4150137"/>
            <a:ext cx="0" cy="14604"/>
          </a:xfrm>
          <a:custGeom>
            <a:avLst/>
            <a:gdLst/>
            <a:ahLst/>
            <a:cxnLst/>
            <a:rect l="l" t="t" r="r" b="b"/>
            <a:pathLst>
              <a:path h="14604">
                <a:moveTo>
                  <a:pt x="0" y="0"/>
                </a:moveTo>
                <a:lnTo>
                  <a:pt x="0" y="14401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7" name="object 637"/>
          <p:cNvSpPr/>
          <p:nvPr/>
        </p:nvSpPr>
        <p:spPr>
          <a:xfrm>
            <a:off x="2048478" y="4150135"/>
            <a:ext cx="0" cy="14604"/>
          </a:xfrm>
          <a:custGeom>
            <a:avLst/>
            <a:gdLst/>
            <a:ahLst/>
            <a:cxnLst/>
            <a:rect l="l" t="t" r="r" b="b"/>
            <a:pathLst>
              <a:path h="14604">
                <a:moveTo>
                  <a:pt x="0" y="14401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8" name="object 638"/>
          <p:cNvSpPr/>
          <p:nvPr/>
        </p:nvSpPr>
        <p:spPr>
          <a:xfrm>
            <a:off x="2048470" y="4164536"/>
            <a:ext cx="18415" cy="0"/>
          </a:xfrm>
          <a:custGeom>
            <a:avLst/>
            <a:gdLst/>
            <a:ahLst/>
            <a:cxnLst/>
            <a:rect l="l" t="t" r="r" b="b"/>
            <a:pathLst>
              <a:path w="18414">
                <a:moveTo>
                  <a:pt x="18008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9" name="object 639"/>
          <p:cNvSpPr/>
          <p:nvPr/>
        </p:nvSpPr>
        <p:spPr>
          <a:xfrm>
            <a:off x="2001365" y="4224888"/>
            <a:ext cx="2540" cy="8890"/>
          </a:xfrm>
          <a:custGeom>
            <a:avLst/>
            <a:gdLst/>
            <a:ahLst/>
            <a:cxnLst/>
            <a:rect l="l" t="t" r="r" b="b"/>
            <a:pathLst>
              <a:path w="2539" h="8889">
                <a:moveTo>
                  <a:pt x="0" y="8775"/>
                </a:moveTo>
                <a:lnTo>
                  <a:pt x="238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0" name="object 640"/>
          <p:cNvSpPr/>
          <p:nvPr/>
        </p:nvSpPr>
        <p:spPr>
          <a:xfrm>
            <a:off x="2014518" y="4233664"/>
            <a:ext cx="15875" cy="0"/>
          </a:xfrm>
          <a:custGeom>
            <a:avLst/>
            <a:gdLst/>
            <a:ahLst/>
            <a:cxnLst/>
            <a:rect l="l" t="t" r="r" b="b"/>
            <a:pathLst>
              <a:path w="15875">
                <a:moveTo>
                  <a:pt x="0" y="0"/>
                </a:moveTo>
                <a:lnTo>
                  <a:pt x="15849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1" name="object 641"/>
          <p:cNvSpPr/>
          <p:nvPr/>
        </p:nvSpPr>
        <p:spPr>
          <a:xfrm>
            <a:off x="2012008" y="4224882"/>
            <a:ext cx="2540" cy="8890"/>
          </a:xfrm>
          <a:custGeom>
            <a:avLst/>
            <a:gdLst/>
            <a:ahLst/>
            <a:cxnLst/>
            <a:rect l="l" t="t" r="r" b="b"/>
            <a:pathLst>
              <a:path w="2539" h="8889">
                <a:moveTo>
                  <a:pt x="0" y="0"/>
                </a:moveTo>
                <a:lnTo>
                  <a:pt x="2501" y="8788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2" name="object 642"/>
          <p:cNvSpPr/>
          <p:nvPr/>
        </p:nvSpPr>
        <p:spPr>
          <a:xfrm>
            <a:off x="2030370" y="4219300"/>
            <a:ext cx="0" cy="14604"/>
          </a:xfrm>
          <a:custGeom>
            <a:avLst/>
            <a:gdLst/>
            <a:ahLst/>
            <a:cxnLst/>
            <a:rect l="l" t="t" r="r" b="b"/>
            <a:pathLst>
              <a:path h="14604">
                <a:moveTo>
                  <a:pt x="0" y="14363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3" name="object 643"/>
          <p:cNvSpPr/>
          <p:nvPr/>
        </p:nvSpPr>
        <p:spPr>
          <a:xfrm>
            <a:off x="2030370" y="4219294"/>
            <a:ext cx="9525" cy="0"/>
          </a:xfrm>
          <a:custGeom>
            <a:avLst/>
            <a:gdLst/>
            <a:ahLst/>
            <a:cxnLst/>
            <a:rect l="l" t="t" r="r" b="b"/>
            <a:pathLst>
              <a:path w="9525">
                <a:moveTo>
                  <a:pt x="0" y="0"/>
                </a:moveTo>
                <a:lnTo>
                  <a:pt x="9309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4" name="object 644"/>
          <p:cNvSpPr/>
          <p:nvPr/>
        </p:nvSpPr>
        <p:spPr>
          <a:xfrm>
            <a:off x="2146768" y="4180441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3175" y="0"/>
                </a:lnTo>
              </a:path>
            </a:pathLst>
          </a:custGeom>
          <a:ln w="532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5" name="object 645"/>
          <p:cNvSpPr/>
          <p:nvPr/>
        </p:nvSpPr>
        <p:spPr>
          <a:xfrm>
            <a:off x="2142671" y="4251493"/>
            <a:ext cx="3810" cy="0"/>
          </a:xfrm>
          <a:custGeom>
            <a:avLst/>
            <a:gdLst/>
            <a:ahLst/>
            <a:cxnLst/>
            <a:rect l="l" t="t" r="r" b="b"/>
            <a:pathLst>
              <a:path w="3810">
                <a:moveTo>
                  <a:pt x="0" y="0"/>
                </a:moveTo>
                <a:lnTo>
                  <a:pt x="3721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6" name="object 646"/>
          <p:cNvSpPr/>
          <p:nvPr/>
        </p:nvSpPr>
        <p:spPr>
          <a:xfrm>
            <a:off x="2148259" y="4274017"/>
            <a:ext cx="5715" cy="0"/>
          </a:xfrm>
          <a:custGeom>
            <a:avLst/>
            <a:gdLst/>
            <a:ahLst/>
            <a:cxnLst/>
            <a:rect l="l" t="t" r="r" b="b"/>
            <a:pathLst>
              <a:path w="5714">
                <a:moveTo>
                  <a:pt x="0" y="0"/>
                </a:moveTo>
                <a:lnTo>
                  <a:pt x="539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7" name="object 647"/>
          <p:cNvSpPr/>
          <p:nvPr/>
        </p:nvSpPr>
        <p:spPr>
          <a:xfrm>
            <a:off x="2153659" y="4265063"/>
            <a:ext cx="0" cy="9525"/>
          </a:xfrm>
          <a:custGeom>
            <a:avLst/>
            <a:gdLst/>
            <a:ahLst/>
            <a:cxnLst/>
            <a:rect l="l" t="t" r="r" b="b"/>
            <a:pathLst>
              <a:path h="9525">
                <a:moveTo>
                  <a:pt x="0" y="8953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8" name="object 648"/>
          <p:cNvSpPr/>
          <p:nvPr/>
        </p:nvSpPr>
        <p:spPr>
          <a:xfrm>
            <a:off x="2153659" y="4265065"/>
            <a:ext cx="5715" cy="0"/>
          </a:xfrm>
          <a:custGeom>
            <a:avLst/>
            <a:gdLst/>
            <a:ahLst/>
            <a:cxnLst/>
            <a:rect l="l" t="t" r="r" b="b"/>
            <a:pathLst>
              <a:path w="5714">
                <a:moveTo>
                  <a:pt x="0" y="0"/>
                </a:moveTo>
                <a:lnTo>
                  <a:pt x="539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9" name="object 649"/>
          <p:cNvSpPr/>
          <p:nvPr/>
        </p:nvSpPr>
        <p:spPr>
          <a:xfrm>
            <a:off x="2164768" y="4180441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3175" y="0"/>
                </a:lnTo>
              </a:path>
            </a:pathLst>
          </a:custGeom>
          <a:ln w="532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0" name="object 650"/>
          <p:cNvSpPr/>
          <p:nvPr/>
        </p:nvSpPr>
        <p:spPr>
          <a:xfrm>
            <a:off x="2017878" y="1664041"/>
            <a:ext cx="0" cy="1684655"/>
          </a:xfrm>
          <a:custGeom>
            <a:avLst/>
            <a:gdLst/>
            <a:ahLst/>
            <a:cxnLst/>
            <a:rect l="l" t="t" r="r" b="b"/>
            <a:pathLst>
              <a:path h="1684654">
                <a:moveTo>
                  <a:pt x="0" y="0"/>
                </a:moveTo>
                <a:lnTo>
                  <a:pt x="0" y="1684312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1" name="object 651"/>
          <p:cNvSpPr/>
          <p:nvPr/>
        </p:nvSpPr>
        <p:spPr>
          <a:xfrm>
            <a:off x="2017878" y="3483095"/>
            <a:ext cx="0" cy="665480"/>
          </a:xfrm>
          <a:custGeom>
            <a:avLst/>
            <a:gdLst/>
            <a:ahLst/>
            <a:cxnLst/>
            <a:rect l="l" t="t" r="r" b="b"/>
            <a:pathLst>
              <a:path h="665479">
                <a:moveTo>
                  <a:pt x="0" y="0"/>
                </a:moveTo>
                <a:lnTo>
                  <a:pt x="0" y="665251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2" name="object 652"/>
          <p:cNvSpPr/>
          <p:nvPr/>
        </p:nvSpPr>
        <p:spPr>
          <a:xfrm>
            <a:off x="2017878" y="4033727"/>
            <a:ext cx="0" cy="136525"/>
          </a:xfrm>
          <a:custGeom>
            <a:avLst/>
            <a:gdLst/>
            <a:ahLst/>
            <a:cxnLst/>
            <a:rect l="l" t="t" r="r" b="b"/>
            <a:pathLst>
              <a:path h="136525">
                <a:moveTo>
                  <a:pt x="0" y="0"/>
                </a:moveTo>
                <a:lnTo>
                  <a:pt x="0" y="13633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3" name="object 653"/>
          <p:cNvSpPr/>
          <p:nvPr/>
        </p:nvSpPr>
        <p:spPr>
          <a:xfrm>
            <a:off x="2046678" y="1664041"/>
            <a:ext cx="0" cy="1684655"/>
          </a:xfrm>
          <a:custGeom>
            <a:avLst/>
            <a:gdLst/>
            <a:ahLst/>
            <a:cxnLst/>
            <a:rect l="l" t="t" r="r" b="b"/>
            <a:pathLst>
              <a:path h="1684654">
                <a:moveTo>
                  <a:pt x="0" y="0"/>
                </a:moveTo>
                <a:lnTo>
                  <a:pt x="0" y="1684312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4" name="object 654"/>
          <p:cNvSpPr/>
          <p:nvPr/>
        </p:nvSpPr>
        <p:spPr>
          <a:xfrm>
            <a:off x="2046678" y="3483095"/>
            <a:ext cx="0" cy="665480"/>
          </a:xfrm>
          <a:custGeom>
            <a:avLst/>
            <a:gdLst/>
            <a:ahLst/>
            <a:cxnLst/>
            <a:rect l="l" t="t" r="r" b="b"/>
            <a:pathLst>
              <a:path h="665479">
                <a:moveTo>
                  <a:pt x="0" y="0"/>
                </a:moveTo>
                <a:lnTo>
                  <a:pt x="0" y="665251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5" name="object 655"/>
          <p:cNvSpPr/>
          <p:nvPr/>
        </p:nvSpPr>
        <p:spPr>
          <a:xfrm>
            <a:off x="2046678" y="4033727"/>
            <a:ext cx="0" cy="136525"/>
          </a:xfrm>
          <a:custGeom>
            <a:avLst/>
            <a:gdLst/>
            <a:ahLst/>
            <a:cxnLst/>
            <a:rect l="l" t="t" r="r" b="b"/>
            <a:pathLst>
              <a:path h="136525">
                <a:moveTo>
                  <a:pt x="0" y="0"/>
                </a:moveTo>
                <a:lnTo>
                  <a:pt x="0" y="13633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6" name="object 656"/>
          <p:cNvSpPr/>
          <p:nvPr/>
        </p:nvSpPr>
        <p:spPr>
          <a:xfrm>
            <a:off x="2039479" y="1664041"/>
            <a:ext cx="0" cy="1684655"/>
          </a:xfrm>
          <a:custGeom>
            <a:avLst/>
            <a:gdLst/>
            <a:ahLst/>
            <a:cxnLst/>
            <a:rect l="l" t="t" r="r" b="b"/>
            <a:pathLst>
              <a:path h="1684654">
                <a:moveTo>
                  <a:pt x="0" y="0"/>
                </a:moveTo>
                <a:lnTo>
                  <a:pt x="0" y="1684312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7" name="object 657"/>
          <p:cNvSpPr/>
          <p:nvPr/>
        </p:nvSpPr>
        <p:spPr>
          <a:xfrm>
            <a:off x="2039479" y="3483095"/>
            <a:ext cx="0" cy="665480"/>
          </a:xfrm>
          <a:custGeom>
            <a:avLst/>
            <a:gdLst/>
            <a:ahLst/>
            <a:cxnLst/>
            <a:rect l="l" t="t" r="r" b="b"/>
            <a:pathLst>
              <a:path h="665479">
                <a:moveTo>
                  <a:pt x="0" y="0"/>
                </a:moveTo>
                <a:lnTo>
                  <a:pt x="0" y="665251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8" name="object 658"/>
          <p:cNvSpPr/>
          <p:nvPr/>
        </p:nvSpPr>
        <p:spPr>
          <a:xfrm>
            <a:off x="2039479" y="4033727"/>
            <a:ext cx="0" cy="136525"/>
          </a:xfrm>
          <a:custGeom>
            <a:avLst/>
            <a:gdLst/>
            <a:ahLst/>
            <a:cxnLst/>
            <a:rect l="l" t="t" r="r" b="b"/>
            <a:pathLst>
              <a:path h="136525">
                <a:moveTo>
                  <a:pt x="0" y="0"/>
                </a:moveTo>
                <a:lnTo>
                  <a:pt x="0" y="13633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9" name="object 659"/>
          <p:cNvSpPr/>
          <p:nvPr/>
        </p:nvSpPr>
        <p:spPr>
          <a:xfrm>
            <a:off x="2068278" y="1664041"/>
            <a:ext cx="0" cy="1684655"/>
          </a:xfrm>
          <a:custGeom>
            <a:avLst/>
            <a:gdLst/>
            <a:ahLst/>
            <a:cxnLst/>
            <a:rect l="l" t="t" r="r" b="b"/>
            <a:pathLst>
              <a:path h="1684654">
                <a:moveTo>
                  <a:pt x="0" y="0"/>
                </a:moveTo>
                <a:lnTo>
                  <a:pt x="0" y="1684312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0" name="object 660"/>
          <p:cNvSpPr/>
          <p:nvPr/>
        </p:nvSpPr>
        <p:spPr>
          <a:xfrm>
            <a:off x="2068278" y="3483095"/>
            <a:ext cx="0" cy="665480"/>
          </a:xfrm>
          <a:custGeom>
            <a:avLst/>
            <a:gdLst/>
            <a:ahLst/>
            <a:cxnLst/>
            <a:rect l="l" t="t" r="r" b="b"/>
            <a:pathLst>
              <a:path h="665479">
                <a:moveTo>
                  <a:pt x="0" y="0"/>
                </a:moveTo>
                <a:lnTo>
                  <a:pt x="0" y="665251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1" name="object 661"/>
          <p:cNvSpPr/>
          <p:nvPr/>
        </p:nvSpPr>
        <p:spPr>
          <a:xfrm>
            <a:off x="2068278" y="4033727"/>
            <a:ext cx="0" cy="136525"/>
          </a:xfrm>
          <a:custGeom>
            <a:avLst/>
            <a:gdLst/>
            <a:ahLst/>
            <a:cxnLst/>
            <a:rect l="l" t="t" r="r" b="b"/>
            <a:pathLst>
              <a:path h="136525">
                <a:moveTo>
                  <a:pt x="0" y="0"/>
                </a:moveTo>
                <a:lnTo>
                  <a:pt x="0" y="13633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2" name="object 662"/>
          <p:cNvSpPr/>
          <p:nvPr/>
        </p:nvSpPr>
        <p:spPr>
          <a:xfrm>
            <a:off x="2075478" y="1664041"/>
            <a:ext cx="0" cy="1684655"/>
          </a:xfrm>
          <a:custGeom>
            <a:avLst/>
            <a:gdLst/>
            <a:ahLst/>
            <a:cxnLst/>
            <a:rect l="l" t="t" r="r" b="b"/>
            <a:pathLst>
              <a:path h="1684654">
                <a:moveTo>
                  <a:pt x="0" y="0"/>
                </a:moveTo>
                <a:lnTo>
                  <a:pt x="0" y="1684312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3" name="object 663"/>
          <p:cNvSpPr/>
          <p:nvPr/>
        </p:nvSpPr>
        <p:spPr>
          <a:xfrm>
            <a:off x="2075478" y="3483095"/>
            <a:ext cx="0" cy="649605"/>
          </a:xfrm>
          <a:custGeom>
            <a:avLst/>
            <a:gdLst/>
            <a:ahLst/>
            <a:cxnLst/>
            <a:rect l="l" t="t" r="r" b="b"/>
            <a:pathLst>
              <a:path h="649604">
                <a:moveTo>
                  <a:pt x="0" y="0"/>
                </a:moveTo>
                <a:lnTo>
                  <a:pt x="0" y="649452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4" name="object 664"/>
          <p:cNvSpPr/>
          <p:nvPr/>
        </p:nvSpPr>
        <p:spPr>
          <a:xfrm>
            <a:off x="2075478" y="4033727"/>
            <a:ext cx="0" cy="144145"/>
          </a:xfrm>
          <a:custGeom>
            <a:avLst/>
            <a:gdLst/>
            <a:ahLst/>
            <a:cxnLst/>
            <a:rect l="l" t="t" r="r" b="b"/>
            <a:pathLst>
              <a:path h="144145">
                <a:moveTo>
                  <a:pt x="0" y="0"/>
                </a:moveTo>
                <a:lnTo>
                  <a:pt x="0" y="144056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5" name="object 665"/>
          <p:cNvSpPr/>
          <p:nvPr/>
        </p:nvSpPr>
        <p:spPr>
          <a:xfrm>
            <a:off x="2148347" y="4183102"/>
            <a:ext cx="18415" cy="0"/>
          </a:xfrm>
          <a:custGeom>
            <a:avLst/>
            <a:gdLst/>
            <a:ahLst/>
            <a:cxnLst/>
            <a:rect l="l" t="t" r="r" b="b"/>
            <a:pathLst>
              <a:path w="18414">
                <a:moveTo>
                  <a:pt x="18008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6" name="object 666"/>
          <p:cNvSpPr/>
          <p:nvPr/>
        </p:nvSpPr>
        <p:spPr>
          <a:xfrm>
            <a:off x="2116858" y="4177780"/>
            <a:ext cx="0" cy="74295"/>
          </a:xfrm>
          <a:custGeom>
            <a:avLst/>
            <a:gdLst/>
            <a:ahLst/>
            <a:cxnLst/>
            <a:rect l="l" t="t" r="r" b="b"/>
            <a:pathLst>
              <a:path h="74295">
                <a:moveTo>
                  <a:pt x="0" y="0"/>
                </a:moveTo>
                <a:lnTo>
                  <a:pt x="0" y="7371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7" name="object 667"/>
          <p:cNvSpPr/>
          <p:nvPr/>
        </p:nvSpPr>
        <p:spPr>
          <a:xfrm>
            <a:off x="2184340" y="4181379"/>
            <a:ext cx="0" cy="100330"/>
          </a:xfrm>
          <a:custGeom>
            <a:avLst/>
            <a:gdLst/>
            <a:ahLst/>
            <a:cxnLst/>
            <a:rect l="l" t="t" r="r" b="b"/>
            <a:pathLst>
              <a:path h="100329">
                <a:moveTo>
                  <a:pt x="0" y="99885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8" name="object 668"/>
          <p:cNvSpPr/>
          <p:nvPr/>
        </p:nvSpPr>
        <p:spPr>
          <a:xfrm>
            <a:off x="2159059" y="4265065"/>
            <a:ext cx="0" cy="23495"/>
          </a:xfrm>
          <a:custGeom>
            <a:avLst/>
            <a:gdLst/>
            <a:ahLst/>
            <a:cxnLst/>
            <a:rect l="l" t="t" r="r" b="b"/>
            <a:pathLst>
              <a:path h="23495">
                <a:moveTo>
                  <a:pt x="0" y="0"/>
                </a:moveTo>
                <a:lnTo>
                  <a:pt x="0" y="23406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9" name="object 669"/>
          <p:cNvSpPr/>
          <p:nvPr/>
        </p:nvSpPr>
        <p:spPr>
          <a:xfrm>
            <a:off x="2162660" y="4292065"/>
            <a:ext cx="11430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0" y="0"/>
                </a:moveTo>
                <a:lnTo>
                  <a:pt x="1088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0" name="object 670"/>
          <p:cNvSpPr/>
          <p:nvPr/>
        </p:nvSpPr>
        <p:spPr>
          <a:xfrm>
            <a:off x="2179322" y="4155179"/>
            <a:ext cx="0" cy="22860"/>
          </a:xfrm>
          <a:custGeom>
            <a:avLst/>
            <a:gdLst/>
            <a:ahLst/>
            <a:cxnLst/>
            <a:rect l="l" t="t" r="r" b="b"/>
            <a:pathLst>
              <a:path h="22860">
                <a:moveTo>
                  <a:pt x="0" y="0"/>
                </a:moveTo>
                <a:lnTo>
                  <a:pt x="0" y="22606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1" name="object 671"/>
          <p:cNvSpPr/>
          <p:nvPr/>
        </p:nvSpPr>
        <p:spPr>
          <a:xfrm>
            <a:off x="2075478" y="4146644"/>
            <a:ext cx="7620" cy="0"/>
          </a:xfrm>
          <a:custGeom>
            <a:avLst/>
            <a:gdLst/>
            <a:ahLst/>
            <a:cxnLst/>
            <a:rect l="l" t="t" r="r" b="b"/>
            <a:pathLst>
              <a:path w="7619">
                <a:moveTo>
                  <a:pt x="0" y="0"/>
                </a:moveTo>
                <a:lnTo>
                  <a:pt x="7188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2" name="object 672"/>
          <p:cNvSpPr/>
          <p:nvPr/>
        </p:nvSpPr>
        <p:spPr>
          <a:xfrm>
            <a:off x="2082664" y="4137601"/>
            <a:ext cx="0" cy="9525"/>
          </a:xfrm>
          <a:custGeom>
            <a:avLst/>
            <a:gdLst/>
            <a:ahLst/>
            <a:cxnLst/>
            <a:rect l="l" t="t" r="r" b="b"/>
            <a:pathLst>
              <a:path h="9525">
                <a:moveTo>
                  <a:pt x="0" y="9042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3" name="object 673"/>
          <p:cNvSpPr/>
          <p:nvPr/>
        </p:nvSpPr>
        <p:spPr>
          <a:xfrm>
            <a:off x="2082664" y="4137596"/>
            <a:ext cx="88900" cy="8255"/>
          </a:xfrm>
          <a:custGeom>
            <a:avLst/>
            <a:gdLst/>
            <a:ahLst/>
            <a:cxnLst/>
            <a:rect l="l" t="t" r="r" b="b"/>
            <a:pathLst>
              <a:path w="88900" h="8254">
                <a:moveTo>
                  <a:pt x="0" y="0"/>
                </a:moveTo>
                <a:lnTo>
                  <a:pt x="88646" y="7988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4" name="object 674"/>
          <p:cNvSpPr/>
          <p:nvPr/>
        </p:nvSpPr>
        <p:spPr>
          <a:xfrm>
            <a:off x="2030415" y="4266662"/>
            <a:ext cx="0" cy="3175"/>
          </a:xfrm>
          <a:custGeom>
            <a:avLst/>
            <a:gdLst/>
            <a:ahLst/>
            <a:cxnLst/>
            <a:rect l="l" t="t" r="r" b="b"/>
            <a:pathLst>
              <a:path h="3175">
                <a:moveTo>
                  <a:pt x="0" y="0"/>
                </a:moveTo>
                <a:lnTo>
                  <a:pt x="0" y="3175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5" name="object 675"/>
          <p:cNvSpPr/>
          <p:nvPr/>
        </p:nvSpPr>
        <p:spPr>
          <a:xfrm>
            <a:off x="2111813" y="4277250"/>
            <a:ext cx="32384" cy="0"/>
          </a:xfrm>
          <a:custGeom>
            <a:avLst/>
            <a:gdLst/>
            <a:ahLst/>
            <a:cxnLst/>
            <a:rect l="l" t="t" r="r" b="b"/>
            <a:pathLst>
              <a:path w="32385">
                <a:moveTo>
                  <a:pt x="32334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6" name="object 676"/>
          <p:cNvSpPr/>
          <p:nvPr/>
        </p:nvSpPr>
        <p:spPr>
          <a:xfrm>
            <a:off x="2102411" y="4271855"/>
            <a:ext cx="0" cy="143510"/>
          </a:xfrm>
          <a:custGeom>
            <a:avLst/>
            <a:gdLst/>
            <a:ahLst/>
            <a:cxnLst/>
            <a:rect l="l" t="t" r="r" b="b"/>
            <a:pathLst>
              <a:path h="143510">
                <a:moveTo>
                  <a:pt x="0" y="14304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7" name="object 677"/>
          <p:cNvSpPr/>
          <p:nvPr/>
        </p:nvSpPr>
        <p:spPr>
          <a:xfrm>
            <a:off x="2147747" y="4280856"/>
            <a:ext cx="0" cy="139065"/>
          </a:xfrm>
          <a:custGeom>
            <a:avLst/>
            <a:gdLst/>
            <a:ahLst/>
            <a:cxnLst/>
            <a:rect l="l" t="t" r="r" b="b"/>
            <a:pathLst>
              <a:path h="139064">
                <a:moveTo>
                  <a:pt x="0" y="13862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8" name="object 678"/>
          <p:cNvSpPr/>
          <p:nvPr/>
        </p:nvSpPr>
        <p:spPr>
          <a:xfrm>
            <a:off x="1964504" y="4222290"/>
            <a:ext cx="6985" cy="2540"/>
          </a:xfrm>
          <a:custGeom>
            <a:avLst/>
            <a:gdLst/>
            <a:ahLst/>
            <a:cxnLst/>
            <a:rect l="l" t="t" r="r" b="b"/>
            <a:pathLst>
              <a:path w="6985" h="2539">
                <a:moveTo>
                  <a:pt x="0" y="2425"/>
                </a:moveTo>
                <a:lnTo>
                  <a:pt x="651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9" name="object 679"/>
          <p:cNvSpPr/>
          <p:nvPr/>
        </p:nvSpPr>
        <p:spPr>
          <a:xfrm>
            <a:off x="2034821" y="4417219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3175" y="0"/>
                </a:lnTo>
              </a:path>
            </a:pathLst>
          </a:custGeom>
          <a:ln w="464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0" name="object 680"/>
          <p:cNvSpPr/>
          <p:nvPr/>
        </p:nvSpPr>
        <p:spPr>
          <a:xfrm>
            <a:off x="1983083" y="4341037"/>
            <a:ext cx="14604" cy="0"/>
          </a:xfrm>
          <a:custGeom>
            <a:avLst/>
            <a:gdLst/>
            <a:ahLst/>
            <a:cxnLst/>
            <a:rect l="l" t="t" r="r" b="b"/>
            <a:pathLst>
              <a:path w="14605">
                <a:moveTo>
                  <a:pt x="14363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1" name="object 681"/>
          <p:cNvSpPr/>
          <p:nvPr/>
        </p:nvSpPr>
        <p:spPr>
          <a:xfrm>
            <a:off x="1986315" y="4216575"/>
            <a:ext cx="1905" cy="2540"/>
          </a:xfrm>
          <a:custGeom>
            <a:avLst/>
            <a:gdLst/>
            <a:ahLst/>
            <a:cxnLst/>
            <a:rect l="l" t="t" r="r" b="b"/>
            <a:pathLst>
              <a:path w="1905" h="2539">
                <a:moveTo>
                  <a:pt x="1676" y="1955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2" name="object 682"/>
          <p:cNvSpPr/>
          <p:nvPr/>
        </p:nvSpPr>
        <p:spPr>
          <a:xfrm>
            <a:off x="1982285" y="4218780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317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3" name="object 683"/>
          <p:cNvSpPr/>
          <p:nvPr/>
        </p:nvSpPr>
        <p:spPr>
          <a:xfrm>
            <a:off x="1979454" y="4219835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317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4" name="object 684"/>
          <p:cNvSpPr/>
          <p:nvPr/>
        </p:nvSpPr>
        <p:spPr>
          <a:xfrm>
            <a:off x="1972189" y="4222546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317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5" name="object 685"/>
          <p:cNvSpPr/>
          <p:nvPr/>
        </p:nvSpPr>
        <p:spPr>
          <a:xfrm>
            <a:off x="1969430" y="4223576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317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6" name="object 686"/>
          <p:cNvSpPr/>
          <p:nvPr/>
        </p:nvSpPr>
        <p:spPr>
          <a:xfrm>
            <a:off x="1973778" y="4218545"/>
            <a:ext cx="7620" cy="3175"/>
          </a:xfrm>
          <a:custGeom>
            <a:avLst/>
            <a:gdLst/>
            <a:ahLst/>
            <a:cxnLst/>
            <a:rect l="l" t="t" r="r" b="b"/>
            <a:pathLst>
              <a:path w="7619" h="3175">
                <a:moveTo>
                  <a:pt x="7264" y="0"/>
                </a:moveTo>
                <a:lnTo>
                  <a:pt x="0" y="2717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7" name="object 687"/>
          <p:cNvSpPr/>
          <p:nvPr/>
        </p:nvSpPr>
        <p:spPr>
          <a:xfrm>
            <a:off x="1983865" y="4216576"/>
            <a:ext cx="2540" cy="1270"/>
          </a:xfrm>
          <a:custGeom>
            <a:avLst/>
            <a:gdLst/>
            <a:ahLst/>
            <a:cxnLst/>
            <a:rect l="l" t="t" r="r" b="b"/>
            <a:pathLst>
              <a:path w="2539" h="1270">
                <a:moveTo>
                  <a:pt x="2451" y="0"/>
                </a:moveTo>
                <a:lnTo>
                  <a:pt x="0" y="91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8" name="object 688"/>
          <p:cNvSpPr/>
          <p:nvPr/>
        </p:nvSpPr>
        <p:spPr>
          <a:xfrm>
            <a:off x="1989598" y="4219698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3175" y="0"/>
                </a:lnTo>
              </a:path>
            </a:pathLst>
          </a:custGeom>
          <a:ln w="511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9" name="object 689"/>
          <p:cNvSpPr/>
          <p:nvPr/>
        </p:nvSpPr>
        <p:spPr>
          <a:xfrm>
            <a:off x="1963559" y="4213155"/>
            <a:ext cx="24765" cy="9525"/>
          </a:xfrm>
          <a:custGeom>
            <a:avLst/>
            <a:gdLst/>
            <a:ahLst/>
            <a:cxnLst/>
            <a:rect l="l" t="t" r="r" b="b"/>
            <a:pathLst>
              <a:path w="24764" h="9525">
                <a:moveTo>
                  <a:pt x="24218" y="0"/>
                </a:moveTo>
                <a:lnTo>
                  <a:pt x="0" y="9042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0" name="object 690"/>
          <p:cNvSpPr/>
          <p:nvPr/>
        </p:nvSpPr>
        <p:spPr>
          <a:xfrm>
            <a:off x="1987782" y="4213155"/>
            <a:ext cx="3810" cy="4445"/>
          </a:xfrm>
          <a:custGeom>
            <a:avLst/>
            <a:gdLst/>
            <a:ahLst/>
            <a:cxnLst/>
            <a:rect l="l" t="t" r="r" b="b"/>
            <a:pathLst>
              <a:path w="3810" h="4445">
                <a:moveTo>
                  <a:pt x="3403" y="3975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1" name="object 691"/>
          <p:cNvSpPr/>
          <p:nvPr/>
        </p:nvSpPr>
        <p:spPr>
          <a:xfrm>
            <a:off x="1983084" y="4341037"/>
            <a:ext cx="0" cy="9525"/>
          </a:xfrm>
          <a:custGeom>
            <a:avLst/>
            <a:gdLst/>
            <a:ahLst/>
            <a:cxnLst/>
            <a:rect l="l" t="t" r="r" b="b"/>
            <a:pathLst>
              <a:path h="9525">
                <a:moveTo>
                  <a:pt x="0" y="0"/>
                </a:moveTo>
                <a:lnTo>
                  <a:pt x="0" y="894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2" name="object 692"/>
          <p:cNvSpPr/>
          <p:nvPr/>
        </p:nvSpPr>
        <p:spPr>
          <a:xfrm>
            <a:off x="1997442" y="4341045"/>
            <a:ext cx="635" cy="201295"/>
          </a:xfrm>
          <a:custGeom>
            <a:avLst/>
            <a:gdLst/>
            <a:ahLst/>
            <a:cxnLst/>
            <a:rect l="l" t="t" r="r" b="b"/>
            <a:pathLst>
              <a:path w="635" h="201295">
                <a:moveTo>
                  <a:pt x="25" y="200787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3" name="object 693"/>
          <p:cNvSpPr/>
          <p:nvPr/>
        </p:nvSpPr>
        <p:spPr>
          <a:xfrm>
            <a:off x="1997447" y="4419608"/>
            <a:ext cx="150495" cy="104139"/>
          </a:xfrm>
          <a:custGeom>
            <a:avLst/>
            <a:gdLst/>
            <a:ahLst/>
            <a:cxnLst/>
            <a:rect l="l" t="t" r="r" b="b"/>
            <a:pathLst>
              <a:path w="150494" h="104139">
                <a:moveTo>
                  <a:pt x="0" y="0"/>
                </a:moveTo>
                <a:lnTo>
                  <a:pt x="150291" y="104152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4" name="object 694"/>
          <p:cNvSpPr/>
          <p:nvPr/>
        </p:nvSpPr>
        <p:spPr>
          <a:xfrm>
            <a:off x="1997442" y="4419543"/>
            <a:ext cx="150495" cy="104775"/>
          </a:xfrm>
          <a:custGeom>
            <a:avLst/>
            <a:gdLst/>
            <a:ahLst/>
            <a:cxnLst/>
            <a:rect l="l" t="t" r="r" b="b"/>
            <a:pathLst>
              <a:path w="150494" h="104775">
                <a:moveTo>
                  <a:pt x="150304" y="0"/>
                </a:moveTo>
                <a:lnTo>
                  <a:pt x="0" y="104292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5" name="object 695"/>
          <p:cNvSpPr/>
          <p:nvPr/>
        </p:nvSpPr>
        <p:spPr>
          <a:xfrm>
            <a:off x="1997447" y="4414896"/>
            <a:ext cx="150495" cy="0"/>
          </a:xfrm>
          <a:custGeom>
            <a:avLst/>
            <a:gdLst/>
            <a:ahLst/>
            <a:cxnLst/>
            <a:rect l="l" t="t" r="r" b="b"/>
            <a:pathLst>
              <a:path w="150494">
                <a:moveTo>
                  <a:pt x="0" y="0"/>
                </a:moveTo>
                <a:lnTo>
                  <a:pt x="150291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6" name="object 696"/>
          <p:cNvSpPr/>
          <p:nvPr/>
        </p:nvSpPr>
        <p:spPr>
          <a:xfrm>
            <a:off x="2128160" y="4417219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3175" y="0"/>
                </a:lnTo>
              </a:path>
            </a:pathLst>
          </a:custGeom>
          <a:ln w="464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7" name="object 697"/>
          <p:cNvSpPr/>
          <p:nvPr/>
        </p:nvSpPr>
        <p:spPr>
          <a:xfrm>
            <a:off x="2080602" y="4417219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3175" y="0"/>
                </a:lnTo>
              </a:path>
            </a:pathLst>
          </a:custGeom>
          <a:ln w="464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8" name="object 698"/>
          <p:cNvSpPr/>
          <p:nvPr/>
        </p:nvSpPr>
        <p:spPr>
          <a:xfrm>
            <a:off x="2113234" y="4417219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3175" y="0"/>
                </a:lnTo>
              </a:path>
            </a:pathLst>
          </a:custGeom>
          <a:ln w="464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9" name="object 699"/>
          <p:cNvSpPr/>
          <p:nvPr/>
        </p:nvSpPr>
        <p:spPr>
          <a:xfrm>
            <a:off x="2148173" y="4274019"/>
            <a:ext cx="6350" cy="17780"/>
          </a:xfrm>
          <a:custGeom>
            <a:avLst/>
            <a:gdLst/>
            <a:ahLst/>
            <a:cxnLst/>
            <a:rect l="l" t="t" r="r" b="b"/>
            <a:pathLst>
              <a:path w="6350" h="17779">
                <a:moveTo>
                  <a:pt x="0" y="17640"/>
                </a:moveTo>
                <a:lnTo>
                  <a:pt x="4165" y="12763"/>
                </a:lnTo>
                <a:lnTo>
                  <a:pt x="6146" y="6388"/>
                </a:lnTo>
                <a:lnTo>
                  <a:pt x="548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0" name="object 700"/>
          <p:cNvSpPr/>
          <p:nvPr/>
        </p:nvSpPr>
        <p:spPr>
          <a:xfrm>
            <a:off x="2108212" y="4271857"/>
            <a:ext cx="3810" cy="3810"/>
          </a:xfrm>
          <a:custGeom>
            <a:avLst/>
            <a:gdLst/>
            <a:ahLst/>
            <a:cxnLst/>
            <a:rect l="l" t="t" r="r" b="b"/>
            <a:pathLst>
              <a:path w="3810" h="3810">
                <a:moveTo>
                  <a:pt x="3606" y="3594"/>
                </a:moveTo>
                <a:lnTo>
                  <a:pt x="3606" y="1612"/>
                </a:lnTo>
                <a:lnTo>
                  <a:pt x="1993" y="0"/>
                </a:ln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1" name="object 701"/>
          <p:cNvSpPr/>
          <p:nvPr/>
        </p:nvSpPr>
        <p:spPr>
          <a:xfrm>
            <a:off x="2039684" y="4247893"/>
            <a:ext cx="3810" cy="3810"/>
          </a:xfrm>
          <a:custGeom>
            <a:avLst/>
            <a:gdLst/>
            <a:ahLst/>
            <a:cxnLst/>
            <a:rect l="l" t="t" r="r" b="b"/>
            <a:pathLst>
              <a:path w="3810" h="3810">
                <a:moveTo>
                  <a:pt x="0" y="0"/>
                </a:moveTo>
                <a:lnTo>
                  <a:pt x="0" y="1993"/>
                </a:lnTo>
                <a:lnTo>
                  <a:pt x="1612" y="3606"/>
                </a:lnTo>
                <a:lnTo>
                  <a:pt x="3594" y="3606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2" name="object 702"/>
          <p:cNvSpPr/>
          <p:nvPr/>
        </p:nvSpPr>
        <p:spPr>
          <a:xfrm>
            <a:off x="2026763" y="4242984"/>
            <a:ext cx="3810" cy="3810"/>
          </a:xfrm>
          <a:custGeom>
            <a:avLst/>
            <a:gdLst/>
            <a:ahLst/>
            <a:cxnLst/>
            <a:rect l="l" t="t" r="r" b="b"/>
            <a:pathLst>
              <a:path w="3810" h="3810">
                <a:moveTo>
                  <a:pt x="3606" y="3594"/>
                </a:moveTo>
                <a:lnTo>
                  <a:pt x="3606" y="1612"/>
                </a:lnTo>
                <a:lnTo>
                  <a:pt x="1993" y="0"/>
                </a:ln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3" name="object 703"/>
          <p:cNvSpPr/>
          <p:nvPr/>
        </p:nvSpPr>
        <p:spPr>
          <a:xfrm>
            <a:off x="2018444" y="4242978"/>
            <a:ext cx="3810" cy="3175"/>
          </a:xfrm>
          <a:custGeom>
            <a:avLst/>
            <a:gdLst/>
            <a:ahLst/>
            <a:cxnLst/>
            <a:rect l="l" t="t" r="r" b="b"/>
            <a:pathLst>
              <a:path w="3810" h="3175">
                <a:moveTo>
                  <a:pt x="3454" y="0"/>
                </a:moveTo>
                <a:lnTo>
                  <a:pt x="1854" y="0"/>
                </a:lnTo>
                <a:lnTo>
                  <a:pt x="444" y="1066"/>
                </a:lnTo>
                <a:lnTo>
                  <a:pt x="0" y="2603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4" name="object 704"/>
          <p:cNvSpPr/>
          <p:nvPr/>
        </p:nvSpPr>
        <p:spPr>
          <a:xfrm>
            <a:off x="2008772" y="4266999"/>
            <a:ext cx="3810" cy="3175"/>
          </a:xfrm>
          <a:custGeom>
            <a:avLst/>
            <a:gdLst/>
            <a:ahLst/>
            <a:cxnLst/>
            <a:rect l="l" t="t" r="r" b="b"/>
            <a:pathLst>
              <a:path w="3810" h="3175">
                <a:moveTo>
                  <a:pt x="0" y="2590"/>
                </a:moveTo>
                <a:lnTo>
                  <a:pt x="1600" y="2590"/>
                </a:lnTo>
                <a:lnTo>
                  <a:pt x="3009" y="1536"/>
                </a:lnTo>
                <a:lnTo>
                  <a:pt x="3454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5" name="object 705"/>
          <p:cNvSpPr/>
          <p:nvPr/>
        </p:nvSpPr>
        <p:spPr>
          <a:xfrm>
            <a:off x="1990986" y="4265989"/>
            <a:ext cx="3810" cy="3810"/>
          </a:xfrm>
          <a:custGeom>
            <a:avLst/>
            <a:gdLst/>
            <a:ahLst/>
            <a:cxnLst/>
            <a:rect l="l" t="t" r="r" b="b"/>
            <a:pathLst>
              <a:path w="3810" h="3810">
                <a:moveTo>
                  <a:pt x="0" y="0"/>
                </a:moveTo>
                <a:lnTo>
                  <a:pt x="0" y="1993"/>
                </a:lnTo>
                <a:lnTo>
                  <a:pt x="1612" y="3606"/>
                </a:lnTo>
                <a:lnTo>
                  <a:pt x="3594" y="3606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6" name="object 706"/>
          <p:cNvSpPr/>
          <p:nvPr/>
        </p:nvSpPr>
        <p:spPr>
          <a:xfrm>
            <a:off x="1986135" y="4219011"/>
            <a:ext cx="5080" cy="3810"/>
          </a:xfrm>
          <a:custGeom>
            <a:avLst/>
            <a:gdLst/>
            <a:ahLst/>
            <a:cxnLst/>
            <a:rect l="l" t="t" r="r" b="b"/>
            <a:pathLst>
              <a:path w="5080" h="3810">
                <a:moveTo>
                  <a:pt x="4851" y="3594"/>
                </a:moveTo>
                <a:lnTo>
                  <a:pt x="4851" y="1612"/>
                </a:lnTo>
                <a:lnTo>
                  <a:pt x="3238" y="0"/>
                </a:lnTo>
                <a:lnTo>
                  <a:pt x="1244" y="0"/>
                </a:lnTo>
                <a:lnTo>
                  <a:pt x="825" y="0"/>
                </a:lnTo>
                <a:lnTo>
                  <a:pt x="393" y="76"/>
                </a:lnTo>
                <a:lnTo>
                  <a:pt x="0" y="215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7" name="object 707"/>
          <p:cNvSpPr/>
          <p:nvPr/>
        </p:nvSpPr>
        <p:spPr>
          <a:xfrm>
            <a:off x="1961447" y="4226213"/>
            <a:ext cx="6350" cy="8890"/>
          </a:xfrm>
          <a:custGeom>
            <a:avLst/>
            <a:gdLst/>
            <a:ahLst/>
            <a:cxnLst/>
            <a:rect l="l" t="t" r="r" b="b"/>
            <a:pathLst>
              <a:path w="6350" h="8889">
                <a:moveTo>
                  <a:pt x="5854" y="0"/>
                </a:moveTo>
                <a:lnTo>
                  <a:pt x="2311" y="1485"/>
                </a:lnTo>
                <a:lnTo>
                  <a:pt x="0" y="4940"/>
                </a:lnTo>
                <a:lnTo>
                  <a:pt x="0" y="8788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8" name="object 708"/>
          <p:cNvSpPr/>
          <p:nvPr/>
        </p:nvSpPr>
        <p:spPr>
          <a:xfrm>
            <a:off x="2034383" y="4243829"/>
            <a:ext cx="5715" cy="15875"/>
          </a:xfrm>
          <a:custGeom>
            <a:avLst/>
            <a:gdLst/>
            <a:ahLst/>
            <a:cxnLst/>
            <a:rect l="l" t="t" r="r" b="b"/>
            <a:pathLst>
              <a:path w="5714" h="15875">
                <a:moveTo>
                  <a:pt x="0" y="15709"/>
                </a:moveTo>
                <a:lnTo>
                  <a:pt x="3314" y="11137"/>
                </a:lnTo>
                <a:lnTo>
                  <a:pt x="5168" y="5651"/>
                </a:lnTo>
                <a:lnTo>
                  <a:pt x="529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9" name="object 709"/>
          <p:cNvSpPr/>
          <p:nvPr/>
        </p:nvSpPr>
        <p:spPr>
          <a:xfrm>
            <a:off x="2030152" y="4257217"/>
            <a:ext cx="4445" cy="3810"/>
          </a:xfrm>
          <a:custGeom>
            <a:avLst/>
            <a:gdLst/>
            <a:ahLst/>
            <a:cxnLst/>
            <a:rect l="l" t="t" r="r" b="b"/>
            <a:pathLst>
              <a:path w="4444" h="3810">
                <a:moveTo>
                  <a:pt x="647" y="0"/>
                </a:moveTo>
                <a:lnTo>
                  <a:pt x="0" y="990"/>
                </a:lnTo>
                <a:lnTo>
                  <a:pt x="292" y="2311"/>
                </a:lnTo>
                <a:lnTo>
                  <a:pt x="1269" y="2959"/>
                </a:lnTo>
                <a:lnTo>
                  <a:pt x="2260" y="3594"/>
                </a:lnTo>
                <a:lnTo>
                  <a:pt x="3581" y="3314"/>
                </a:lnTo>
                <a:lnTo>
                  <a:pt x="4229" y="232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0" name="object 710"/>
          <p:cNvSpPr/>
          <p:nvPr/>
        </p:nvSpPr>
        <p:spPr>
          <a:xfrm>
            <a:off x="2001673" y="4135396"/>
            <a:ext cx="9525" cy="1905"/>
          </a:xfrm>
          <a:custGeom>
            <a:avLst/>
            <a:gdLst/>
            <a:ahLst/>
            <a:cxnLst/>
            <a:rect l="l" t="t" r="r" b="b"/>
            <a:pathLst>
              <a:path w="9525" h="1904">
                <a:moveTo>
                  <a:pt x="9004" y="266"/>
                </a:moveTo>
                <a:lnTo>
                  <a:pt x="5943" y="0"/>
                </a:lnTo>
                <a:lnTo>
                  <a:pt x="2870" y="419"/>
                </a:lnTo>
                <a:lnTo>
                  <a:pt x="0" y="1485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1" name="object 711"/>
          <p:cNvSpPr/>
          <p:nvPr/>
        </p:nvSpPr>
        <p:spPr>
          <a:xfrm>
            <a:off x="2030368" y="4233672"/>
            <a:ext cx="5080" cy="24130"/>
          </a:xfrm>
          <a:custGeom>
            <a:avLst/>
            <a:gdLst/>
            <a:ahLst/>
            <a:cxnLst/>
            <a:rect l="l" t="t" r="r" b="b"/>
            <a:pathLst>
              <a:path w="5080" h="24129">
                <a:moveTo>
                  <a:pt x="431" y="23545"/>
                </a:moveTo>
                <a:lnTo>
                  <a:pt x="4813" y="16268"/>
                </a:lnTo>
                <a:lnTo>
                  <a:pt x="4648" y="7111"/>
                </a:ln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2" name="object 712"/>
          <p:cNvSpPr/>
          <p:nvPr/>
        </p:nvSpPr>
        <p:spPr>
          <a:xfrm>
            <a:off x="2039049" y="4233594"/>
            <a:ext cx="635" cy="4445"/>
          </a:xfrm>
          <a:custGeom>
            <a:avLst/>
            <a:gdLst/>
            <a:ahLst/>
            <a:cxnLst/>
            <a:rect l="l" t="t" r="r" b="b"/>
            <a:pathLst>
              <a:path w="635" h="4445">
                <a:moveTo>
                  <a:pt x="635" y="0"/>
                </a:moveTo>
                <a:lnTo>
                  <a:pt x="139" y="1409"/>
                </a:lnTo>
                <a:lnTo>
                  <a:pt x="0" y="2908"/>
                </a:lnTo>
                <a:lnTo>
                  <a:pt x="228" y="4381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3" name="object 713"/>
          <p:cNvSpPr/>
          <p:nvPr/>
        </p:nvSpPr>
        <p:spPr>
          <a:xfrm>
            <a:off x="2039278" y="4237970"/>
            <a:ext cx="635" cy="6350"/>
          </a:xfrm>
          <a:custGeom>
            <a:avLst/>
            <a:gdLst/>
            <a:ahLst/>
            <a:cxnLst/>
            <a:rect l="l" t="t" r="r" b="b"/>
            <a:pathLst>
              <a:path w="635" h="6350">
                <a:moveTo>
                  <a:pt x="406" y="5854"/>
                </a:moveTo>
                <a:lnTo>
                  <a:pt x="444" y="3898"/>
                </a:lnTo>
                <a:lnTo>
                  <a:pt x="317" y="1943"/>
                </a:ln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4" name="object 714"/>
          <p:cNvSpPr/>
          <p:nvPr/>
        </p:nvSpPr>
        <p:spPr>
          <a:xfrm>
            <a:off x="1976349" y="4202988"/>
            <a:ext cx="3175" cy="3810"/>
          </a:xfrm>
          <a:custGeom>
            <a:avLst/>
            <a:gdLst/>
            <a:ahLst/>
            <a:cxnLst/>
            <a:rect l="l" t="t" r="r" b="b"/>
            <a:pathLst>
              <a:path w="3175" h="3810">
                <a:moveTo>
                  <a:pt x="0" y="0"/>
                </a:moveTo>
                <a:lnTo>
                  <a:pt x="0" y="1612"/>
                </a:lnTo>
                <a:lnTo>
                  <a:pt x="1079" y="3035"/>
                </a:lnTo>
                <a:lnTo>
                  <a:pt x="2628" y="3467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5" name="object 715"/>
          <p:cNvSpPr/>
          <p:nvPr/>
        </p:nvSpPr>
        <p:spPr>
          <a:xfrm>
            <a:off x="1989941" y="4209512"/>
            <a:ext cx="3175" cy="3810"/>
          </a:xfrm>
          <a:custGeom>
            <a:avLst/>
            <a:gdLst/>
            <a:ahLst/>
            <a:cxnLst/>
            <a:rect l="l" t="t" r="r" b="b"/>
            <a:pathLst>
              <a:path w="3175" h="3810">
                <a:moveTo>
                  <a:pt x="2641" y="3467"/>
                </a:moveTo>
                <a:lnTo>
                  <a:pt x="2641" y="1854"/>
                </a:lnTo>
                <a:lnTo>
                  <a:pt x="1562" y="431"/>
                </a:ln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6" name="object 716"/>
          <p:cNvSpPr/>
          <p:nvPr/>
        </p:nvSpPr>
        <p:spPr>
          <a:xfrm>
            <a:off x="1992583" y="4230063"/>
            <a:ext cx="3810" cy="3810"/>
          </a:xfrm>
          <a:custGeom>
            <a:avLst/>
            <a:gdLst/>
            <a:ahLst/>
            <a:cxnLst/>
            <a:rect l="l" t="t" r="r" b="b"/>
            <a:pathLst>
              <a:path w="3810" h="3810">
                <a:moveTo>
                  <a:pt x="0" y="0"/>
                </a:moveTo>
                <a:lnTo>
                  <a:pt x="0" y="1993"/>
                </a:lnTo>
                <a:lnTo>
                  <a:pt x="1612" y="3606"/>
                </a:lnTo>
                <a:lnTo>
                  <a:pt x="3594" y="3606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7" name="object 717"/>
          <p:cNvSpPr/>
          <p:nvPr/>
        </p:nvSpPr>
        <p:spPr>
          <a:xfrm>
            <a:off x="1976346" y="4143451"/>
            <a:ext cx="8255" cy="11430"/>
          </a:xfrm>
          <a:custGeom>
            <a:avLst/>
            <a:gdLst/>
            <a:ahLst/>
            <a:cxnLst/>
            <a:rect l="l" t="t" r="r" b="b"/>
            <a:pathLst>
              <a:path w="8255" h="11429">
                <a:moveTo>
                  <a:pt x="7721" y="0"/>
                </a:moveTo>
                <a:lnTo>
                  <a:pt x="3073" y="1765"/>
                </a:lnTo>
                <a:lnTo>
                  <a:pt x="0" y="6210"/>
                </a:lnTo>
                <a:lnTo>
                  <a:pt x="0" y="11176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8" name="object 718"/>
          <p:cNvSpPr/>
          <p:nvPr/>
        </p:nvSpPr>
        <p:spPr>
          <a:xfrm>
            <a:off x="2180733" y="4177785"/>
            <a:ext cx="3810" cy="3810"/>
          </a:xfrm>
          <a:custGeom>
            <a:avLst/>
            <a:gdLst/>
            <a:ahLst/>
            <a:cxnLst/>
            <a:rect l="l" t="t" r="r" b="b"/>
            <a:pathLst>
              <a:path w="3810" h="3810">
                <a:moveTo>
                  <a:pt x="3606" y="3594"/>
                </a:moveTo>
                <a:lnTo>
                  <a:pt x="3606" y="1612"/>
                </a:lnTo>
                <a:lnTo>
                  <a:pt x="1993" y="0"/>
                </a:ln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9" name="object 719"/>
          <p:cNvSpPr/>
          <p:nvPr/>
        </p:nvSpPr>
        <p:spPr>
          <a:xfrm>
            <a:off x="2173541" y="4281270"/>
            <a:ext cx="10795" cy="10795"/>
          </a:xfrm>
          <a:custGeom>
            <a:avLst/>
            <a:gdLst/>
            <a:ahLst/>
            <a:cxnLst/>
            <a:rect l="l" t="t" r="r" b="b"/>
            <a:pathLst>
              <a:path w="10794" h="10795">
                <a:moveTo>
                  <a:pt x="0" y="10795"/>
                </a:moveTo>
                <a:lnTo>
                  <a:pt x="5956" y="10795"/>
                </a:lnTo>
                <a:lnTo>
                  <a:pt x="10795" y="5969"/>
                </a:lnTo>
                <a:lnTo>
                  <a:pt x="1079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0" name="object 720"/>
          <p:cNvSpPr/>
          <p:nvPr/>
        </p:nvSpPr>
        <p:spPr>
          <a:xfrm>
            <a:off x="2159059" y="4288466"/>
            <a:ext cx="3810" cy="3810"/>
          </a:xfrm>
          <a:custGeom>
            <a:avLst/>
            <a:gdLst/>
            <a:ahLst/>
            <a:cxnLst/>
            <a:rect l="l" t="t" r="r" b="b"/>
            <a:pathLst>
              <a:path w="3810" h="3810">
                <a:moveTo>
                  <a:pt x="0" y="0"/>
                </a:moveTo>
                <a:lnTo>
                  <a:pt x="0" y="1993"/>
                </a:lnTo>
                <a:lnTo>
                  <a:pt x="1612" y="3606"/>
                </a:lnTo>
                <a:lnTo>
                  <a:pt x="3594" y="3606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1" name="object 721"/>
          <p:cNvSpPr/>
          <p:nvPr/>
        </p:nvSpPr>
        <p:spPr>
          <a:xfrm>
            <a:off x="2171313" y="4145583"/>
            <a:ext cx="8890" cy="10160"/>
          </a:xfrm>
          <a:custGeom>
            <a:avLst/>
            <a:gdLst/>
            <a:ahLst/>
            <a:cxnLst/>
            <a:rect l="l" t="t" r="r" b="b"/>
            <a:pathLst>
              <a:path w="8889" h="10160">
                <a:moveTo>
                  <a:pt x="7988" y="9842"/>
                </a:moveTo>
                <a:lnTo>
                  <a:pt x="8458" y="4940"/>
                </a:lnTo>
                <a:lnTo>
                  <a:pt x="4902" y="546"/>
                </a:ln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2" name="object 722"/>
          <p:cNvSpPr/>
          <p:nvPr/>
        </p:nvSpPr>
        <p:spPr>
          <a:xfrm>
            <a:off x="2075475" y="4132541"/>
            <a:ext cx="7620" cy="5080"/>
          </a:xfrm>
          <a:custGeom>
            <a:avLst/>
            <a:gdLst/>
            <a:ahLst/>
            <a:cxnLst/>
            <a:rect l="l" t="t" r="r" b="b"/>
            <a:pathLst>
              <a:path w="7619" h="5079">
                <a:moveTo>
                  <a:pt x="7188" y="5054"/>
                </a:moveTo>
                <a:lnTo>
                  <a:pt x="6096" y="2019"/>
                </a:lnTo>
                <a:lnTo>
                  <a:pt x="3225" y="0"/>
                </a:ln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3" name="object 723"/>
          <p:cNvSpPr/>
          <p:nvPr/>
        </p:nvSpPr>
        <p:spPr>
          <a:xfrm>
            <a:off x="2030370" y="4268250"/>
            <a:ext cx="3810" cy="3810"/>
          </a:xfrm>
          <a:custGeom>
            <a:avLst/>
            <a:gdLst/>
            <a:ahLst/>
            <a:cxnLst/>
            <a:rect l="l" t="t" r="r" b="b"/>
            <a:pathLst>
              <a:path w="3810" h="3810">
                <a:moveTo>
                  <a:pt x="0" y="0"/>
                </a:moveTo>
                <a:lnTo>
                  <a:pt x="0" y="1993"/>
                </a:lnTo>
                <a:lnTo>
                  <a:pt x="1612" y="3606"/>
                </a:lnTo>
                <a:lnTo>
                  <a:pt x="3594" y="3606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4" name="object 724"/>
          <p:cNvSpPr/>
          <p:nvPr/>
        </p:nvSpPr>
        <p:spPr>
          <a:xfrm>
            <a:off x="2144141" y="4277257"/>
            <a:ext cx="3810" cy="3810"/>
          </a:xfrm>
          <a:custGeom>
            <a:avLst/>
            <a:gdLst/>
            <a:ahLst/>
            <a:cxnLst/>
            <a:rect l="l" t="t" r="r" b="b"/>
            <a:pathLst>
              <a:path w="3810" h="3810">
                <a:moveTo>
                  <a:pt x="3606" y="3594"/>
                </a:moveTo>
                <a:lnTo>
                  <a:pt x="3606" y="1612"/>
                </a:lnTo>
                <a:lnTo>
                  <a:pt x="1993" y="0"/>
                </a:ln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5" name="object 725"/>
          <p:cNvSpPr/>
          <p:nvPr/>
        </p:nvSpPr>
        <p:spPr>
          <a:xfrm>
            <a:off x="2147500" y="4291660"/>
            <a:ext cx="3810" cy="3810"/>
          </a:xfrm>
          <a:custGeom>
            <a:avLst/>
            <a:gdLst/>
            <a:ahLst/>
            <a:cxnLst/>
            <a:rect l="l" t="t" r="r" b="b"/>
            <a:pathLst>
              <a:path w="3810" h="3810">
                <a:moveTo>
                  <a:pt x="673" y="0"/>
                </a:moveTo>
                <a:lnTo>
                  <a:pt x="0" y="850"/>
                </a:lnTo>
                <a:lnTo>
                  <a:pt x="139" y="2082"/>
                </a:lnTo>
                <a:lnTo>
                  <a:pt x="990" y="2755"/>
                </a:lnTo>
                <a:lnTo>
                  <a:pt x="1828" y="3429"/>
                </a:lnTo>
                <a:lnTo>
                  <a:pt x="3060" y="3289"/>
                </a:lnTo>
                <a:lnTo>
                  <a:pt x="3733" y="2438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6" name="object 726"/>
          <p:cNvSpPr/>
          <p:nvPr/>
        </p:nvSpPr>
        <p:spPr>
          <a:xfrm>
            <a:off x="2151242" y="4278123"/>
            <a:ext cx="8255" cy="16510"/>
          </a:xfrm>
          <a:custGeom>
            <a:avLst/>
            <a:gdLst/>
            <a:ahLst/>
            <a:cxnLst/>
            <a:rect l="l" t="t" r="r" b="b"/>
            <a:pathLst>
              <a:path w="8255" h="16510">
                <a:moveTo>
                  <a:pt x="0" y="15976"/>
                </a:moveTo>
                <a:lnTo>
                  <a:pt x="4559" y="11861"/>
                </a:lnTo>
                <a:lnTo>
                  <a:pt x="7365" y="6134"/>
                </a:lnTo>
                <a:lnTo>
                  <a:pt x="781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7" name="object 727"/>
          <p:cNvSpPr/>
          <p:nvPr/>
        </p:nvSpPr>
        <p:spPr>
          <a:xfrm>
            <a:off x="2158869" y="4275325"/>
            <a:ext cx="635" cy="3175"/>
          </a:xfrm>
          <a:custGeom>
            <a:avLst/>
            <a:gdLst/>
            <a:ahLst/>
            <a:cxnLst/>
            <a:rect l="l" t="t" r="r" b="b"/>
            <a:pathLst>
              <a:path w="635" h="3175">
                <a:moveTo>
                  <a:pt x="190" y="2794"/>
                </a:moveTo>
                <a:lnTo>
                  <a:pt x="253" y="1866"/>
                </a:lnTo>
                <a:lnTo>
                  <a:pt x="190" y="914"/>
                </a:ln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8" name="object 728"/>
          <p:cNvSpPr/>
          <p:nvPr/>
        </p:nvSpPr>
        <p:spPr>
          <a:xfrm>
            <a:off x="2158729" y="4273275"/>
            <a:ext cx="635" cy="2540"/>
          </a:xfrm>
          <a:custGeom>
            <a:avLst/>
            <a:gdLst/>
            <a:ahLst/>
            <a:cxnLst/>
            <a:rect l="l" t="t" r="r" b="b"/>
            <a:pathLst>
              <a:path w="635" h="2539">
                <a:moveTo>
                  <a:pt x="330" y="0"/>
                </a:moveTo>
                <a:lnTo>
                  <a:pt x="63" y="647"/>
                </a:lnTo>
                <a:lnTo>
                  <a:pt x="0" y="1358"/>
                </a:lnTo>
                <a:lnTo>
                  <a:pt x="139" y="204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9" name="object 729"/>
          <p:cNvSpPr/>
          <p:nvPr/>
        </p:nvSpPr>
        <p:spPr>
          <a:xfrm>
            <a:off x="1961447" y="4343713"/>
            <a:ext cx="6350" cy="6350"/>
          </a:xfrm>
          <a:custGeom>
            <a:avLst/>
            <a:gdLst/>
            <a:ahLst/>
            <a:cxnLst/>
            <a:rect l="l" t="t" r="r" b="b"/>
            <a:pathLst>
              <a:path w="6350" h="6350">
                <a:moveTo>
                  <a:pt x="0" y="0"/>
                </a:moveTo>
                <a:lnTo>
                  <a:pt x="0" y="3467"/>
                </a:lnTo>
                <a:lnTo>
                  <a:pt x="2806" y="6273"/>
                </a:lnTo>
                <a:lnTo>
                  <a:pt x="6261" y="6273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0" name="object 730"/>
          <p:cNvSpPr/>
          <p:nvPr/>
        </p:nvSpPr>
        <p:spPr>
          <a:xfrm>
            <a:off x="1959411" y="4224716"/>
            <a:ext cx="5715" cy="7620"/>
          </a:xfrm>
          <a:custGeom>
            <a:avLst/>
            <a:gdLst/>
            <a:ahLst/>
            <a:cxnLst/>
            <a:rect l="l" t="t" r="r" b="b"/>
            <a:pathLst>
              <a:path w="5714" h="7620">
                <a:moveTo>
                  <a:pt x="5092" y="0"/>
                </a:moveTo>
                <a:lnTo>
                  <a:pt x="1968" y="1168"/>
                </a:lnTo>
                <a:lnTo>
                  <a:pt x="0" y="4267"/>
                </a:lnTo>
                <a:lnTo>
                  <a:pt x="292" y="7581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1" name="object 731"/>
          <p:cNvSpPr/>
          <p:nvPr/>
        </p:nvSpPr>
        <p:spPr>
          <a:xfrm>
            <a:off x="1956628" y="4222192"/>
            <a:ext cx="6985" cy="10160"/>
          </a:xfrm>
          <a:custGeom>
            <a:avLst/>
            <a:gdLst/>
            <a:ahLst/>
            <a:cxnLst/>
            <a:rect l="l" t="t" r="r" b="b"/>
            <a:pathLst>
              <a:path w="6985" h="10160">
                <a:moveTo>
                  <a:pt x="6934" y="0"/>
                </a:moveTo>
                <a:lnTo>
                  <a:pt x="2755" y="1562"/>
                </a:lnTo>
                <a:lnTo>
                  <a:pt x="0" y="5549"/>
                </a:lnTo>
                <a:lnTo>
                  <a:pt x="0" y="999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2" name="object 732"/>
          <p:cNvSpPr/>
          <p:nvPr/>
        </p:nvSpPr>
        <p:spPr>
          <a:xfrm>
            <a:off x="1956634" y="4232184"/>
            <a:ext cx="3175" cy="1905"/>
          </a:xfrm>
          <a:custGeom>
            <a:avLst/>
            <a:gdLst/>
            <a:ahLst/>
            <a:cxnLst/>
            <a:rect l="l" t="t" r="r" b="b"/>
            <a:pathLst>
              <a:path w="3175" h="1904">
                <a:moveTo>
                  <a:pt x="0" y="0"/>
                </a:moveTo>
                <a:lnTo>
                  <a:pt x="215" y="863"/>
                </a:lnTo>
                <a:lnTo>
                  <a:pt x="1092" y="1371"/>
                </a:lnTo>
                <a:lnTo>
                  <a:pt x="1943" y="1155"/>
                </a:lnTo>
                <a:lnTo>
                  <a:pt x="2463" y="1016"/>
                </a:lnTo>
                <a:lnTo>
                  <a:pt x="2895" y="635"/>
                </a:lnTo>
                <a:lnTo>
                  <a:pt x="3060" y="11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3" name="object 733"/>
          <p:cNvSpPr/>
          <p:nvPr/>
        </p:nvSpPr>
        <p:spPr>
          <a:xfrm>
            <a:off x="1997447" y="4341035"/>
            <a:ext cx="0" cy="86995"/>
          </a:xfrm>
          <a:custGeom>
            <a:avLst/>
            <a:gdLst/>
            <a:ahLst/>
            <a:cxnLst/>
            <a:rect l="l" t="t" r="r" b="b"/>
            <a:pathLst>
              <a:path h="86995">
                <a:moveTo>
                  <a:pt x="0" y="86601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4" name="object 734"/>
          <p:cNvSpPr/>
          <p:nvPr/>
        </p:nvSpPr>
        <p:spPr>
          <a:xfrm>
            <a:off x="1997431" y="5641860"/>
            <a:ext cx="150495" cy="635"/>
          </a:xfrm>
          <a:custGeom>
            <a:avLst/>
            <a:gdLst/>
            <a:ahLst/>
            <a:cxnLst/>
            <a:rect l="l" t="t" r="r" b="b"/>
            <a:pathLst>
              <a:path w="150494" h="635">
                <a:moveTo>
                  <a:pt x="0" y="38"/>
                </a:moveTo>
                <a:lnTo>
                  <a:pt x="150291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5" name="object 735"/>
          <p:cNvSpPr/>
          <p:nvPr/>
        </p:nvSpPr>
        <p:spPr>
          <a:xfrm>
            <a:off x="1978393" y="6018164"/>
            <a:ext cx="0" cy="612140"/>
          </a:xfrm>
          <a:custGeom>
            <a:avLst/>
            <a:gdLst/>
            <a:ahLst/>
            <a:cxnLst/>
            <a:rect l="l" t="t" r="r" b="b"/>
            <a:pathLst>
              <a:path h="612140">
                <a:moveTo>
                  <a:pt x="0" y="0"/>
                </a:moveTo>
                <a:lnTo>
                  <a:pt x="0" y="612013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6" name="object 736"/>
          <p:cNvSpPr/>
          <p:nvPr/>
        </p:nvSpPr>
        <p:spPr>
          <a:xfrm>
            <a:off x="1961432" y="5822015"/>
            <a:ext cx="0" cy="109220"/>
          </a:xfrm>
          <a:custGeom>
            <a:avLst/>
            <a:gdLst/>
            <a:ahLst/>
            <a:cxnLst/>
            <a:rect l="l" t="t" r="r" b="b"/>
            <a:pathLst>
              <a:path h="109220">
                <a:moveTo>
                  <a:pt x="0" y="0"/>
                </a:moveTo>
                <a:lnTo>
                  <a:pt x="0" y="10872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7" name="object 737"/>
          <p:cNvSpPr/>
          <p:nvPr/>
        </p:nvSpPr>
        <p:spPr>
          <a:xfrm>
            <a:off x="2015196" y="5985421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3175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8" name="object 738"/>
          <p:cNvSpPr/>
          <p:nvPr/>
        </p:nvSpPr>
        <p:spPr>
          <a:xfrm>
            <a:off x="2014528" y="5987948"/>
            <a:ext cx="0" cy="8255"/>
          </a:xfrm>
          <a:custGeom>
            <a:avLst/>
            <a:gdLst/>
            <a:ahLst/>
            <a:cxnLst/>
            <a:rect l="l" t="t" r="r" b="b"/>
            <a:pathLst>
              <a:path h="8254">
                <a:moveTo>
                  <a:pt x="0" y="0"/>
                </a:moveTo>
                <a:lnTo>
                  <a:pt x="0" y="7721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9" name="object 739"/>
          <p:cNvSpPr/>
          <p:nvPr/>
        </p:nvSpPr>
        <p:spPr>
          <a:xfrm>
            <a:off x="2010660" y="5987948"/>
            <a:ext cx="170180" cy="0"/>
          </a:xfrm>
          <a:custGeom>
            <a:avLst/>
            <a:gdLst/>
            <a:ahLst/>
            <a:cxnLst/>
            <a:rect l="l" t="t" r="r" b="b"/>
            <a:pathLst>
              <a:path w="170180">
                <a:moveTo>
                  <a:pt x="170065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0" name="object 740"/>
          <p:cNvSpPr/>
          <p:nvPr/>
        </p:nvSpPr>
        <p:spPr>
          <a:xfrm>
            <a:off x="2071832" y="5987956"/>
            <a:ext cx="0" cy="8255"/>
          </a:xfrm>
          <a:custGeom>
            <a:avLst/>
            <a:gdLst/>
            <a:ahLst/>
            <a:cxnLst/>
            <a:rect l="l" t="t" r="r" b="b"/>
            <a:pathLst>
              <a:path h="8254">
                <a:moveTo>
                  <a:pt x="0" y="7708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1" name="object 741"/>
          <p:cNvSpPr/>
          <p:nvPr/>
        </p:nvSpPr>
        <p:spPr>
          <a:xfrm>
            <a:off x="2116284" y="5987948"/>
            <a:ext cx="0" cy="27305"/>
          </a:xfrm>
          <a:custGeom>
            <a:avLst/>
            <a:gdLst/>
            <a:ahLst/>
            <a:cxnLst/>
            <a:rect l="l" t="t" r="r" b="b"/>
            <a:pathLst>
              <a:path h="27304">
                <a:moveTo>
                  <a:pt x="0" y="0"/>
                </a:moveTo>
                <a:lnTo>
                  <a:pt x="0" y="2700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2" name="object 742"/>
          <p:cNvSpPr/>
          <p:nvPr/>
        </p:nvSpPr>
        <p:spPr>
          <a:xfrm>
            <a:off x="2075454" y="6014948"/>
            <a:ext cx="41275" cy="0"/>
          </a:xfrm>
          <a:custGeom>
            <a:avLst/>
            <a:gdLst/>
            <a:ahLst/>
            <a:cxnLst/>
            <a:rect l="l" t="t" r="r" b="b"/>
            <a:pathLst>
              <a:path w="41275">
                <a:moveTo>
                  <a:pt x="40830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3" name="object 743"/>
          <p:cNvSpPr/>
          <p:nvPr/>
        </p:nvSpPr>
        <p:spPr>
          <a:xfrm>
            <a:off x="2033026" y="5985419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3175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4" name="object 744"/>
          <p:cNvSpPr/>
          <p:nvPr/>
        </p:nvSpPr>
        <p:spPr>
          <a:xfrm>
            <a:off x="2033955" y="5893878"/>
            <a:ext cx="74295" cy="0"/>
          </a:xfrm>
          <a:custGeom>
            <a:avLst/>
            <a:gdLst/>
            <a:ahLst/>
            <a:cxnLst/>
            <a:rect l="l" t="t" r="r" b="b"/>
            <a:pathLst>
              <a:path w="74294">
                <a:moveTo>
                  <a:pt x="0" y="0"/>
                </a:moveTo>
                <a:lnTo>
                  <a:pt x="74244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5" name="object 745"/>
          <p:cNvSpPr/>
          <p:nvPr/>
        </p:nvSpPr>
        <p:spPr>
          <a:xfrm>
            <a:off x="2110216" y="5889382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317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6" name="object 746"/>
          <p:cNvSpPr/>
          <p:nvPr/>
        </p:nvSpPr>
        <p:spPr>
          <a:xfrm>
            <a:off x="2044144" y="5914237"/>
            <a:ext cx="0" cy="74295"/>
          </a:xfrm>
          <a:custGeom>
            <a:avLst/>
            <a:gdLst/>
            <a:ahLst/>
            <a:cxnLst/>
            <a:rect l="l" t="t" r="r" b="b"/>
            <a:pathLst>
              <a:path h="74295">
                <a:moveTo>
                  <a:pt x="0" y="7371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7" name="object 747"/>
          <p:cNvSpPr/>
          <p:nvPr/>
        </p:nvSpPr>
        <p:spPr>
          <a:xfrm>
            <a:off x="2043262" y="5914233"/>
            <a:ext cx="78105" cy="0"/>
          </a:xfrm>
          <a:custGeom>
            <a:avLst/>
            <a:gdLst/>
            <a:ahLst/>
            <a:cxnLst/>
            <a:rect l="l" t="t" r="r" b="b"/>
            <a:pathLst>
              <a:path w="78105">
                <a:moveTo>
                  <a:pt x="77838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8" name="object 748"/>
          <p:cNvSpPr/>
          <p:nvPr/>
        </p:nvSpPr>
        <p:spPr>
          <a:xfrm>
            <a:off x="2039669" y="5917834"/>
            <a:ext cx="0" cy="29209"/>
          </a:xfrm>
          <a:custGeom>
            <a:avLst/>
            <a:gdLst/>
            <a:ahLst/>
            <a:cxnLst/>
            <a:rect l="l" t="t" r="r" b="b"/>
            <a:pathLst>
              <a:path h="29210">
                <a:moveTo>
                  <a:pt x="0" y="0"/>
                </a:moveTo>
                <a:lnTo>
                  <a:pt x="0" y="2860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9" name="object 749"/>
          <p:cNvSpPr/>
          <p:nvPr/>
        </p:nvSpPr>
        <p:spPr>
          <a:xfrm>
            <a:off x="2010655" y="5995665"/>
            <a:ext cx="65405" cy="0"/>
          </a:xfrm>
          <a:custGeom>
            <a:avLst/>
            <a:gdLst/>
            <a:ahLst/>
            <a:cxnLst/>
            <a:rect l="l" t="t" r="r" b="b"/>
            <a:pathLst>
              <a:path w="65405">
                <a:moveTo>
                  <a:pt x="64808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0" name="object 750"/>
          <p:cNvSpPr/>
          <p:nvPr/>
        </p:nvSpPr>
        <p:spPr>
          <a:xfrm>
            <a:off x="2017861" y="6017390"/>
            <a:ext cx="21590" cy="0"/>
          </a:xfrm>
          <a:custGeom>
            <a:avLst/>
            <a:gdLst/>
            <a:ahLst/>
            <a:cxnLst/>
            <a:rect l="l" t="t" r="r" b="b"/>
            <a:pathLst>
              <a:path w="21589">
                <a:moveTo>
                  <a:pt x="21602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1" name="object 751"/>
          <p:cNvSpPr/>
          <p:nvPr/>
        </p:nvSpPr>
        <p:spPr>
          <a:xfrm>
            <a:off x="2005074" y="6019615"/>
            <a:ext cx="5715" cy="0"/>
          </a:xfrm>
          <a:custGeom>
            <a:avLst/>
            <a:gdLst/>
            <a:ahLst/>
            <a:cxnLst/>
            <a:rect l="l" t="t" r="r" b="b"/>
            <a:pathLst>
              <a:path w="5714">
                <a:moveTo>
                  <a:pt x="0" y="0"/>
                </a:moveTo>
                <a:lnTo>
                  <a:pt x="5588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2" name="object 752"/>
          <p:cNvSpPr/>
          <p:nvPr/>
        </p:nvSpPr>
        <p:spPr>
          <a:xfrm>
            <a:off x="1997431" y="5746186"/>
            <a:ext cx="150495" cy="0"/>
          </a:xfrm>
          <a:custGeom>
            <a:avLst/>
            <a:gdLst/>
            <a:ahLst/>
            <a:cxnLst/>
            <a:rect l="l" t="t" r="r" b="b"/>
            <a:pathLst>
              <a:path w="150494">
                <a:moveTo>
                  <a:pt x="0" y="0"/>
                </a:moveTo>
                <a:lnTo>
                  <a:pt x="150291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3" name="object 753"/>
          <p:cNvSpPr/>
          <p:nvPr/>
        </p:nvSpPr>
        <p:spPr>
          <a:xfrm>
            <a:off x="1984052" y="6022276"/>
            <a:ext cx="18415" cy="6985"/>
          </a:xfrm>
          <a:custGeom>
            <a:avLst/>
            <a:gdLst/>
            <a:ahLst/>
            <a:cxnLst/>
            <a:rect l="l" t="t" r="r" b="b"/>
            <a:pathLst>
              <a:path w="18414" h="6985">
                <a:moveTo>
                  <a:pt x="0" y="0"/>
                </a:moveTo>
                <a:lnTo>
                  <a:pt x="17830" y="665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4" name="object 754"/>
          <p:cNvSpPr/>
          <p:nvPr/>
        </p:nvSpPr>
        <p:spPr>
          <a:xfrm>
            <a:off x="2003487" y="6022409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3175" y="0"/>
                </a:lnTo>
              </a:path>
            </a:pathLst>
          </a:custGeom>
          <a:ln w="558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5" name="object 755"/>
          <p:cNvSpPr/>
          <p:nvPr/>
        </p:nvSpPr>
        <p:spPr>
          <a:xfrm>
            <a:off x="2003745" y="5940845"/>
            <a:ext cx="8255" cy="0"/>
          </a:xfrm>
          <a:custGeom>
            <a:avLst/>
            <a:gdLst/>
            <a:ahLst/>
            <a:cxnLst/>
            <a:rect l="l" t="t" r="r" b="b"/>
            <a:pathLst>
              <a:path w="8255">
                <a:moveTo>
                  <a:pt x="0" y="0"/>
                </a:moveTo>
                <a:lnTo>
                  <a:pt x="8242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6" name="object 756"/>
          <p:cNvSpPr/>
          <p:nvPr/>
        </p:nvSpPr>
        <p:spPr>
          <a:xfrm>
            <a:off x="2144795" y="5911973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3175" y="0"/>
                </a:lnTo>
              </a:path>
            </a:pathLst>
          </a:custGeom>
          <a:ln w="452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7" name="object 757"/>
          <p:cNvSpPr/>
          <p:nvPr/>
        </p:nvSpPr>
        <p:spPr>
          <a:xfrm>
            <a:off x="2010664" y="5987945"/>
            <a:ext cx="0" cy="642620"/>
          </a:xfrm>
          <a:custGeom>
            <a:avLst/>
            <a:gdLst/>
            <a:ahLst/>
            <a:cxnLst/>
            <a:rect l="l" t="t" r="r" b="b"/>
            <a:pathLst>
              <a:path h="642620">
                <a:moveTo>
                  <a:pt x="0" y="642238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8" name="object 758"/>
          <p:cNvSpPr/>
          <p:nvPr/>
        </p:nvSpPr>
        <p:spPr>
          <a:xfrm>
            <a:off x="2121100" y="5928870"/>
            <a:ext cx="21590" cy="0"/>
          </a:xfrm>
          <a:custGeom>
            <a:avLst/>
            <a:gdLst/>
            <a:ahLst/>
            <a:cxnLst/>
            <a:rect l="l" t="t" r="r" b="b"/>
            <a:pathLst>
              <a:path w="21589">
                <a:moveTo>
                  <a:pt x="0" y="0"/>
                </a:moveTo>
                <a:lnTo>
                  <a:pt x="21551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9" name="object 759"/>
          <p:cNvSpPr/>
          <p:nvPr/>
        </p:nvSpPr>
        <p:spPr>
          <a:xfrm>
            <a:off x="2030356" y="5750831"/>
            <a:ext cx="0" cy="168910"/>
          </a:xfrm>
          <a:custGeom>
            <a:avLst/>
            <a:gdLst/>
            <a:ahLst/>
            <a:cxnLst/>
            <a:rect l="l" t="t" r="r" b="b"/>
            <a:pathLst>
              <a:path h="168910">
                <a:moveTo>
                  <a:pt x="0" y="0"/>
                </a:moveTo>
                <a:lnTo>
                  <a:pt x="0" y="168325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0" name="object 760"/>
          <p:cNvSpPr/>
          <p:nvPr/>
        </p:nvSpPr>
        <p:spPr>
          <a:xfrm>
            <a:off x="2177312" y="6016859"/>
            <a:ext cx="0" cy="613410"/>
          </a:xfrm>
          <a:custGeom>
            <a:avLst/>
            <a:gdLst/>
            <a:ahLst/>
            <a:cxnLst/>
            <a:rect l="l" t="t" r="r" b="b"/>
            <a:pathLst>
              <a:path h="613409">
                <a:moveTo>
                  <a:pt x="0" y="0"/>
                </a:moveTo>
                <a:lnTo>
                  <a:pt x="0" y="613333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1" name="object 761"/>
          <p:cNvSpPr/>
          <p:nvPr/>
        </p:nvSpPr>
        <p:spPr>
          <a:xfrm>
            <a:off x="2021879" y="5922750"/>
            <a:ext cx="5080" cy="0"/>
          </a:xfrm>
          <a:custGeom>
            <a:avLst/>
            <a:gdLst/>
            <a:ahLst/>
            <a:cxnLst/>
            <a:rect l="l" t="t" r="r" b="b"/>
            <a:pathLst>
              <a:path w="5080">
                <a:moveTo>
                  <a:pt x="4876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2" name="object 762"/>
          <p:cNvSpPr/>
          <p:nvPr/>
        </p:nvSpPr>
        <p:spPr>
          <a:xfrm>
            <a:off x="2012215" y="5898741"/>
            <a:ext cx="6350" cy="21590"/>
          </a:xfrm>
          <a:custGeom>
            <a:avLst/>
            <a:gdLst/>
            <a:ahLst/>
            <a:cxnLst/>
            <a:rect l="l" t="t" r="r" b="b"/>
            <a:pathLst>
              <a:path w="6350" h="21589">
                <a:moveTo>
                  <a:pt x="6210" y="21412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3" name="object 763"/>
          <p:cNvSpPr/>
          <p:nvPr/>
        </p:nvSpPr>
        <p:spPr>
          <a:xfrm>
            <a:off x="1994571" y="5896138"/>
            <a:ext cx="14604" cy="0"/>
          </a:xfrm>
          <a:custGeom>
            <a:avLst/>
            <a:gdLst/>
            <a:ahLst/>
            <a:cxnLst/>
            <a:rect l="l" t="t" r="r" b="b"/>
            <a:pathLst>
              <a:path w="14605">
                <a:moveTo>
                  <a:pt x="14185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4" name="object 764"/>
          <p:cNvSpPr/>
          <p:nvPr/>
        </p:nvSpPr>
        <p:spPr>
          <a:xfrm>
            <a:off x="1990971" y="5899737"/>
            <a:ext cx="0" cy="43815"/>
          </a:xfrm>
          <a:custGeom>
            <a:avLst/>
            <a:gdLst/>
            <a:ahLst/>
            <a:cxnLst/>
            <a:rect l="l" t="t" r="r" b="b"/>
            <a:pathLst>
              <a:path h="43814">
                <a:moveTo>
                  <a:pt x="0" y="0"/>
                </a:moveTo>
                <a:lnTo>
                  <a:pt x="0" y="43383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5" name="object 765"/>
          <p:cNvSpPr/>
          <p:nvPr/>
        </p:nvSpPr>
        <p:spPr>
          <a:xfrm>
            <a:off x="1967285" y="5939513"/>
            <a:ext cx="19050" cy="6985"/>
          </a:xfrm>
          <a:custGeom>
            <a:avLst/>
            <a:gdLst/>
            <a:ahLst/>
            <a:cxnLst/>
            <a:rect l="l" t="t" r="r" b="b"/>
            <a:pathLst>
              <a:path w="19050" h="6985">
                <a:moveTo>
                  <a:pt x="18834" y="6985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6" name="object 766"/>
          <p:cNvSpPr/>
          <p:nvPr/>
        </p:nvSpPr>
        <p:spPr>
          <a:xfrm>
            <a:off x="2121100" y="5914233"/>
            <a:ext cx="0" cy="15240"/>
          </a:xfrm>
          <a:custGeom>
            <a:avLst/>
            <a:gdLst/>
            <a:ahLst/>
            <a:cxnLst/>
            <a:rect l="l" t="t" r="r" b="b"/>
            <a:pathLst>
              <a:path h="15239">
                <a:moveTo>
                  <a:pt x="0" y="0"/>
                </a:moveTo>
                <a:lnTo>
                  <a:pt x="0" y="14643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7" name="object 767"/>
          <p:cNvSpPr/>
          <p:nvPr/>
        </p:nvSpPr>
        <p:spPr>
          <a:xfrm>
            <a:off x="2037664" y="6001189"/>
            <a:ext cx="0" cy="14604"/>
          </a:xfrm>
          <a:custGeom>
            <a:avLst/>
            <a:gdLst/>
            <a:ahLst/>
            <a:cxnLst/>
            <a:rect l="l" t="t" r="r" b="b"/>
            <a:pathLst>
              <a:path h="14604">
                <a:moveTo>
                  <a:pt x="0" y="14401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8" name="object 768"/>
          <p:cNvSpPr/>
          <p:nvPr/>
        </p:nvSpPr>
        <p:spPr>
          <a:xfrm>
            <a:off x="1976334" y="5962738"/>
            <a:ext cx="0" cy="48895"/>
          </a:xfrm>
          <a:custGeom>
            <a:avLst/>
            <a:gdLst/>
            <a:ahLst/>
            <a:cxnLst/>
            <a:rect l="l" t="t" r="r" b="b"/>
            <a:pathLst>
              <a:path h="48895">
                <a:moveTo>
                  <a:pt x="0" y="48361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9" name="object 769"/>
          <p:cNvSpPr/>
          <p:nvPr/>
        </p:nvSpPr>
        <p:spPr>
          <a:xfrm>
            <a:off x="1978968" y="5956223"/>
            <a:ext cx="11430" cy="3175"/>
          </a:xfrm>
          <a:custGeom>
            <a:avLst/>
            <a:gdLst/>
            <a:ahLst/>
            <a:cxnLst/>
            <a:rect l="l" t="t" r="r" b="b"/>
            <a:pathLst>
              <a:path w="11430" h="3175">
                <a:moveTo>
                  <a:pt x="0" y="3047"/>
                </a:moveTo>
                <a:lnTo>
                  <a:pt x="109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0" name="object 770"/>
          <p:cNvSpPr/>
          <p:nvPr/>
        </p:nvSpPr>
        <p:spPr>
          <a:xfrm>
            <a:off x="1992567" y="5935666"/>
            <a:ext cx="0" cy="17145"/>
          </a:xfrm>
          <a:custGeom>
            <a:avLst/>
            <a:gdLst/>
            <a:ahLst/>
            <a:cxnLst/>
            <a:rect l="l" t="t" r="r" b="b"/>
            <a:pathLst>
              <a:path h="17145">
                <a:moveTo>
                  <a:pt x="0" y="17081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1" name="object 771"/>
          <p:cNvSpPr/>
          <p:nvPr/>
        </p:nvSpPr>
        <p:spPr>
          <a:xfrm>
            <a:off x="1996168" y="5932063"/>
            <a:ext cx="5715" cy="0"/>
          </a:xfrm>
          <a:custGeom>
            <a:avLst/>
            <a:gdLst/>
            <a:ahLst/>
            <a:cxnLst/>
            <a:rect l="l" t="t" r="r" b="b"/>
            <a:pathLst>
              <a:path w="5714">
                <a:moveTo>
                  <a:pt x="0" y="0"/>
                </a:moveTo>
                <a:lnTo>
                  <a:pt x="5181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2" name="object 772"/>
          <p:cNvSpPr/>
          <p:nvPr/>
        </p:nvSpPr>
        <p:spPr>
          <a:xfrm>
            <a:off x="2001881" y="6025208"/>
            <a:ext cx="3810" cy="3810"/>
          </a:xfrm>
          <a:custGeom>
            <a:avLst/>
            <a:gdLst/>
            <a:ahLst/>
            <a:cxnLst/>
            <a:rect l="l" t="t" r="r" b="b"/>
            <a:pathLst>
              <a:path w="3810" h="3810">
                <a:moveTo>
                  <a:pt x="0" y="3721"/>
                </a:moveTo>
                <a:lnTo>
                  <a:pt x="318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3" name="object 773"/>
          <p:cNvSpPr/>
          <p:nvPr/>
        </p:nvSpPr>
        <p:spPr>
          <a:xfrm>
            <a:off x="2048462" y="6015591"/>
            <a:ext cx="18415" cy="0"/>
          </a:xfrm>
          <a:custGeom>
            <a:avLst/>
            <a:gdLst/>
            <a:ahLst/>
            <a:cxnLst/>
            <a:rect l="l" t="t" r="r" b="b"/>
            <a:pathLst>
              <a:path w="18414">
                <a:moveTo>
                  <a:pt x="0" y="0"/>
                </a:moveTo>
                <a:lnTo>
                  <a:pt x="1799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4" name="object 774"/>
          <p:cNvSpPr/>
          <p:nvPr/>
        </p:nvSpPr>
        <p:spPr>
          <a:xfrm>
            <a:off x="2016784" y="5982892"/>
            <a:ext cx="18415" cy="0"/>
          </a:xfrm>
          <a:custGeom>
            <a:avLst/>
            <a:gdLst/>
            <a:ahLst/>
            <a:cxnLst/>
            <a:rect l="l" t="t" r="r" b="b"/>
            <a:pathLst>
              <a:path w="18414">
                <a:moveTo>
                  <a:pt x="0" y="0"/>
                </a:moveTo>
                <a:lnTo>
                  <a:pt x="1783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5" name="object 775"/>
          <p:cNvSpPr/>
          <p:nvPr/>
        </p:nvSpPr>
        <p:spPr>
          <a:xfrm>
            <a:off x="2148244" y="5891714"/>
            <a:ext cx="0" cy="18415"/>
          </a:xfrm>
          <a:custGeom>
            <a:avLst/>
            <a:gdLst/>
            <a:ahLst/>
            <a:cxnLst/>
            <a:rect l="l" t="t" r="r" b="b"/>
            <a:pathLst>
              <a:path h="18414">
                <a:moveTo>
                  <a:pt x="0" y="17995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6" name="object 776"/>
          <p:cNvSpPr/>
          <p:nvPr/>
        </p:nvSpPr>
        <p:spPr>
          <a:xfrm>
            <a:off x="2019663" y="6015591"/>
            <a:ext cx="18415" cy="0"/>
          </a:xfrm>
          <a:custGeom>
            <a:avLst/>
            <a:gdLst/>
            <a:ahLst/>
            <a:cxnLst/>
            <a:rect l="l" t="t" r="r" b="b"/>
            <a:pathLst>
              <a:path w="18414">
                <a:moveTo>
                  <a:pt x="0" y="0"/>
                </a:moveTo>
                <a:lnTo>
                  <a:pt x="1799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7" name="object 777"/>
          <p:cNvSpPr/>
          <p:nvPr/>
        </p:nvSpPr>
        <p:spPr>
          <a:xfrm>
            <a:off x="2019663" y="6001190"/>
            <a:ext cx="0" cy="14604"/>
          </a:xfrm>
          <a:custGeom>
            <a:avLst/>
            <a:gdLst/>
            <a:ahLst/>
            <a:cxnLst/>
            <a:rect l="l" t="t" r="r" b="b"/>
            <a:pathLst>
              <a:path h="14604">
                <a:moveTo>
                  <a:pt x="0" y="0"/>
                </a:moveTo>
                <a:lnTo>
                  <a:pt x="0" y="14401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8" name="object 778"/>
          <p:cNvSpPr/>
          <p:nvPr/>
        </p:nvSpPr>
        <p:spPr>
          <a:xfrm>
            <a:off x="2142656" y="5914240"/>
            <a:ext cx="0" cy="15240"/>
          </a:xfrm>
          <a:custGeom>
            <a:avLst/>
            <a:gdLst/>
            <a:ahLst/>
            <a:cxnLst/>
            <a:rect l="l" t="t" r="r" b="b"/>
            <a:pathLst>
              <a:path h="15239">
                <a:moveTo>
                  <a:pt x="0" y="1463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9" name="object 779"/>
          <p:cNvSpPr/>
          <p:nvPr/>
        </p:nvSpPr>
        <p:spPr>
          <a:xfrm>
            <a:off x="2019655" y="6001190"/>
            <a:ext cx="18415" cy="0"/>
          </a:xfrm>
          <a:custGeom>
            <a:avLst/>
            <a:gdLst/>
            <a:ahLst/>
            <a:cxnLst/>
            <a:rect l="l" t="t" r="r" b="b"/>
            <a:pathLst>
              <a:path w="18414">
                <a:moveTo>
                  <a:pt x="18008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0" name="object 780"/>
          <p:cNvSpPr/>
          <p:nvPr/>
        </p:nvSpPr>
        <p:spPr>
          <a:xfrm>
            <a:off x="2146382" y="5909710"/>
            <a:ext cx="1905" cy="0"/>
          </a:xfrm>
          <a:custGeom>
            <a:avLst/>
            <a:gdLst/>
            <a:ahLst/>
            <a:cxnLst/>
            <a:rect l="l" t="t" r="r" b="b"/>
            <a:pathLst>
              <a:path w="1905">
                <a:moveTo>
                  <a:pt x="0" y="0"/>
                </a:moveTo>
                <a:lnTo>
                  <a:pt x="1854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1" name="object 781"/>
          <p:cNvSpPr/>
          <p:nvPr/>
        </p:nvSpPr>
        <p:spPr>
          <a:xfrm>
            <a:off x="2046660" y="6017390"/>
            <a:ext cx="21590" cy="0"/>
          </a:xfrm>
          <a:custGeom>
            <a:avLst/>
            <a:gdLst/>
            <a:ahLst/>
            <a:cxnLst/>
            <a:rect l="l" t="t" r="r" b="b"/>
            <a:pathLst>
              <a:path w="21589">
                <a:moveTo>
                  <a:pt x="21602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2" name="object 782"/>
          <p:cNvSpPr/>
          <p:nvPr/>
        </p:nvSpPr>
        <p:spPr>
          <a:xfrm>
            <a:off x="2046663" y="5999391"/>
            <a:ext cx="21590" cy="0"/>
          </a:xfrm>
          <a:custGeom>
            <a:avLst/>
            <a:gdLst/>
            <a:ahLst/>
            <a:cxnLst/>
            <a:rect l="l" t="t" r="r" b="b"/>
            <a:pathLst>
              <a:path w="21589">
                <a:moveTo>
                  <a:pt x="0" y="0"/>
                </a:moveTo>
                <a:lnTo>
                  <a:pt x="21602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3" name="object 783"/>
          <p:cNvSpPr/>
          <p:nvPr/>
        </p:nvSpPr>
        <p:spPr>
          <a:xfrm>
            <a:off x="2066463" y="6001189"/>
            <a:ext cx="0" cy="14604"/>
          </a:xfrm>
          <a:custGeom>
            <a:avLst/>
            <a:gdLst/>
            <a:ahLst/>
            <a:cxnLst/>
            <a:rect l="l" t="t" r="r" b="b"/>
            <a:pathLst>
              <a:path h="14604">
                <a:moveTo>
                  <a:pt x="0" y="14401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4" name="object 784"/>
          <p:cNvSpPr/>
          <p:nvPr/>
        </p:nvSpPr>
        <p:spPr>
          <a:xfrm>
            <a:off x="2048462" y="6001190"/>
            <a:ext cx="0" cy="14604"/>
          </a:xfrm>
          <a:custGeom>
            <a:avLst/>
            <a:gdLst/>
            <a:ahLst/>
            <a:cxnLst/>
            <a:rect l="l" t="t" r="r" b="b"/>
            <a:pathLst>
              <a:path h="14604">
                <a:moveTo>
                  <a:pt x="0" y="0"/>
                </a:moveTo>
                <a:lnTo>
                  <a:pt x="0" y="14401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5" name="object 785"/>
          <p:cNvSpPr/>
          <p:nvPr/>
        </p:nvSpPr>
        <p:spPr>
          <a:xfrm>
            <a:off x="2048455" y="6001190"/>
            <a:ext cx="18415" cy="0"/>
          </a:xfrm>
          <a:custGeom>
            <a:avLst/>
            <a:gdLst/>
            <a:ahLst/>
            <a:cxnLst/>
            <a:rect l="l" t="t" r="r" b="b"/>
            <a:pathLst>
              <a:path w="18414">
                <a:moveTo>
                  <a:pt x="18008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6" name="object 786"/>
          <p:cNvSpPr/>
          <p:nvPr/>
        </p:nvSpPr>
        <p:spPr>
          <a:xfrm>
            <a:off x="2001349" y="5932063"/>
            <a:ext cx="2540" cy="8890"/>
          </a:xfrm>
          <a:custGeom>
            <a:avLst/>
            <a:gdLst/>
            <a:ahLst/>
            <a:cxnLst/>
            <a:rect l="l" t="t" r="r" b="b"/>
            <a:pathLst>
              <a:path w="2539" h="8889">
                <a:moveTo>
                  <a:pt x="0" y="0"/>
                </a:moveTo>
                <a:lnTo>
                  <a:pt x="2387" y="8788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7" name="object 787"/>
          <p:cNvSpPr/>
          <p:nvPr/>
        </p:nvSpPr>
        <p:spPr>
          <a:xfrm>
            <a:off x="2014503" y="5932063"/>
            <a:ext cx="15875" cy="0"/>
          </a:xfrm>
          <a:custGeom>
            <a:avLst/>
            <a:gdLst/>
            <a:ahLst/>
            <a:cxnLst/>
            <a:rect l="l" t="t" r="r" b="b"/>
            <a:pathLst>
              <a:path w="15875">
                <a:moveTo>
                  <a:pt x="0" y="0"/>
                </a:moveTo>
                <a:lnTo>
                  <a:pt x="15849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8" name="object 788"/>
          <p:cNvSpPr/>
          <p:nvPr/>
        </p:nvSpPr>
        <p:spPr>
          <a:xfrm>
            <a:off x="2011993" y="5932069"/>
            <a:ext cx="2540" cy="8890"/>
          </a:xfrm>
          <a:custGeom>
            <a:avLst/>
            <a:gdLst/>
            <a:ahLst/>
            <a:cxnLst/>
            <a:rect l="l" t="t" r="r" b="b"/>
            <a:pathLst>
              <a:path w="2539" h="8889">
                <a:moveTo>
                  <a:pt x="0" y="8775"/>
                </a:moveTo>
                <a:lnTo>
                  <a:pt x="2501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9" name="object 789"/>
          <p:cNvSpPr/>
          <p:nvPr/>
        </p:nvSpPr>
        <p:spPr>
          <a:xfrm>
            <a:off x="2030356" y="5932063"/>
            <a:ext cx="0" cy="14604"/>
          </a:xfrm>
          <a:custGeom>
            <a:avLst/>
            <a:gdLst/>
            <a:ahLst/>
            <a:cxnLst/>
            <a:rect l="l" t="t" r="r" b="b"/>
            <a:pathLst>
              <a:path h="14604">
                <a:moveTo>
                  <a:pt x="0" y="0"/>
                </a:moveTo>
                <a:lnTo>
                  <a:pt x="0" y="14376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0" name="object 790"/>
          <p:cNvSpPr/>
          <p:nvPr/>
        </p:nvSpPr>
        <p:spPr>
          <a:xfrm>
            <a:off x="2030356" y="5946434"/>
            <a:ext cx="9525" cy="0"/>
          </a:xfrm>
          <a:custGeom>
            <a:avLst/>
            <a:gdLst/>
            <a:ahLst/>
            <a:cxnLst/>
            <a:rect l="l" t="t" r="r" b="b"/>
            <a:pathLst>
              <a:path w="9525">
                <a:moveTo>
                  <a:pt x="0" y="0"/>
                </a:moveTo>
                <a:lnTo>
                  <a:pt x="9309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1" name="object 791"/>
          <p:cNvSpPr/>
          <p:nvPr/>
        </p:nvSpPr>
        <p:spPr>
          <a:xfrm>
            <a:off x="2146753" y="5985286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3175" y="0"/>
                </a:lnTo>
              </a:path>
            </a:pathLst>
          </a:custGeom>
          <a:ln w="532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2" name="object 792"/>
          <p:cNvSpPr/>
          <p:nvPr/>
        </p:nvSpPr>
        <p:spPr>
          <a:xfrm>
            <a:off x="2142656" y="5914233"/>
            <a:ext cx="3810" cy="0"/>
          </a:xfrm>
          <a:custGeom>
            <a:avLst/>
            <a:gdLst/>
            <a:ahLst/>
            <a:cxnLst/>
            <a:rect l="l" t="t" r="r" b="b"/>
            <a:pathLst>
              <a:path w="3810">
                <a:moveTo>
                  <a:pt x="0" y="0"/>
                </a:moveTo>
                <a:lnTo>
                  <a:pt x="3721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3" name="object 793"/>
          <p:cNvSpPr/>
          <p:nvPr/>
        </p:nvSpPr>
        <p:spPr>
          <a:xfrm>
            <a:off x="2148244" y="5891710"/>
            <a:ext cx="5715" cy="0"/>
          </a:xfrm>
          <a:custGeom>
            <a:avLst/>
            <a:gdLst/>
            <a:ahLst/>
            <a:cxnLst/>
            <a:rect l="l" t="t" r="r" b="b"/>
            <a:pathLst>
              <a:path w="5714">
                <a:moveTo>
                  <a:pt x="0" y="0"/>
                </a:moveTo>
                <a:lnTo>
                  <a:pt x="539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4" name="object 794"/>
          <p:cNvSpPr/>
          <p:nvPr/>
        </p:nvSpPr>
        <p:spPr>
          <a:xfrm>
            <a:off x="2153644" y="5891710"/>
            <a:ext cx="0" cy="9525"/>
          </a:xfrm>
          <a:custGeom>
            <a:avLst/>
            <a:gdLst/>
            <a:ahLst/>
            <a:cxnLst/>
            <a:rect l="l" t="t" r="r" b="b"/>
            <a:pathLst>
              <a:path h="9525">
                <a:moveTo>
                  <a:pt x="0" y="0"/>
                </a:moveTo>
                <a:lnTo>
                  <a:pt x="0" y="8953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5" name="object 795"/>
          <p:cNvSpPr/>
          <p:nvPr/>
        </p:nvSpPr>
        <p:spPr>
          <a:xfrm>
            <a:off x="2153644" y="5900662"/>
            <a:ext cx="5715" cy="0"/>
          </a:xfrm>
          <a:custGeom>
            <a:avLst/>
            <a:gdLst/>
            <a:ahLst/>
            <a:cxnLst/>
            <a:rect l="l" t="t" r="r" b="b"/>
            <a:pathLst>
              <a:path w="5714">
                <a:moveTo>
                  <a:pt x="0" y="0"/>
                </a:moveTo>
                <a:lnTo>
                  <a:pt x="539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6" name="object 796"/>
          <p:cNvSpPr/>
          <p:nvPr/>
        </p:nvSpPr>
        <p:spPr>
          <a:xfrm>
            <a:off x="2164753" y="5985287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3175" y="0"/>
                </a:lnTo>
              </a:path>
            </a:pathLst>
          </a:custGeom>
          <a:ln w="532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7" name="object 797"/>
          <p:cNvSpPr/>
          <p:nvPr/>
        </p:nvSpPr>
        <p:spPr>
          <a:xfrm>
            <a:off x="2017863" y="5995667"/>
            <a:ext cx="0" cy="635000"/>
          </a:xfrm>
          <a:custGeom>
            <a:avLst/>
            <a:gdLst/>
            <a:ahLst/>
            <a:cxnLst/>
            <a:rect l="l" t="t" r="r" b="b"/>
            <a:pathLst>
              <a:path h="635000">
                <a:moveTo>
                  <a:pt x="0" y="634517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8" name="object 798"/>
          <p:cNvSpPr/>
          <p:nvPr/>
        </p:nvSpPr>
        <p:spPr>
          <a:xfrm>
            <a:off x="2046663" y="5995667"/>
            <a:ext cx="0" cy="635000"/>
          </a:xfrm>
          <a:custGeom>
            <a:avLst/>
            <a:gdLst/>
            <a:ahLst/>
            <a:cxnLst/>
            <a:rect l="l" t="t" r="r" b="b"/>
            <a:pathLst>
              <a:path h="635000">
                <a:moveTo>
                  <a:pt x="0" y="634517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9" name="object 799"/>
          <p:cNvSpPr/>
          <p:nvPr/>
        </p:nvSpPr>
        <p:spPr>
          <a:xfrm>
            <a:off x="2039463" y="5995667"/>
            <a:ext cx="0" cy="635000"/>
          </a:xfrm>
          <a:custGeom>
            <a:avLst/>
            <a:gdLst/>
            <a:ahLst/>
            <a:cxnLst/>
            <a:rect l="l" t="t" r="r" b="b"/>
            <a:pathLst>
              <a:path h="635000">
                <a:moveTo>
                  <a:pt x="0" y="634517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0" name="object 800"/>
          <p:cNvSpPr/>
          <p:nvPr/>
        </p:nvSpPr>
        <p:spPr>
          <a:xfrm>
            <a:off x="2068263" y="5995667"/>
            <a:ext cx="0" cy="635000"/>
          </a:xfrm>
          <a:custGeom>
            <a:avLst/>
            <a:gdLst/>
            <a:ahLst/>
            <a:cxnLst/>
            <a:rect l="l" t="t" r="r" b="b"/>
            <a:pathLst>
              <a:path h="635000">
                <a:moveTo>
                  <a:pt x="0" y="634517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1" name="object 801"/>
          <p:cNvSpPr/>
          <p:nvPr/>
        </p:nvSpPr>
        <p:spPr>
          <a:xfrm>
            <a:off x="2075463" y="5987945"/>
            <a:ext cx="0" cy="642620"/>
          </a:xfrm>
          <a:custGeom>
            <a:avLst/>
            <a:gdLst/>
            <a:ahLst/>
            <a:cxnLst/>
            <a:rect l="l" t="t" r="r" b="b"/>
            <a:pathLst>
              <a:path h="642620">
                <a:moveTo>
                  <a:pt x="0" y="642238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2" name="object 802"/>
          <p:cNvSpPr/>
          <p:nvPr/>
        </p:nvSpPr>
        <p:spPr>
          <a:xfrm>
            <a:off x="2148332" y="5982625"/>
            <a:ext cx="18415" cy="0"/>
          </a:xfrm>
          <a:custGeom>
            <a:avLst/>
            <a:gdLst/>
            <a:ahLst/>
            <a:cxnLst/>
            <a:rect l="l" t="t" r="r" b="b"/>
            <a:pathLst>
              <a:path w="18414">
                <a:moveTo>
                  <a:pt x="18008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3" name="object 803"/>
          <p:cNvSpPr/>
          <p:nvPr/>
        </p:nvSpPr>
        <p:spPr>
          <a:xfrm>
            <a:off x="2116843" y="5914237"/>
            <a:ext cx="0" cy="74295"/>
          </a:xfrm>
          <a:custGeom>
            <a:avLst/>
            <a:gdLst/>
            <a:ahLst/>
            <a:cxnLst/>
            <a:rect l="l" t="t" r="r" b="b"/>
            <a:pathLst>
              <a:path h="74295">
                <a:moveTo>
                  <a:pt x="0" y="7371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4" name="object 804"/>
          <p:cNvSpPr/>
          <p:nvPr/>
        </p:nvSpPr>
        <p:spPr>
          <a:xfrm>
            <a:off x="2184326" y="5884462"/>
            <a:ext cx="0" cy="100330"/>
          </a:xfrm>
          <a:custGeom>
            <a:avLst/>
            <a:gdLst/>
            <a:ahLst/>
            <a:cxnLst/>
            <a:rect l="l" t="t" r="r" b="b"/>
            <a:pathLst>
              <a:path h="100329">
                <a:moveTo>
                  <a:pt x="0" y="0"/>
                </a:moveTo>
                <a:lnTo>
                  <a:pt x="0" y="99885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5" name="object 805"/>
          <p:cNvSpPr/>
          <p:nvPr/>
        </p:nvSpPr>
        <p:spPr>
          <a:xfrm>
            <a:off x="2159044" y="5877269"/>
            <a:ext cx="0" cy="23495"/>
          </a:xfrm>
          <a:custGeom>
            <a:avLst/>
            <a:gdLst/>
            <a:ahLst/>
            <a:cxnLst/>
            <a:rect l="l" t="t" r="r" b="b"/>
            <a:pathLst>
              <a:path h="23495">
                <a:moveTo>
                  <a:pt x="0" y="23393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6" name="object 806"/>
          <p:cNvSpPr/>
          <p:nvPr/>
        </p:nvSpPr>
        <p:spPr>
          <a:xfrm>
            <a:off x="2162644" y="5873662"/>
            <a:ext cx="11430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0" y="0"/>
                </a:moveTo>
                <a:lnTo>
                  <a:pt x="1088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7" name="object 807"/>
          <p:cNvSpPr/>
          <p:nvPr/>
        </p:nvSpPr>
        <p:spPr>
          <a:xfrm>
            <a:off x="2179307" y="5987954"/>
            <a:ext cx="0" cy="22860"/>
          </a:xfrm>
          <a:custGeom>
            <a:avLst/>
            <a:gdLst/>
            <a:ahLst/>
            <a:cxnLst/>
            <a:rect l="l" t="t" r="r" b="b"/>
            <a:pathLst>
              <a:path h="22860">
                <a:moveTo>
                  <a:pt x="0" y="22593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8" name="object 808"/>
          <p:cNvSpPr/>
          <p:nvPr/>
        </p:nvSpPr>
        <p:spPr>
          <a:xfrm>
            <a:off x="2075463" y="6019083"/>
            <a:ext cx="7620" cy="0"/>
          </a:xfrm>
          <a:custGeom>
            <a:avLst/>
            <a:gdLst/>
            <a:ahLst/>
            <a:cxnLst/>
            <a:rect l="l" t="t" r="r" b="b"/>
            <a:pathLst>
              <a:path w="7619">
                <a:moveTo>
                  <a:pt x="0" y="0"/>
                </a:moveTo>
                <a:lnTo>
                  <a:pt x="7188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9" name="object 809"/>
          <p:cNvSpPr/>
          <p:nvPr/>
        </p:nvSpPr>
        <p:spPr>
          <a:xfrm>
            <a:off x="2082648" y="6019083"/>
            <a:ext cx="0" cy="9525"/>
          </a:xfrm>
          <a:custGeom>
            <a:avLst/>
            <a:gdLst/>
            <a:ahLst/>
            <a:cxnLst/>
            <a:rect l="l" t="t" r="r" b="b"/>
            <a:pathLst>
              <a:path h="9525">
                <a:moveTo>
                  <a:pt x="0" y="0"/>
                </a:moveTo>
                <a:lnTo>
                  <a:pt x="0" y="9055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0" name="object 810"/>
          <p:cNvSpPr/>
          <p:nvPr/>
        </p:nvSpPr>
        <p:spPr>
          <a:xfrm>
            <a:off x="2082648" y="6020155"/>
            <a:ext cx="88900" cy="8255"/>
          </a:xfrm>
          <a:custGeom>
            <a:avLst/>
            <a:gdLst/>
            <a:ahLst/>
            <a:cxnLst/>
            <a:rect l="l" t="t" r="r" b="b"/>
            <a:pathLst>
              <a:path w="88900" h="8254">
                <a:moveTo>
                  <a:pt x="0" y="7975"/>
                </a:moveTo>
                <a:lnTo>
                  <a:pt x="8864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1" name="object 811"/>
          <p:cNvSpPr/>
          <p:nvPr/>
        </p:nvSpPr>
        <p:spPr>
          <a:xfrm>
            <a:off x="2030401" y="5895889"/>
            <a:ext cx="0" cy="3175"/>
          </a:xfrm>
          <a:custGeom>
            <a:avLst/>
            <a:gdLst/>
            <a:ahLst/>
            <a:cxnLst/>
            <a:rect l="l" t="t" r="r" b="b"/>
            <a:pathLst>
              <a:path h="3175">
                <a:moveTo>
                  <a:pt x="0" y="0"/>
                </a:moveTo>
                <a:lnTo>
                  <a:pt x="0" y="317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2" name="object 812"/>
          <p:cNvSpPr/>
          <p:nvPr/>
        </p:nvSpPr>
        <p:spPr>
          <a:xfrm>
            <a:off x="2111797" y="5888478"/>
            <a:ext cx="32384" cy="0"/>
          </a:xfrm>
          <a:custGeom>
            <a:avLst/>
            <a:gdLst/>
            <a:ahLst/>
            <a:cxnLst/>
            <a:rect l="l" t="t" r="r" b="b"/>
            <a:pathLst>
              <a:path w="32385">
                <a:moveTo>
                  <a:pt x="32334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3" name="object 813"/>
          <p:cNvSpPr/>
          <p:nvPr/>
        </p:nvSpPr>
        <p:spPr>
          <a:xfrm>
            <a:off x="2102397" y="5750831"/>
            <a:ext cx="0" cy="143510"/>
          </a:xfrm>
          <a:custGeom>
            <a:avLst/>
            <a:gdLst/>
            <a:ahLst/>
            <a:cxnLst/>
            <a:rect l="l" t="t" r="r" b="b"/>
            <a:pathLst>
              <a:path h="143510">
                <a:moveTo>
                  <a:pt x="0" y="0"/>
                </a:moveTo>
                <a:lnTo>
                  <a:pt x="0" y="143052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4" name="object 814"/>
          <p:cNvSpPr/>
          <p:nvPr/>
        </p:nvSpPr>
        <p:spPr>
          <a:xfrm>
            <a:off x="2147732" y="5746252"/>
            <a:ext cx="0" cy="139065"/>
          </a:xfrm>
          <a:custGeom>
            <a:avLst/>
            <a:gdLst/>
            <a:ahLst/>
            <a:cxnLst/>
            <a:rect l="l" t="t" r="r" b="b"/>
            <a:pathLst>
              <a:path h="139064">
                <a:moveTo>
                  <a:pt x="0" y="0"/>
                </a:moveTo>
                <a:lnTo>
                  <a:pt x="0" y="138633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5" name="object 815"/>
          <p:cNvSpPr/>
          <p:nvPr/>
        </p:nvSpPr>
        <p:spPr>
          <a:xfrm>
            <a:off x="1964489" y="5941012"/>
            <a:ext cx="6985" cy="2540"/>
          </a:xfrm>
          <a:custGeom>
            <a:avLst/>
            <a:gdLst/>
            <a:ahLst/>
            <a:cxnLst/>
            <a:rect l="l" t="t" r="r" b="b"/>
            <a:pathLst>
              <a:path w="6985" h="2539">
                <a:moveTo>
                  <a:pt x="0" y="0"/>
                </a:moveTo>
                <a:lnTo>
                  <a:pt x="6515" y="2438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6" name="object 816"/>
          <p:cNvSpPr/>
          <p:nvPr/>
        </p:nvSpPr>
        <p:spPr>
          <a:xfrm>
            <a:off x="2034806" y="5748507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3175" y="0"/>
                </a:lnTo>
              </a:path>
            </a:pathLst>
          </a:custGeom>
          <a:ln w="464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7" name="object 817"/>
          <p:cNvSpPr/>
          <p:nvPr/>
        </p:nvSpPr>
        <p:spPr>
          <a:xfrm>
            <a:off x="1983068" y="5824689"/>
            <a:ext cx="14604" cy="0"/>
          </a:xfrm>
          <a:custGeom>
            <a:avLst/>
            <a:gdLst/>
            <a:ahLst/>
            <a:cxnLst/>
            <a:rect l="l" t="t" r="r" b="b"/>
            <a:pathLst>
              <a:path w="14605">
                <a:moveTo>
                  <a:pt x="14363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8" name="object 818"/>
          <p:cNvSpPr/>
          <p:nvPr/>
        </p:nvSpPr>
        <p:spPr>
          <a:xfrm>
            <a:off x="1986301" y="5947196"/>
            <a:ext cx="1905" cy="2540"/>
          </a:xfrm>
          <a:custGeom>
            <a:avLst/>
            <a:gdLst/>
            <a:ahLst/>
            <a:cxnLst/>
            <a:rect l="l" t="t" r="r" b="b"/>
            <a:pathLst>
              <a:path w="1905" h="2539">
                <a:moveTo>
                  <a:pt x="1676" y="0"/>
                </a:moveTo>
                <a:lnTo>
                  <a:pt x="0" y="1955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9" name="object 819"/>
          <p:cNvSpPr/>
          <p:nvPr/>
        </p:nvSpPr>
        <p:spPr>
          <a:xfrm>
            <a:off x="1982270" y="5946949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317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20" name="object 820"/>
          <p:cNvSpPr/>
          <p:nvPr/>
        </p:nvSpPr>
        <p:spPr>
          <a:xfrm>
            <a:off x="1979439" y="5945892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317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21" name="object 821"/>
          <p:cNvSpPr/>
          <p:nvPr/>
        </p:nvSpPr>
        <p:spPr>
          <a:xfrm>
            <a:off x="1972174" y="5943181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317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22" name="object 822"/>
          <p:cNvSpPr/>
          <p:nvPr/>
        </p:nvSpPr>
        <p:spPr>
          <a:xfrm>
            <a:off x="1969415" y="5942152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317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23" name="object 823"/>
          <p:cNvSpPr/>
          <p:nvPr/>
        </p:nvSpPr>
        <p:spPr>
          <a:xfrm>
            <a:off x="1973762" y="5944479"/>
            <a:ext cx="7620" cy="3175"/>
          </a:xfrm>
          <a:custGeom>
            <a:avLst/>
            <a:gdLst/>
            <a:ahLst/>
            <a:cxnLst/>
            <a:rect l="l" t="t" r="r" b="b"/>
            <a:pathLst>
              <a:path w="7619" h="3175">
                <a:moveTo>
                  <a:pt x="7264" y="2705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24" name="object 824"/>
          <p:cNvSpPr/>
          <p:nvPr/>
        </p:nvSpPr>
        <p:spPr>
          <a:xfrm>
            <a:off x="1983850" y="5948236"/>
            <a:ext cx="2540" cy="1270"/>
          </a:xfrm>
          <a:custGeom>
            <a:avLst/>
            <a:gdLst/>
            <a:ahLst/>
            <a:cxnLst/>
            <a:rect l="l" t="t" r="r" b="b"/>
            <a:pathLst>
              <a:path w="2539" h="1270">
                <a:moveTo>
                  <a:pt x="2451" y="914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25" name="object 825"/>
          <p:cNvSpPr/>
          <p:nvPr/>
        </p:nvSpPr>
        <p:spPr>
          <a:xfrm>
            <a:off x="1989583" y="5946037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3175" y="0"/>
                </a:lnTo>
              </a:path>
            </a:pathLst>
          </a:custGeom>
          <a:ln w="513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26" name="object 826"/>
          <p:cNvSpPr/>
          <p:nvPr/>
        </p:nvSpPr>
        <p:spPr>
          <a:xfrm>
            <a:off x="1963545" y="5943543"/>
            <a:ext cx="24765" cy="9525"/>
          </a:xfrm>
          <a:custGeom>
            <a:avLst/>
            <a:gdLst/>
            <a:ahLst/>
            <a:cxnLst/>
            <a:rect l="l" t="t" r="r" b="b"/>
            <a:pathLst>
              <a:path w="24764" h="9525">
                <a:moveTo>
                  <a:pt x="24218" y="9029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27" name="object 827"/>
          <p:cNvSpPr/>
          <p:nvPr/>
        </p:nvSpPr>
        <p:spPr>
          <a:xfrm>
            <a:off x="1987767" y="5948598"/>
            <a:ext cx="3810" cy="4445"/>
          </a:xfrm>
          <a:custGeom>
            <a:avLst/>
            <a:gdLst/>
            <a:ahLst/>
            <a:cxnLst/>
            <a:rect l="l" t="t" r="r" b="b"/>
            <a:pathLst>
              <a:path w="3810" h="4445">
                <a:moveTo>
                  <a:pt x="3403" y="0"/>
                </a:moveTo>
                <a:lnTo>
                  <a:pt x="0" y="3975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28" name="object 828"/>
          <p:cNvSpPr/>
          <p:nvPr/>
        </p:nvSpPr>
        <p:spPr>
          <a:xfrm>
            <a:off x="1983069" y="5815749"/>
            <a:ext cx="0" cy="9525"/>
          </a:xfrm>
          <a:custGeom>
            <a:avLst/>
            <a:gdLst/>
            <a:ahLst/>
            <a:cxnLst/>
            <a:rect l="l" t="t" r="r" b="b"/>
            <a:pathLst>
              <a:path h="9525">
                <a:moveTo>
                  <a:pt x="0" y="894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29" name="object 829"/>
          <p:cNvSpPr/>
          <p:nvPr/>
        </p:nvSpPr>
        <p:spPr>
          <a:xfrm>
            <a:off x="1997386" y="5641898"/>
            <a:ext cx="635" cy="182880"/>
          </a:xfrm>
          <a:custGeom>
            <a:avLst/>
            <a:gdLst/>
            <a:ahLst/>
            <a:cxnLst/>
            <a:rect l="l" t="t" r="r" b="b"/>
            <a:pathLst>
              <a:path w="635" h="182879">
                <a:moveTo>
                  <a:pt x="0" y="0"/>
                </a:moveTo>
                <a:lnTo>
                  <a:pt x="38" y="182791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30" name="object 830"/>
          <p:cNvSpPr/>
          <p:nvPr/>
        </p:nvSpPr>
        <p:spPr>
          <a:xfrm>
            <a:off x="1997431" y="5641980"/>
            <a:ext cx="150495" cy="104139"/>
          </a:xfrm>
          <a:custGeom>
            <a:avLst/>
            <a:gdLst/>
            <a:ahLst/>
            <a:cxnLst/>
            <a:rect l="l" t="t" r="r" b="b"/>
            <a:pathLst>
              <a:path w="150494" h="104139">
                <a:moveTo>
                  <a:pt x="0" y="104139"/>
                </a:moveTo>
                <a:lnTo>
                  <a:pt x="150291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31" name="object 831"/>
          <p:cNvSpPr/>
          <p:nvPr/>
        </p:nvSpPr>
        <p:spPr>
          <a:xfrm>
            <a:off x="1997426" y="5641893"/>
            <a:ext cx="150495" cy="104775"/>
          </a:xfrm>
          <a:custGeom>
            <a:avLst/>
            <a:gdLst/>
            <a:ahLst/>
            <a:cxnLst/>
            <a:rect l="l" t="t" r="r" b="b"/>
            <a:pathLst>
              <a:path w="150494" h="104775">
                <a:moveTo>
                  <a:pt x="150304" y="104292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32" name="object 832"/>
          <p:cNvSpPr/>
          <p:nvPr/>
        </p:nvSpPr>
        <p:spPr>
          <a:xfrm>
            <a:off x="1997431" y="5750831"/>
            <a:ext cx="150495" cy="0"/>
          </a:xfrm>
          <a:custGeom>
            <a:avLst/>
            <a:gdLst/>
            <a:ahLst/>
            <a:cxnLst/>
            <a:rect l="l" t="t" r="r" b="b"/>
            <a:pathLst>
              <a:path w="150494">
                <a:moveTo>
                  <a:pt x="0" y="0"/>
                </a:moveTo>
                <a:lnTo>
                  <a:pt x="150291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33" name="object 833"/>
          <p:cNvSpPr/>
          <p:nvPr/>
        </p:nvSpPr>
        <p:spPr>
          <a:xfrm>
            <a:off x="2128139" y="5802782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3175" y="0"/>
                </a:lnTo>
              </a:path>
            </a:pathLst>
          </a:custGeom>
          <a:ln w="464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34" name="object 834"/>
          <p:cNvSpPr/>
          <p:nvPr/>
        </p:nvSpPr>
        <p:spPr>
          <a:xfrm>
            <a:off x="2080587" y="5748507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3175" y="0"/>
                </a:lnTo>
              </a:path>
            </a:pathLst>
          </a:custGeom>
          <a:ln w="464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35" name="object 835"/>
          <p:cNvSpPr/>
          <p:nvPr/>
        </p:nvSpPr>
        <p:spPr>
          <a:xfrm>
            <a:off x="2113214" y="5802782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3175" y="0"/>
                </a:lnTo>
              </a:path>
            </a:pathLst>
          </a:custGeom>
          <a:ln w="464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36" name="object 836"/>
          <p:cNvSpPr/>
          <p:nvPr/>
        </p:nvSpPr>
        <p:spPr>
          <a:xfrm>
            <a:off x="2148158" y="5874070"/>
            <a:ext cx="6350" cy="17780"/>
          </a:xfrm>
          <a:custGeom>
            <a:avLst/>
            <a:gdLst/>
            <a:ahLst/>
            <a:cxnLst/>
            <a:rect l="l" t="t" r="r" b="b"/>
            <a:pathLst>
              <a:path w="6350" h="17779">
                <a:moveTo>
                  <a:pt x="5486" y="17640"/>
                </a:moveTo>
                <a:lnTo>
                  <a:pt x="6146" y="11264"/>
                </a:lnTo>
                <a:lnTo>
                  <a:pt x="4165" y="4876"/>
                </a:ln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37" name="object 837"/>
          <p:cNvSpPr/>
          <p:nvPr/>
        </p:nvSpPr>
        <p:spPr>
          <a:xfrm>
            <a:off x="2108203" y="5890284"/>
            <a:ext cx="3810" cy="3810"/>
          </a:xfrm>
          <a:custGeom>
            <a:avLst/>
            <a:gdLst/>
            <a:ahLst/>
            <a:cxnLst/>
            <a:rect l="l" t="t" r="r" b="b"/>
            <a:pathLst>
              <a:path w="3810" h="3810">
                <a:moveTo>
                  <a:pt x="0" y="3594"/>
                </a:moveTo>
                <a:lnTo>
                  <a:pt x="1981" y="3594"/>
                </a:lnTo>
                <a:lnTo>
                  <a:pt x="3594" y="1981"/>
                </a:lnTo>
                <a:lnTo>
                  <a:pt x="3594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38" name="object 838"/>
          <p:cNvSpPr/>
          <p:nvPr/>
        </p:nvSpPr>
        <p:spPr>
          <a:xfrm>
            <a:off x="2039663" y="5914233"/>
            <a:ext cx="3810" cy="3810"/>
          </a:xfrm>
          <a:custGeom>
            <a:avLst/>
            <a:gdLst/>
            <a:ahLst/>
            <a:cxnLst/>
            <a:rect l="l" t="t" r="r" b="b"/>
            <a:pathLst>
              <a:path w="3810" h="3810">
                <a:moveTo>
                  <a:pt x="3606" y="0"/>
                </a:moveTo>
                <a:lnTo>
                  <a:pt x="1612" y="0"/>
                </a:lnTo>
                <a:lnTo>
                  <a:pt x="0" y="1612"/>
                </a:lnTo>
                <a:lnTo>
                  <a:pt x="0" y="3606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39" name="object 839"/>
          <p:cNvSpPr/>
          <p:nvPr/>
        </p:nvSpPr>
        <p:spPr>
          <a:xfrm>
            <a:off x="2026756" y="5919156"/>
            <a:ext cx="3810" cy="3810"/>
          </a:xfrm>
          <a:custGeom>
            <a:avLst/>
            <a:gdLst/>
            <a:ahLst/>
            <a:cxnLst/>
            <a:rect l="l" t="t" r="r" b="b"/>
            <a:pathLst>
              <a:path w="3810" h="3810">
                <a:moveTo>
                  <a:pt x="0" y="3594"/>
                </a:moveTo>
                <a:lnTo>
                  <a:pt x="1981" y="3594"/>
                </a:lnTo>
                <a:lnTo>
                  <a:pt x="3594" y="1981"/>
                </a:lnTo>
                <a:lnTo>
                  <a:pt x="3594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40" name="object 840"/>
          <p:cNvSpPr/>
          <p:nvPr/>
        </p:nvSpPr>
        <p:spPr>
          <a:xfrm>
            <a:off x="2018426" y="5920153"/>
            <a:ext cx="3810" cy="3175"/>
          </a:xfrm>
          <a:custGeom>
            <a:avLst/>
            <a:gdLst/>
            <a:ahLst/>
            <a:cxnLst/>
            <a:rect l="l" t="t" r="r" b="b"/>
            <a:pathLst>
              <a:path w="3810" h="3175">
                <a:moveTo>
                  <a:pt x="0" y="0"/>
                </a:moveTo>
                <a:lnTo>
                  <a:pt x="444" y="1536"/>
                </a:lnTo>
                <a:lnTo>
                  <a:pt x="1854" y="2603"/>
                </a:lnTo>
                <a:lnTo>
                  <a:pt x="3454" y="2603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41" name="object 841"/>
          <p:cNvSpPr/>
          <p:nvPr/>
        </p:nvSpPr>
        <p:spPr>
          <a:xfrm>
            <a:off x="2008760" y="5896145"/>
            <a:ext cx="3810" cy="3175"/>
          </a:xfrm>
          <a:custGeom>
            <a:avLst/>
            <a:gdLst/>
            <a:ahLst/>
            <a:cxnLst/>
            <a:rect l="l" t="t" r="r" b="b"/>
            <a:pathLst>
              <a:path w="3810" h="3175">
                <a:moveTo>
                  <a:pt x="3454" y="2590"/>
                </a:moveTo>
                <a:lnTo>
                  <a:pt x="3009" y="1054"/>
                </a:lnTo>
                <a:lnTo>
                  <a:pt x="1600" y="0"/>
                </a:ln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42" name="object 842"/>
          <p:cNvSpPr/>
          <p:nvPr/>
        </p:nvSpPr>
        <p:spPr>
          <a:xfrm>
            <a:off x="1990963" y="5896138"/>
            <a:ext cx="3810" cy="3810"/>
          </a:xfrm>
          <a:custGeom>
            <a:avLst/>
            <a:gdLst/>
            <a:ahLst/>
            <a:cxnLst/>
            <a:rect l="l" t="t" r="r" b="b"/>
            <a:pathLst>
              <a:path w="3810" h="3810">
                <a:moveTo>
                  <a:pt x="3606" y="0"/>
                </a:moveTo>
                <a:lnTo>
                  <a:pt x="1612" y="0"/>
                </a:lnTo>
                <a:lnTo>
                  <a:pt x="0" y="1612"/>
                </a:lnTo>
                <a:lnTo>
                  <a:pt x="0" y="3606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43" name="object 843"/>
          <p:cNvSpPr/>
          <p:nvPr/>
        </p:nvSpPr>
        <p:spPr>
          <a:xfrm>
            <a:off x="1986120" y="5943119"/>
            <a:ext cx="5080" cy="4445"/>
          </a:xfrm>
          <a:custGeom>
            <a:avLst/>
            <a:gdLst/>
            <a:ahLst/>
            <a:cxnLst/>
            <a:rect l="l" t="t" r="r" b="b"/>
            <a:pathLst>
              <a:path w="5080" h="4445">
                <a:moveTo>
                  <a:pt x="0" y="3378"/>
                </a:moveTo>
                <a:lnTo>
                  <a:pt x="1866" y="4076"/>
                </a:lnTo>
                <a:lnTo>
                  <a:pt x="3937" y="3124"/>
                </a:lnTo>
                <a:lnTo>
                  <a:pt x="4622" y="1257"/>
                </a:lnTo>
                <a:lnTo>
                  <a:pt x="4775" y="850"/>
                </a:lnTo>
                <a:lnTo>
                  <a:pt x="4851" y="431"/>
                </a:lnTo>
                <a:lnTo>
                  <a:pt x="4851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44" name="object 844"/>
          <p:cNvSpPr/>
          <p:nvPr/>
        </p:nvSpPr>
        <p:spPr>
          <a:xfrm>
            <a:off x="1961432" y="5930733"/>
            <a:ext cx="6350" cy="8890"/>
          </a:xfrm>
          <a:custGeom>
            <a:avLst/>
            <a:gdLst/>
            <a:ahLst/>
            <a:cxnLst/>
            <a:rect l="l" t="t" r="r" b="b"/>
            <a:pathLst>
              <a:path w="6350" h="8889">
                <a:moveTo>
                  <a:pt x="0" y="0"/>
                </a:moveTo>
                <a:lnTo>
                  <a:pt x="0" y="3848"/>
                </a:lnTo>
                <a:lnTo>
                  <a:pt x="2311" y="7302"/>
                </a:lnTo>
                <a:lnTo>
                  <a:pt x="5854" y="8788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45" name="object 845"/>
          <p:cNvSpPr/>
          <p:nvPr/>
        </p:nvSpPr>
        <p:spPr>
          <a:xfrm>
            <a:off x="2034360" y="5906192"/>
            <a:ext cx="5715" cy="15875"/>
          </a:xfrm>
          <a:custGeom>
            <a:avLst/>
            <a:gdLst/>
            <a:ahLst/>
            <a:cxnLst/>
            <a:rect l="l" t="t" r="r" b="b"/>
            <a:pathLst>
              <a:path w="5714" h="15875">
                <a:moveTo>
                  <a:pt x="5308" y="15709"/>
                </a:moveTo>
                <a:lnTo>
                  <a:pt x="5168" y="10058"/>
                </a:lnTo>
                <a:lnTo>
                  <a:pt x="3327" y="4571"/>
                </a:ln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46" name="object 846"/>
          <p:cNvSpPr/>
          <p:nvPr/>
        </p:nvSpPr>
        <p:spPr>
          <a:xfrm>
            <a:off x="2030139" y="5904919"/>
            <a:ext cx="4445" cy="3810"/>
          </a:xfrm>
          <a:custGeom>
            <a:avLst/>
            <a:gdLst/>
            <a:ahLst/>
            <a:cxnLst/>
            <a:rect l="l" t="t" r="r" b="b"/>
            <a:pathLst>
              <a:path w="4444" h="3810">
                <a:moveTo>
                  <a:pt x="4229" y="1269"/>
                </a:moveTo>
                <a:lnTo>
                  <a:pt x="3581" y="279"/>
                </a:lnTo>
                <a:lnTo>
                  <a:pt x="2260" y="0"/>
                </a:lnTo>
                <a:lnTo>
                  <a:pt x="1269" y="647"/>
                </a:lnTo>
                <a:lnTo>
                  <a:pt x="279" y="1282"/>
                </a:lnTo>
                <a:lnTo>
                  <a:pt x="0" y="2603"/>
                </a:lnTo>
                <a:lnTo>
                  <a:pt x="647" y="359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47" name="object 847"/>
          <p:cNvSpPr/>
          <p:nvPr/>
        </p:nvSpPr>
        <p:spPr>
          <a:xfrm>
            <a:off x="2001668" y="6028850"/>
            <a:ext cx="9525" cy="1905"/>
          </a:xfrm>
          <a:custGeom>
            <a:avLst/>
            <a:gdLst/>
            <a:ahLst/>
            <a:cxnLst/>
            <a:rect l="l" t="t" r="r" b="b"/>
            <a:pathLst>
              <a:path w="9525" h="1904">
                <a:moveTo>
                  <a:pt x="0" y="0"/>
                </a:moveTo>
                <a:lnTo>
                  <a:pt x="2870" y="1079"/>
                </a:lnTo>
                <a:lnTo>
                  <a:pt x="5943" y="1485"/>
                </a:lnTo>
                <a:lnTo>
                  <a:pt x="8991" y="1219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48" name="object 848"/>
          <p:cNvSpPr/>
          <p:nvPr/>
        </p:nvSpPr>
        <p:spPr>
          <a:xfrm>
            <a:off x="2030356" y="5908517"/>
            <a:ext cx="5080" cy="24130"/>
          </a:xfrm>
          <a:custGeom>
            <a:avLst/>
            <a:gdLst/>
            <a:ahLst/>
            <a:cxnLst/>
            <a:rect l="l" t="t" r="r" b="b"/>
            <a:pathLst>
              <a:path w="5080" h="24129">
                <a:moveTo>
                  <a:pt x="0" y="23545"/>
                </a:moveTo>
                <a:lnTo>
                  <a:pt x="4635" y="16433"/>
                </a:lnTo>
                <a:lnTo>
                  <a:pt x="4813" y="7277"/>
                </a:lnTo>
                <a:lnTo>
                  <a:pt x="431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49" name="object 849"/>
          <p:cNvSpPr/>
          <p:nvPr/>
        </p:nvSpPr>
        <p:spPr>
          <a:xfrm>
            <a:off x="2039030" y="5927755"/>
            <a:ext cx="635" cy="4445"/>
          </a:xfrm>
          <a:custGeom>
            <a:avLst/>
            <a:gdLst/>
            <a:ahLst/>
            <a:cxnLst/>
            <a:rect l="l" t="t" r="r" b="b"/>
            <a:pathLst>
              <a:path w="635" h="4445">
                <a:moveTo>
                  <a:pt x="241" y="0"/>
                </a:moveTo>
                <a:lnTo>
                  <a:pt x="0" y="1473"/>
                </a:lnTo>
                <a:lnTo>
                  <a:pt x="139" y="2984"/>
                </a:lnTo>
                <a:lnTo>
                  <a:pt x="635" y="4381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50" name="object 850"/>
          <p:cNvSpPr/>
          <p:nvPr/>
        </p:nvSpPr>
        <p:spPr>
          <a:xfrm>
            <a:off x="2039272" y="5921900"/>
            <a:ext cx="635" cy="6350"/>
          </a:xfrm>
          <a:custGeom>
            <a:avLst/>
            <a:gdLst/>
            <a:ahLst/>
            <a:cxnLst/>
            <a:rect l="l" t="t" r="r" b="b"/>
            <a:pathLst>
              <a:path w="635" h="6350">
                <a:moveTo>
                  <a:pt x="0" y="5854"/>
                </a:moveTo>
                <a:lnTo>
                  <a:pt x="304" y="3924"/>
                </a:lnTo>
                <a:lnTo>
                  <a:pt x="444" y="1968"/>
                </a:lnTo>
                <a:lnTo>
                  <a:pt x="39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51" name="object 851"/>
          <p:cNvSpPr/>
          <p:nvPr/>
        </p:nvSpPr>
        <p:spPr>
          <a:xfrm>
            <a:off x="1976327" y="5959271"/>
            <a:ext cx="3175" cy="3810"/>
          </a:xfrm>
          <a:custGeom>
            <a:avLst/>
            <a:gdLst/>
            <a:ahLst/>
            <a:cxnLst/>
            <a:rect l="l" t="t" r="r" b="b"/>
            <a:pathLst>
              <a:path w="3175" h="3810">
                <a:moveTo>
                  <a:pt x="2641" y="0"/>
                </a:moveTo>
                <a:lnTo>
                  <a:pt x="1079" y="431"/>
                </a:lnTo>
                <a:lnTo>
                  <a:pt x="0" y="1854"/>
                </a:lnTo>
                <a:lnTo>
                  <a:pt x="0" y="3467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52" name="object 852"/>
          <p:cNvSpPr/>
          <p:nvPr/>
        </p:nvSpPr>
        <p:spPr>
          <a:xfrm>
            <a:off x="1989933" y="5952749"/>
            <a:ext cx="3175" cy="3810"/>
          </a:xfrm>
          <a:custGeom>
            <a:avLst/>
            <a:gdLst/>
            <a:ahLst/>
            <a:cxnLst/>
            <a:rect l="l" t="t" r="r" b="b"/>
            <a:pathLst>
              <a:path w="3175" h="3810">
                <a:moveTo>
                  <a:pt x="0" y="3467"/>
                </a:moveTo>
                <a:lnTo>
                  <a:pt x="1549" y="3035"/>
                </a:lnTo>
                <a:lnTo>
                  <a:pt x="2628" y="1612"/>
                </a:lnTo>
                <a:lnTo>
                  <a:pt x="2628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53" name="object 853"/>
          <p:cNvSpPr/>
          <p:nvPr/>
        </p:nvSpPr>
        <p:spPr>
          <a:xfrm>
            <a:off x="1992561" y="5932063"/>
            <a:ext cx="3810" cy="3810"/>
          </a:xfrm>
          <a:custGeom>
            <a:avLst/>
            <a:gdLst/>
            <a:ahLst/>
            <a:cxnLst/>
            <a:rect l="l" t="t" r="r" b="b"/>
            <a:pathLst>
              <a:path w="3810" h="3810">
                <a:moveTo>
                  <a:pt x="3606" y="0"/>
                </a:moveTo>
                <a:lnTo>
                  <a:pt x="1612" y="0"/>
                </a:lnTo>
                <a:lnTo>
                  <a:pt x="0" y="1612"/>
                </a:lnTo>
                <a:lnTo>
                  <a:pt x="0" y="3606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54" name="object 854"/>
          <p:cNvSpPr/>
          <p:nvPr/>
        </p:nvSpPr>
        <p:spPr>
          <a:xfrm>
            <a:off x="1976334" y="6011100"/>
            <a:ext cx="8255" cy="11430"/>
          </a:xfrm>
          <a:custGeom>
            <a:avLst/>
            <a:gdLst/>
            <a:ahLst/>
            <a:cxnLst/>
            <a:rect l="l" t="t" r="r" b="b"/>
            <a:pathLst>
              <a:path w="8255" h="11429">
                <a:moveTo>
                  <a:pt x="0" y="0"/>
                </a:moveTo>
                <a:lnTo>
                  <a:pt x="0" y="4965"/>
                </a:lnTo>
                <a:lnTo>
                  <a:pt x="3073" y="9423"/>
                </a:lnTo>
                <a:lnTo>
                  <a:pt x="7708" y="11176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55" name="object 855"/>
          <p:cNvSpPr/>
          <p:nvPr/>
        </p:nvSpPr>
        <p:spPr>
          <a:xfrm>
            <a:off x="2180725" y="5984354"/>
            <a:ext cx="3810" cy="3810"/>
          </a:xfrm>
          <a:custGeom>
            <a:avLst/>
            <a:gdLst/>
            <a:ahLst/>
            <a:cxnLst/>
            <a:rect l="l" t="t" r="r" b="b"/>
            <a:pathLst>
              <a:path w="3810" h="3810">
                <a:moveTo>
                  <a:pt x="0" y="3594"/>
                </a:moveTo>
                <a:lnTo>
                  <a:pt x="1981" y="3594"/>
                </a:lnTo>
                <a:lnTo>
                  <a:pt x="3594" y="1981"/>
                </a:lnTo>
                <a:lnTo>
                  <a:pt x="3594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56" name="object 856"/>
          <p:cNvSpPr/>
          <p:nvPr/>
        </p:nvSpPr>
        <p:spPr>
          <a:xfrm>
            <a:off x="2173518" y="5873667"/>
            <a:ext cx="10795" cy="10795"/>
          </a:xfrm>
          <a:custGeom>
            <a:avLst/>
            <a:gdLst/>
            <a:ahLst/>
            <a:cxnLst/>
            <a:rect l="l" t="t" r="r" b="b"/>
            <a:pathLst>
              <a:path w="10794" h="10795">
                <a:moveTo>
                  <a:pt x="10807" y="10795"/>
                </a:moveTo>
                <a:lnTo>
                  <a:pt x="10807" y="4838"/>
                </a:lnTo>
                <a:lnTo>
                  <a:pt x="5968" y="0"/>
                </a:ln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57" name="object 857"/>
          <p:cNvSpPr/>
          <p:nvPr/>
        </p:nvSpPr>
        <p:spPr>
          <a:xfrm>
            <a:off x="2159038" y="5873662"/>
            <a:ext cx="3810" cy="3810"/>
          </a:xfrm>
          <a:custGeom>
            <a:avLst/>
            <a:gdLst/>
            <a:ahLst/>
            <a:cxnLst/>
            <a:rect l="l" t="t" r="r" b="b"/>
            <a:pathLst>
              <a:path w="3810" h="3810">
                <a:moveTo>
                  <a:pt x="3606" y="0"/>
                </a:moveTo>
                <a:lnTo>
                  <a:pt x="1612" y="0"/>
                </a:lnTo>
                <a:lnTo>
                  <a:pt x="0" y="1612"/>
                </a:lnTo>
                <a:lnTo>
                  <a:pt x="0" y="3606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58" name="object 858"/>
          <p:cNvSpPr/>
          <p:nvPr/>
        </p:nvSpPr>
        <p:spPr>
          <a:xfrm>
            <a:off x="2171303" y="6010305"/>
            <a:ext cx="8890" cy="10160"/>
          </a:xfrm>
          <a:custGeom>
            <a:avLst/>
            <a:gdLst/>
            <a:ahLst/>
            <a:cxnLst/>
            <a:rect l="l" t="t" r="r" b="b"/>
            <a:pathLst>
              <a:path w="8889" h="10160">
                <a:moveTo>
                  <a:pt x="0" y="9842"/>
                </a:moveTo>
                <a:lnTo>
                  <a:pt x="4902" y="9296"/>
                </a:lnTo>
                <a:lnTo>
                  <a:pt x="8458" y="4914"/>
                </a:lnTo>
                <a:lnTo>
                  <a:pt x="797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59" name="object 859"/>
          <p:cNvSpPr/>
          <p:nvPr/>
        </p:nvSpPr>
        <p:spPr>
          <a:xfrm>
            <a:off x="2075463" y="6028132"/>
            <a:ext cx="7620" cy="5080"/>
          </a:xfrm>
          <a:custGeom>
            <a:avLst/>
            <a:gdLst/>
            <a:ahLst/>
            <a:cxnLst/>
            <a:rect l="l" t="t" r="r" b="b"/>
            <a:pathLst>
              <a:path w="7619" h="5079">
                <a:moveTo>
                  <a:pt x="0" y="5054"/>
                </a:moveTo>
                <a:lnTo>
                  <a:pt x="3213" y="5054"/>
                </a:lnTo>
                <a:lnTo>
                  <a:pt x="6096" y="3035"/>
                </a:lnTo>
                <a:lnTo>
                  <a:pt x="7188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60" name="object 860"/>
          <p:cNvSpPr/>
          <p:nvPr/>
        </p:nvSpPr>
        <p:spPr>
          <a:xfrm>
            <a:off x="2030348" y="5893878"/>
            <a:ext cx="3810" cy="3810"/>
          </a:xfrm>
          <a:custGeom>
            <a:avLst/>
            <a:gdLst/>
            <a:ahLst/>
            <a:cxnLst/>
            <a:rect l="l" t="t" r="r" b="b"/>
            <a:pathLst>
              <a:path w="3810" h="3810">
                <a:moveTo>
                  <a:pt x="3606" y="0"/>
                </a:moveTo>
                <a:lnTo>
                  <a:pt x="1612" y="0"/>
                </a:lnTo>
                <a:lnTo>
                  <a:pt x="0" y="1612"/>
                </a:lnTo>
                <a:lnTo>
                  <a:pt x="0" y="3606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61" name="object 861"/>
          <p:cNvSpPr/>
          <p:nvPr/>
        </p:nvSpPr>
        <p:spPr>
          <a:xfrm>
            <a:off x="2144132" y="5884884"/>
            <a:ext cx="3810" cy="3810"/>
          </a:xfrm>
          <a:custGeom>
            <a:avLst/>
            <a:gdLst/>
            <a:ahLst/>
            <a:cxnLst/>
            <a:rect l="l" t="t" r="r" b="b"/>
            <a:pathLst>
              <a:path w="3810" h="3810">
                <a:moveTo>
                  <a:pt x="0" y="3594"/>
                </a:moveTo>
                <a:lnTo>
                  <a:pt x="1981" y="3594"/>
                </a:lnTo>
                <a:lnTo>
                  <a:pt x="3594" y="1981"/>
                </a:lnTo>
                <a:lnTo>
                  <a:pt x="3594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62" name="object 862"/>
          <p:cNvSpPr/>
          <p:nvPr/>
        </p:nvSpPr>
        <p:spPr>
          <a:xfrm>
            <a:off x="2147481" y="5870637"/>
            <a:ext cx="3810" cy="3810"/>
          </a:xfrm>
          <a:custGeom>
            <a:avLst/>
            <a:gdLst/>
            <a:ahLst/>
            <a:cxnLst/>
            <a:rect l="l" t="t" r="r" b="b"/>
            <a:pathLst>
              <a:path w="3810" h="3810">
                <a:moveTo>
                  <a:pt x="3746" y="990"/>
                </a:moveTo>
                <a:lnTo>
                  <a:pt x="3073" y="152"/>
                </a:lnTo>
                <a:lnTo>
                  <a:pt x="1841" y="0"/>
                </a:lnTo>
                <a:lnTo>
                  <a:pt x="990" y="673"/>
                </a:lnTo>
                <a:lnTo>
                  <a:pt x="139" y="1358"/>
                </a:lnTo>
                <a:lnTo>
                  <a:pt x="0" y="2590"/>
                </a:lnTo>
                <a:lnTo>
                  <a:pt x="673" y="3429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63" name="object 863"/>
          <p:cNvSpPr/>
          <p:nvPr/>
        </p:nvSpPr>
        <p:spPr>
          <a:xfrm>
            <a:off x="2151221" y="5871633"/>
            <a:ext cx="8255" cy="16510"/>
          </a:xfrm>
          <a:custGeom>
            <a:avLst/>
            <a:gdLst/>
            <a:ahLst/>
            <a:cxnLst/>
            <a:rect l="l" t="t" r="r" b="b"/>
            <a:pathLst>
              <a:path w="8255" h="16510">
                <a:moveTo>
                  <a:pt x="7823" y="15976"/>
                </a:moveTo>
                <a:lnTo>
                  <a:pt x="7366" y="9842"/>
                </a:lnTo>
                <a:lnTo>
                  <a:pt x="4572" y="4127"/>
                </a:ln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64" name="object 864"/>
          <p:cNvSpPr/>
          <p:nvPr/>
        </p:nvSpPr>
        <p:spPr>
          <a:xfrm>
            <a:off x="2158861" y="5887611"/>
            <a:ext cx="635" cy="3175"/>
          </a:xfrm>
          <a:custGeom>
            <a:avLst/>
            <a:gdLst/>
            <a:ahLst/>
            <a:cxnLst/>
            <a:rect l="l" t="t" r="r" b="b"/>
            <a:pathLst>
              <a:path w="635" h="3175">
                <a:moveTo>
                  <a:pt x="0" y="2793"/>
                </a:moveTo>
                <a:lnTo>
                  <a:pt x="190" y="1879"/>
                </a:lnTo>
                <a:lnTo>
                  <a:pt x="254" y="939"/>
                </a:lnTo>
                <a:lnTo>
                  <a:pt x="17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65" name="object 865"/>
          <p:cNvSpPr/>
          <p:nvPr/>
        </p:nvSpPr>
        <p:spPr>
          <a:xfrm>
            <a:off x="2158721" y="5890405"/>
            <a:ext cx="635" cy="2540"/>
          </a:xfrm>
          <a:custGeom>
            <a:avLst/>
            <a:gdLst/>
            <a:ahLst/>
            <a:cxnLst/>
            <a:rect l="l" t="t" r="r" b="b"/>
            <a:pathLst>
              <a:path w="635" h="2539">
                <a:moveTo>
                  <a:pt x="139" y="0"/>
                </a:moveTo>
                <a:lnTo>
                  <a:pt x="0" y="685"/>
                </a:lnTo>
                <a:lnTo>
                  <a:pt x="63" y="1397"/>
                </a:lnTo>
                <a:lnTo>
                  <a:pt x="317" y="204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66" name="object 866"/>
          <p:cNvSpPr/>
          <p:nvPr/>
        </p:nvSpPr>
        <p:spPr>
          <a:xfrm>
            <a:off x="1961426" y="5815747"/>
            <a:ext cx="6350" cy="6350"/>
          </a:xfrm>
          <a:custGeom>
            <a:avLst/>
            <a:gdLst/>
            <a:ahLst/>
            <a:cxnLst/>
            <a:rect l="l" t="t" r="r" b="b"/>
            <a:pathLst>
              <a:path w="6350" h="6350">
                <a:moveTo>
                  <a:pt x="6273" y="0"/>
                </a:moveTo>
                <a:lnTo>
                  <a:pt x="2806" y="0"/>
                </a:lnTo>
                <a:lnTo>
                  <a:pt x="0" y="2806"/>
                </a:lnTo>
                <a:lnTo>
                  <a:pt x="0" y="6273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67" name="object 867"/>
          <p:cNvSpPr/>
          <p:nvPr/>
        </p:nvSpPr>
        <p:spPr>
          <a:xfrm>
            <a:off x="1959406" y="5933428"/>
            <a:ext cx="5080" cy="7620"/>
          </a:xfrm>
          <a:custGeom>
            <a:avLst/>
            <a:gdLst/>
            <a:ahLst/>
            <a:cxnLst/>
            <a:rect l="l" t="t" r="r" b="b"/>
            <a:pathLst>
              <a:path w="5080" h="7620">
                <a:moveTo>
                  <a:pt x="279" y="0"/>
                </a:moveTo>
                <a:lnTo>
                  <a:pt x="0" y="3327"/>
                </a:lnTo>
                <a:lnTo>
                  <a:pt x="1955" y="6426"/>
                </a:lnTo>
                <a:lnTo>
                  <a:pt x="5079" y="7581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68" name="object 868"/>
          <p:cNvSpPr/>
          <p:nvPr/>
        </p:nvSpPr>
        <p:spPr>
          <a:xfrm>
            <a:off x="1956606" y="5933544"/>
            <a:ext cx="6985" cy="10160"/>
          </a:xfrm>
          <a:custGeom>
            <a:avLst/>
            <a:gdLst/>
            <a:ahLst/>
            <a:cxnLst/>
            <a:rect l="l" t="t" r="r" b="b"/>
            <a:pathLst>
              <a:path w="6985" h="10160">
                <a:moveTo>
                  <a:pt x="12" y="0"/>
                </a:moveTo>
                <a:lnTo>
                  <a:pt x="0" y="4457"/>
                </a:lnTo>
                <a:lnTo>
                  <a:pt x="2768" y="8445"/>
                </a:lnTo>
                <a:lnTo>
                  <a:pt x="6934" y="999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69" name="object 869"/>
          <p:cNvSpPr/>
          <p:nvPr/>
        </p:nvSpPr>
        <p:spPr>
          <a:xfrm>
            <a:off x="1956612" y="5932146"/>
            <a:ext cx="3175" cy="1905"/>
          </a:xfrm>
          <a:custGeom>
            <a:avLst/>
            <a:gdLst/>
            <a:ahLst/>
            <a:cxnLst/>
            <a:rect l="l" t="t" r="r" b="b"/>
            <a:pathLst>
              <a:path w="3175" h="1904">
                <a:moveTo>
                  <a:pt x="3073" y="1282"/>
                </a:moveTo>
                <a:lnTo>
                  <a:pt x="2781" y="444"/>
                </a:lnTo>
                <a:lnTo>
                  <a:pt x="1879" y="0"/>
                </a:lnTo>
                <a:lnTo>
                  <a:pt x="1041" y="279"/>
                </a:lnTo>
                <a:lnTo>
                  <a:pt x="533" y="457"/>
                </a:lnTo>
                <a:lnTo>
                  <a:pt x="139" y="876"/>
                </a:lnTo>
                <a:lnTo>
                  <a:pt x="0" y="1397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70" name="object 870"/>
          <p:cNvSpPr/>
          <p:nvPr/>
        </p:nvSpPr>
        <p:spPr>
          <a:xfrm>
            <a:off x="1997431" y="5738092"/>
            <a:ext cx="0" cy="86995"/>
          </a:xfrm>
          <a:custGeom>
            <a:avLst/>
            <a:gdLst/>
            <a:ahLst/>
            <a:cxnLst/>
            <a:rect l="l" t="t" r="r" b="b"/>
            <a:pathLst>
              <a:path h="86995">
                <a:moveTo>
                  <a:pt x="0" y="0"/>
                </a:moveTo>
                <a:lnTo>
                  <a:pt x="0" y="86601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71" name="object 871"/>
          <p:cNvSpPr/>
          <p:nvPr/>
        </p:nvSpPr>
        <p:spPr>
          <a:xfrm>
            <a:off x="3978634" y="4980316"/>
            <a:ext cx="20320" cy="87630"/>
          </a:xfrm>
          <a:custGeom>
            <a:avLst/>
            <a:gdLst/>
            <a:ahLst/>
            <a:cxnLst/>
            <a:rect l="l" t="t" r="r" b="b"/>
            <a:pathLst>
              <a:path w="20320" h="87629">
                <a:moveTo>
                  <a:pt x="0" y="0"/>
                </a:moveTo>
                <a:lnTo>
                  <a:pt x="20066" y="8721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72" name="object 872"/>
          <p:cNvSpPr/>
          <p:nvPr/>
        </p:nvSpPr>
        <p:spPr>
          <a:xfrm>
            <a:off x="3947795" y="5067522"/>
            <a:ext cx="18415" cy="0"/>
          </a:xfrm>
          <a:custGeom>
            <a:avLst/>
            <a:gdLst/>
            <a:ahLst/>
            <a:cxnLst/>
            <a:rect l="l" t="t" r="r" b="b"/>
            <a:pathLst>
              <a:path w="18414">
                <a:moveTo>
                  <a:pt x="17932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73" name="object 873"/>
          <p:cNvSpPr/>
          <p:nvPr/>
        </p:nvSpPr>
        <p:spPr>
          <a:xfrm>
            <a:off x="3961824" y="4994544"/>
            <a:ext cx="0" cy="12700"/>
          </a:xfrm>
          <a:custGeom>
            <a:avLst/>
            <a:gdLst/>
            <a:ahLst/>
            <a:cxnLst/>
            <a:rect l="l" t="t" r="r" b="b"/>
            <a:pathLst>
              <a:path h="12700">
                <a:moveTo>
                  <a:pt x="0" y="0"/>
                </a:moveTo>
                <a:lnTo>
                  <a:pt x="0" y="12611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74" name="object 874"/>
          <p:cNvSpPr/>
          <p:nvPr/>
        </p:nvSpPr>
        <p:spPr>
          <a:xfrm>
            <a:off x="3961820" y="4994544"/>
            <a:ext cx="7620" cy="0"/>
          </a:xfrm>
          <a:custGeom>
            <a:avLst/>
            <a:gdLst/>
            <a:ahLst/>
            <a:cxnLst/>
            <a:rect l="l" t="t" r="r" b="b"/>
            <a:pathLst>
              <a:path w="7620">
                <a:moveTo>
                  <a:pt x="7505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75" name="object 875"/>
          <p:cNvSpPr/>
          <p:nvPr/>
        </p:nvSpPr>
        <p:spPr>
          <a:xfrm>
            <a:off x="3947727" y="5007157"/>
            <a:ext cx="14604" cy="0"/>
          </a:xfrm>
          <a:custGeom>
            <a:avLst/>
            <a:gdLst/>
            <a:ahLst/>
            <a:cxnLst/>
            <a:rect l="l" t="t" r="r" b="b"/>
            <a:pathLst>
              <a:path w="14604">
                <a:moveTo>
                  <a:pt x="14097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76" name="object 876"/>
          <p:cNvSpPr/>
          <p:nvPr/>
        </p:nvSpPr>
        <p:spPr>
          <a:xfrm>
            <a:off x="3969326" y="4994544"/>
            <a:ext cx="0" cy="73025"/>
          </a:xfrm>
          <a:custGeom>
            <a:avLst/>
            <a:gdLst/>
            <a:ahLst/>
            <a:cxnLst/>
            <a:rect l="l" t="t" r="r" b="b"/>
            <a:pathLst>
              <a:path h="73025">
                <a:moveTo>
                  <a:pt x="0" y="0"/>
                </a:moveTo>
                <a:lnTo>
                  <a:pt x="0" y="72986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77" name="object 877"/>
          <p:cNvSpPr/>
          <p:nvPr/>
        </p:nvSpPr>
        <p:spPr>
          <a:xfrm>
            <a:off x="3949292" y="4955754"/>
            <a:ext cx="29845" cy="24765"/>
          </a:xfrm>
          <a:custGeom>
            <a:avLst/>
            <a:gdLst/>
            <a:ahLst/>
            <a:cxnLst/>
            <a:rect l="l" t="t" r="r" b="b"/>
            <a:pathLst>
              <a:path w="29845" h="24764">
                <a:moveTo>
                  <a:pt x="29341" y="24561"/>
                </a:moveTo>
                <a:lnTo>
                  <a:pt x="23449" y="12180"/>
                </a:lnTo>
                <a:lnTo>
                  <a:pt x="13168" y="3592"/>
                </a:ln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78" name="object 878"/>
          <p:cNvSpPr/>
          <p:nvPr/>
        </p:nvSpPr>
        <p:spPr>
          <a:xfrm>
            <a:off x="5386551" y="3483095"/>
            <a:ext cx="820419" cy="0"/>
          </a:xfrm>
          <a:custGeom>
            <a:avLst/>
            <a:gdLst/>
            <a:ahLst/>
            <a:cxnLst/>
            <a:rect l="l" t="t" r="r" b="b"/>
            <a:pathLst>
              <a:path w="820420">
                <a:moveTo>
                  <a:pt x="820242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79" name="object 879"/>
          <p:cNvSpPr/>
          <p:nvPr/>
        </p:nvSpPr>
        <p:spPr>
          <a:xfrm>
            <a:off x="465143" y="3483095"/>
            <a:ext cx="1920239" cy="0"/>
          </a:xfrm>
          <a:custGeom>
            <a:avLst/>
            <a:gdLst/>
            <a:ahLst/>
            <a:cxnLst/>
            <a:rect l="l" t="t" r="r" b="b"/>
            <a:pathLst>
              <a:path w="1920239">
                <a:moveTo>
                  <a:pt x="1919820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80" name="object 880"/>
          <p:cNvSpPr/>
          <p:nvPr/>
        </p:nvSpPr>
        <p:spPr>
          <a:xfrm>
            <a:off x="5386551" y="3348356"/>
            <a:ext cx="820419" cy="0"/>
          </a:xfrm>
          <a:custGeom>
            <a:avLst/>
            <a:gdLst/>
            <a:ahLst/>
            <a:cxnLst/>
            <a:rect l="l" t="t" r="r" b="b"/>
            <a:pathLst>
              <a:path w="820420">
                <a:moveTo>
                  <a:pt x="820242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81" name="object 881"/>
          <p:cNvSpPr/>
          <p:nvPr/>
        </p:nvSpPr>
        <p:spPr>
          <a:xfrm>
            <a:off x="465143" y="3348356"/>
            <a:ext cx="1920239" cy="0"/>
          </a:xfrm>
          <a:custGeom>
            <a:avLst/>
            <a:gdLst/>
            <a:ahLst/>
            <a:cxnLst/>
            <a:rect l="l" t="t" r="r" b="b"/>
            <a:pathLst>
              <a:path w="1920239">
                <a:moveTo>
                  <a:pt x="1919820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82" name="object 882"/>
          <p:cNvSpPr/>
          <p:nvPr/>
        </p:nvSpPr>
        <p:spPr>
          <a:xfrm>
            <a:off x="5916026" y="4980416"/>
            <a:ext cx="20320" cy="87630"/>
          </a:xfrm>
          <a:custGeom>
            <a:avLst/>
            <a:gdLst/>
            <a:ahLst/>
            <a:cxnLst/>
            <a:rect l="l" t="t" r="r" b="b"/>
            <a:pathLst>
              <a:path w="20320" h="87629">
                <a:moveTo>
                  <a:pt x="0" y="0"/>
                </a:moveTo>
                <a:lnTo>
                  <a:pt x="20066" y="8721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83" name="object 883"/>
          <p:cNvSpPr/>
          <p:nvPr/>
        </p:nvSpPr>
        <p:spPr>
          <a:xfrm>
            <a:off x="5888718" y="5067622"/>
            <a:ext cx="14604" cy="0"/>
          </a:xfrm>
          <a:custGeom>
            <a:avLst/>
            <a:gdLst/>
            <a:ahLst/>
            <a:cxnLst/>
            <a:rect l="l" t="t" r="r" b="b"/>
            <a:pathLst>
              <a:path w="14604">
                <a:moveTo>
                  <a:pt x="14401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84" name="object 884"/>
          <p:cNvSpPr/>
          <p:nvPr/>
        </p:nvSpPr>
        <p:spPr>
          <a:xfrm>
            <a:off x="5906719" y="5073022"/>
            <a:ext cx="0" cy="90170"/>
          </a:xfrm>
          <a:custGeom>
            <a:avLst/>
            <a:gdLst/>
            <a:ahLst/>
            <a:cxnLst/>
            <a:rect l="l" t="t" r="r" b="b"/>
            <a:pathLst>
              <a:path h="90170">
                <a:moveTo>
                  <a:pt x="0" y="0"/>
                </a:moveTo>
                <a:lnTo>
                  <a:pt x="0" y="9000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85" name="object 885"/>
          <p:cNvSpPr/>
          <p:nvPr/>
        </p:nvSpPr>
        <p:spPr>
          <a:xfrm>
            <a:off x="5899217" y="4994645"/>
            <a:ext cx="0" cy="12700"/>
          </a:xfrm>
          <a:custGeom>
            <a:avLst/>
            <a:gdLst/>
            <a:ahLst/>
            <a:cxnLst/>
            <a:rect l="l" t="t" r="r" b="b"/>
            <a:pathLst>
              <a:path h="12700">
                <a:moveTo>
                  <a:pt x="0" y="0"/>
                </a:moveTo>
                <a:lnTo>
                  <a:pt x="0" y="12611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86" name="object 886"/>
          <p:cNvSpPr/>
          <p:nvPr/>
        </p:nvSpPr>
        <p:spPr>
          <a:xfrm>
            <a:off x="5899213" y="4994645"/>
            <a:ext cx="7620" cy="0"/>
          </a:xfrm>
          <a:custGeom>
            <a:avLst/>
            <a:gdLst/>
            <a:ahLst/>
            <a:cxnLst/>
            <a:rect l="l" t="t" r="r" b="b"/>
            <a:pathLst>
              <a:path w="7620">
                <a:moveTo>
                  <a:pt x="7505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87" name="object 887"/>
          <p:cNvSpPr/>
          <p:nvPr/>
        </p:nvSpPr>
        <p:spPr>
          <a:xfrm>
            <a:off x="5885120" y="5007258"/>
            <a:ext cx="14604" cy="0"/>
          </a:xfrm>
          <a:custGeom>
            <a:avLst/>
            <a:gdLst/>
            <a:ahLst/>
            <a:cxnLst/>
            <a:rect l="l" t="t" r="r" b="b"/>
            <a:pathLst>
              <a:path w="14604">
                <a:moveTo>
                  <a:pt x="14097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88" name="object 888"/>
          <p:cNvSpPr/>
          <p:nvPr/>
        </p:nvSpPr>
        <p:spPr>
          <a:xfrm>
            <a:off x="5906719" y="4994645"/>
            <a:ext cx="0" cy="73025"/>
          </a:xfrm>
          <a:custGeom>
            <a:avLst/>
            <a:gdLst/>
            <a:ahLst/>
            <a:cxnLst/>
            <a:rect l="l" t="t" r="r" b="b"/>
            <a:pathLst>
              <a:path h="73025">
                <a:moveTo>
                  <a:pt x="0" y="0"/>
                </a:moveTo>
                <a:lnTo>
                  <a:pt x="0" y="72986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89" name="object 889"/>
          <p:cNvSpPr/>
          <p:nvPr/>
        </p:nvSpPr>
        <p:spPr>
          <a:xfrm>
            <a:off x="5888719" y="5030801"/>
            <a:ext cx="0" cy="167005"/>
          </a:xfrm>
          <a:custGeom>
            <a:avLst/>
            <a:gdLst/>
            <a:ahLst/>
            <a:cxnLst/>
            <a:rect l="l" t="t" r="r" b="b"/>
            <a:pathLst>
              <a:path h="167004">
                <a:moveTo>
                  <a:pt x="0" y="166497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90" name="object 890"/>
          <p:cNvSpPr/>
          <p:nvPr/>
        </p:nvSpPr>
        <p:spPr>
          <a:xfrm>
            <a:off x="5884795" y="5030792"/>
            <a:ext cx="4445" cy="0"/>
          </a:xfrm>
          <a:custGeom>
            <a:avLst/>
            <a:gdLst/>
            <a:ahLst/>
            <a:cxnLst/>
            <a:rect l="l" t="t" r="r" b="b"/>
            <a:pathLst>
              <a:path w="4445">
                <a:moveTo>
                  <a:pt x="3924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91" name="object 891"/>
          <p:cNvSpPr/>
          <p:nvPr/>
        </p:nvSpPr>
        <p:spPr>
          <a:xfrm>
            <a:off x="5650533" y="4980416"/>
            <a:ext cx="20320" cy="87630"/>
          </a:xfrm>
          <a:custGeom>
            <a:avLst/>
            <a:gdLst/>
            <a:ahLst/>
            <a:cxnLst/>
            <a:rect l="l" t="t" r="r" b="b"/>
            <a:pathLst>
              <a:path w="20320" h="87629">
                <a:moveTo>
                  <a:pt x="20078" y="0"/>
                </a:moveTo>
                <a:lnTo>
                  <a:pt x="0" y="8721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92" name="object 892"/>
          <p:cNvSpPr/>
          <p:nvPr/>
        </p:nvSpPr>
        <p:spPr>
          <a:xfrm>
            <a:off x="5683519" y="5067622"/>
            <a:ext cx="14604" cy="0"/>
          </a:xfrm>
          <a:custGeom>
            <a:avLst/>
            <a:gdLst/>
            <a:ahLst/>
            <a:cxnLst/>
            <a:rect l="l" t="t" r="r" b="b"/>
            <a:pathLst>
              <a:path w="14604">
                <a:moveTo>
                  <a:pt x="0" y="0"/>
                </a:moveTo>
                <a:lnTo>
                  <a:pt x="14401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93" name="object 893"/>
          <p:cNvSpPr/>
          <p:nvPr/>
        </p:nvSpPr>
        <p:spPr>
          <a:xfrm>
            <a:off x="5679919" y="5073022"/>
            <a:ext cx="0" cy="90170"/>
          </a:xfrm>
          <a:custGeom>
            <a:avLst/>
            <a:gdLst/>
            <a:ahLst/>
            <a:cxnLst/>
            <a:rect l="l" t="t" r="r" b="b"/>
            <a:pathLst>
              <a:path h="90170">
                <a:moveTo>
                  <a:pt x="0" y="0"/>
                </a:moveTo>
                <a:lnTo>
                  <a:pt x="0" y="9000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94" name="object 894"/>
          <p:cNvSpPr/>
          <p:nvPr/>
        </p:nvSpPr>
        <p:spPr>
          <a:xfrm>
            <a:off x="5687421" y="4994645"/>
            <a:ext cx="0" cy="12700"/>
          </a:xfrm>
          <a:custGeom>
            <a:avLst/>
            <a:gdLst/>
            <a:ahLst/>
            <a:cxnLst/>
            <a:rect l="l" t="t" r="r" b="b"/>
            <a:pathLst>
              <a:path h="12700">
                <a:moveTo>
                  <a:pt x="0" y="0"/>
                </a:moveTo>
                <a:lnTo>
                  <a:pt x="0" y="12611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95" name="object 895"/>
          <p:cNvSpPr/>
          <p:nvPr/>
        </p:nvSpPr>
        <p:spPr>
          <a:xfrm>
            <a:off x="5679919" y="4994645"/>
            <a:ext cx="7620" cy="0"/>
          </a:xfrm>
          <a:custGeom>
            <a:avLst/>
            <a:gdLst/>
            <a:ahLst/>
            <a:cxnLst/>
            <a:rect l="l" t="t" r="r" b="b"/>
            <a:pathLst>
              <a:path w="7620">
                <a:moveTo>
                  <a:pt x="0" y="0"/>
                </a:moveTo>
                <a:lnTo>
                  <a:pt x="749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96" name="object 896"/>
          <p:cNvSpPr/>
          <p:nvPr/>
        </p:nvSpPr>
        <p:spPr>
          <a:xfrm>
            <a:off x="5687421" y="5007258"/>
            <a:ext cx="14604" cy="0"/>
          </a:xfrm>
          <a:custGeom>
            <a:avLst/>
            <a:gdLst/>
            <a:ahLst/>
            <a:cxnLst/>
            <a:rect l="l" t="t" r="r" b="b"/>
            <a:pathLst>
              <a:path w="14604">
                <a:moveTo>
                  <a:pt x="0" y="0"/>
                </a:moveTo>
                <a:lnTo>
                  <a:pt x="1409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97" name="object 897"/>
          <p:cNvSpPr/>
          <p:nvPr/>
        </p:nvSpPr>
        <p:spPr>
          <a:xfrm>
            <a:off x="5679919" y="4994645"/>
            <a:ext cx="0" cy="73025"/>
          </a:xfrm>
          <a:custGeom>
            <a:avLst/>
            <a:gdLst/>
            <a:ahLst/>
            <a:cxnLst/>
            <a:rect l="l" t="t" r="r" b="b"/>
            <a:pathLst>
              <a:path h="73025">
                <a:moveTo>
                  <a:pt x="0" y="0"/>
                </a:moveTo>
                <a:lnTo>
                  <a:pt x="0" y="72986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98" name="object 898"/>
          <p:cNvSpPr/>
          <p:nvPr/>
        </p:nvSpPr>
        <p:spPr>
          <a:xfrm>
            <a:off x="5697919" y="5030801"/>
            <a:ext cx="0" cy="167005"/>
          </a:xfrm>
          <a:custGeom>
            <a:avLst/>
            <a:gdLst/>
            <a:ahLst/>
            <a:cxnLst/>
            <a:rect l="l" t="t" r="r" b="b"/>
            <a:pathLst>
              <a:path h="167004">
                <a:moveTo>
                  <a:pt x="0" y="166497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99" name="object 899"/>
          <p:cNvSpPr/>
          <p:nvPr/>
        </p:nvSpPr>
        <p:spPr>
          <a:xfrm>
            <a:off x="5697919" y="5030792"/>
            <a:ext cx="4445" cy="0"/>
          </a:xfrm>
          <a:custGeom>
            <a:avLst/>
            <a:gdLst/>
            <a:ahLst/>
            <a:cxnLst/>
            <a:rect l="l" t="t" r="r" b="b"/>
            <a:pathLst>
              <a:path w="4445">
                <a:moveTo>
                  <a:pt x="0" y="0"/>
                </a:moveTo>
                <a:lnTo>
                  <a:pt x="3911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00" name="object 900"/>
          <p:cNvSpPr/>
          <p:nvPr/>
        </p:nvSpPr>
        <p:spPr>
          <a:xfrm>
            <a:off x="5886685" y="4955855"/>
            <a:ext cx="29845" cy="24765"/>
          </a:xfrm>
          <a:custGeom>
            <a:avLst/>
            <a:gdLst/>
            <a:ahLst/>
            <a:cxnLst/>
            <a:rect l="l" t="t" r="r" b="b"/>
            <a:pathLst>
              <a:path w="29845" h="24764">
                <a:moveTo>
                  <a:pt x="29341" y="24561"/>
                </a:moveTo>
                <a:lnTo>
                  <a:pt x="23449" y="12180"/>
                </a:lnTo>
                <a:lnTo>
                  <a:pt x="13168" y="3592"/>
                </a:ln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01" name="object 901"/>
          <p:cNvSpPr/>
          <p:nvPr/>
        </p:nvSpPr>
        <p:spPr>
          <a:xfrm>
            <a:off x="5670996" y="4955815"/>
            <a:ext cx="31115" cy="23495"/>
          </a:xfrm>
          <a:custGeom>
            <a:avLst/>
            <a:gdLst/>
            <a:ahLst/>
            <a:cxnLst/>
            <a:rect l="l" t="t" r="r" b="b"/>
            <a:pathLst>
              <a:path w="31114" h="23495">
                <a:moveTo>
                  <a:pt x="30522" y="0"/>
                </a:moveTo>
                <a:lnTo>
                  <a:pt x="17125" y="2965"/>
                </a:lnTo>
                <a:lnTo>
                  <a:pt x="6451" y="11059"/>
                </a:lnTo>
                <a:lnTo>
                  <a:pt x="0" y="2308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02" name="object 902"/>
          <p:cNvSpPr/>
          <p:nvPr/>
        </p:nvSpPr>
        <p:spPr>
          <a:xfrm>
            <a:off x="4661178" y="5521273"/>
            <a:ext cx="2255520" cy="0"/>
          </a:xfrm>
          <a:custGeom>
            <a:avLst/>
            <a:gdLst/>
            <a:ahLst/>
            <a:cxnLst/>
            <a:rect l="l" t="t" r="r" b="b"/>
            <a:pathLst>
              <a:path w="2255520">
                <a:moveTo>
                  <a:pt x="2255457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03" name="object 903"/>
          <p:cNvSpPr/>
          <p:nvPr/>
        </p:nvSpPr>
        <p:spPr>
          <a:xfrm>
            <a:off x="3952695" y="5521274"/>
            <a:ext cx="574040" cy="0"/>
          </a:xfrm>
          <a:custGeom>
            <a:avLst/>
            <a:gdLst/>
            <a:ahLst/>
            <a:cxnLst/>
            <a:rect l="l" t="t" r="r" b="b"/>
            <a:pathLst>
              <a:path w="574039">
                <a:moveTo>
                  <a:pt x="573747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04" name="object 904"/>
          <p:cNvSpPr/>
          <p:nvPr/>
        </p:nvSpPr>
        <p:spPr>
          <a:xfrm>
            <a:off x="5934938" y="5056991"/>
            <a:ext cx="981710" cy="635"/>
          </a:xfrm>
          <a:custGeom>
            <a:avLst/>
            <a:gdLst/>
            <a:ahLst/>
            <a:cxnLst/>
            <a:rect l="l" t="t" r="r" b="b"/>
            <a:pathLst>
              <a:path w="981709" h="635">
                <a:moveTo>
                  <a:pt x="0" y="31"/>
                </a:moveTo>
                <a:lnTo>
                  <a:pt x="98169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05" name="object 905"/>
          <p:cNvSpPr/>
          <p:nvPr/>
        </p:nvSpPr>
        <p:spPr>
          <a:xfrm>
            <a:off x="4661178" y="5731884"/>
            <a:ext cx="2255520" cy="0"/>
          </a:xfrm>
          <a:custGeom>
            <a:avLst/>
            <a:gdLst/>
            <a:ahLst/>
            <a:cxnLst/>
            <a:rect l="l" t="t" r="r" b="b"/>
            <a:pathLst>
              <a:path w="2255520">
                <a:moveTo>
                  <a:pt x="2255457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06" name="object 906"/>
          <p:cNvSpPr/>
          <p:nvPr/>
        </p:nvSpPr>
        <p:spPr>
          <a:xfrm>
            <a:off x="3974730" y="5731884"/>
            <a:ext cx="551815" cy="0"/>
          </a:xfrm>
          <a:custGeom>
            <a:avLst/>
            <a:gdLst/>
            <a:ahLst/>
            <a:cxnLst/>
            <a:rect l="l" t="t" r="r" b="b"/>
            <a:pathLst>
              <a:path w="551814">
                <a:moveTo>
                  <a:pt x="551713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07" name="object 907"/>
          <p:cNvSpPr/>
          <p:nvPr/>
        </p:nvSpPr>
        <p:spPr>
          <a:xfrm>
            <a:off x="4661178" y="5802985"/>
            <a:ext cx="2255520" cy="0"/>
          </a:xfrm>
          <a:custGeom>
            <a:avLst/>
            <a:gdLst/>
            <a:ahLst/>
            <a:cxnLst/>
            <a:rect l="l" t="t" r="r" b="b"/>
            <a:pathLst>
              <a:path w="2255520">
                <a:moveTo>
                  <a:pt x="2255457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08" name="object 908"/>
          <p:cNvSpPr/>
          <p:nvPr/>
        </p:nvSpPr>
        <p:spPr>
          <a:xfrm>
            <a:off x="3974730" y="5802985"/>
            <a:ext cx="551815" cy="0"/>
          </a:xfrm>
          <a:custGeom>
            <a:avLst/>
            <a:gdLst/>
            <a:ahLst/>
            <a:cxnLst/>
            <a:rect l="l" t="t" r="r" b="b"/>
            <a:pathLst>
              <a:path w="551814">
                <a:moveTo>
                  <a:pt x="551713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09" name="object 909"/>
          <p:cNvSpPr/>
          <p:nvPr/>
        </p:nvSpPr>
        <p:spPr>
          <a:xfrm>
            <a:off x="3974730" y="5780485"/>
            <a:ext cx="551815" cy="0"/>
          </a:xfrm>
          <a:custGeom>
            <a:avLst/>
            <a:gdLst/>
            <a:ahLst/>
            <a:cxnLst/>
            <a:rect l="l" t="t" r="r" b="b"/>
            <a:pathLst>
              <a:path w="551814">
                <a:moveTo>
                  <a:pt x="0" y="0"/>
                </a:moveTo>
                <a:lnTo>
                  <a:pt x="55171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10" name="object 910"/>
          <p:cNvSpPr/>
          <p:nvPr/>
        </p:nvSpPr>
        <p:spPr>
          <a:xfrm>
            <a:off x="4661181" y="5780485"/>
            <a:ext cx="2255520" cy="0"/>
          </a:xfrm>
          <a:custGeom>
            <a:avLst/>
            <a:gdLst/>
            <a:ahLst/>
            <a:cxnLst/>
            <a:rect l="l" t="t" r="r" b="b"/>
            <a:pathLst>
              <a:path w="2255520">
                <a:moveTo>
                  <a:pt x="0" y="0"/>
                </a:moveTo>
                <a:lnTo>
                  <a:pt x="225545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11" name="object 911"/>
          <p:cNvSpPr/>
          <p:nvPr/>
        </p:nvSpPr>
        <p:spPr>
          <a:xfrm>
            <a:off x="4315259" y="5499817"/>
            <a:ext cx="6985" cy="1905"/>
          </a:xfrm>
          <a:custGeom>
            <a:avLst/>
            <a:gdLst/>
            <a:ahLst/>
            <a:cxnLst/>
            <a:rect l="l" t="t" r="r" b="b"/>
            <a:pathLst>
              <a:path w="6985" h="1904">
                <a:moveTo>
                  <a:pt x="6527" y="0"/>
                </a:moveTo>
                <a:lnTo>
                  <a:pt x="0" y="1778"/>
                </a:lnTo>
              </a:path>
            </a:pathLst>
          </a:custGeom>
          <a:ln w="3175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12" name="object 912"/>
          <p:cNvSpPr/>
          <p:nvPr/>
        </p:nvSpPr>
        <p:spPr>
          <a:xfrm>
            <a:off x="4315259" y="5504090"/>
            <a:ext cx="6985" cy="1905"/>
          </a:xfrm>
          <a:custGeom>
            <a:avLst/>
            <a:gdLst/>
            <a:ahLst/>
            <a:cxnLst/>
            <a:rect l="l" t="t" r="r" b="b"/>
            <a:pathLst>
              <a:path w="6985" h="1904">
                <a:moveTo>
                  <a:pt x="6527" y="0"/>
                </a:moveTo>
                <a:lnTo>
                  <a:pt x="0" y="1778"/>
                </a:lnTo>
              </a:path>
            </a:pathLst>
          </a:custGeom>
          <a:ln w="3175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13" name="object 913"/>
          <p:cNvSpPr/>
          <p:nvPr/>
        </p:nvSpPr>
        <p:spPr>
          <a:xfrm>
            <a:off x="4315259" y="5508360"/>
            <a:ext cx="6985" cy="1905"/>
          </a:xfrm>
          <a:custGeom>
            <a:avLst/>
            <a:gdLst/>
            <a:ahLst/>
            <a:cxnLst/>
            <a:rect l="l" t="t" r="r" b="b"/>
            <a:pathLst>
              <a:path w="6985" h="1904">
                <a:moveTo>
                  <a:pt x="6527" y="0"/>
                </a:moveTo>
                <a:lnTo>
                  <a:pt x="0" y="1777"/>
                </a:lnTo>
              </a:path>
            </a:pathLst>
          </a:custGeom>
          <a:ln w="3175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14" name="object 914"/>
          <p:cNvSpPr/>
          <p:nvPr/>
        </p:nvSpPr>
        <p:spPr>
          <a:xfrm>
            <a:off x="4315259" y="5512633"/>
            <a:ext cx="6985" cy="1905"/>
          </a:xfrm>
          <a:custGeom>
            <a:avLst/>
            <a:gdLst/>
            <a:ahLst/>
            <a:cxnLst/>
            <a:rect l="l" t="t" r="r" b="b"/>
            <a:pathLst>
              <a:path w="6985" h="1904">
                <a:moveTo>
                  <a:pt x="6527" y="0"/>
                </a:moveTo>
                <a:lnTo>
                  <a:pt x="0" y="1778"/>
                </a:lnTo>
              </a:path>
            </a:pathLst>
          </a:custGeom>
          <a:ln w="3175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15" name="object 915"/>
          <p:cNvSpPr/>
          <p:nvPr/>
        </p:nvSpPr>
        <p:spPr>
          <a:xfrm>
            <a:off x="4315259" y="5516905"/>
            <a:ext cx="6985" cy="1905"/>
          </a:xfrm>
          <a:custGeom>
            <a:avLst/>
            <a:gdLst/>
            <a:ahLst/>
            <a:cxnLst/>
            <a:rect l="l" t="t" r="r" b="b"/>
            <a:pathLst>
              <a:path w="6985" h="1904">
                <a:moveTo>
                  <a:pt x="6527" y="0"/>
                </a:moveTo>
                <a:lnTo>
                  <a:pt x="0" y="1778"/>
                </a:lnTo>
              </a:path>
            </a:pathLst>
          </a:custGeom>
          <a:ln w="3175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16" name="object 916"/>
          <p:cNvSpPr/>
          <p:nvPr/>
        </p:nvSpPr>
        <p:spPr>
          <a:xfrm>
            <a:off x="4320459" y="5531068"/>
            <a:ext cx="5715" cy="8255"/>
          </a:xfrm>
          <a:custGeom>
            <a:avLst/>
            <a:gdLst/>
            <a:ahLst/>
            <a:cxnLst/>
            <a:rect l="l" t="t" r="r" b="b"/>
            <a:pathLst>
              <a:path w="5714" h="8254">
                <a:moveTo>
                  <a:pt x="5156" y="8216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17" name="object 917"/>
          <p:cNvSpPr/>
          <p:nvPr/>
        </p:nvSpPr>
        <p:spPr>
          <a:xfrm>
            <a:off x="4311430" y="5531068"/>
            <a:ext cx="5715" cy="8255"/>
          </a:xfrm>
          <a:custGeom>
            <a:avLst/>
            <a:gdLst/>
            <a:ahLst/>
            <a:cxnLst/>
            <a:rect l="l" t="t" r="r" b="b"/>
            <a:pathLst>
              <a:path w="5714" h="8254">
                <a:moveTo>
                  <a:pt x="0" y="8216"/>
                </a:moveTo>
                <a:lnTo>
                  <a:pt x="5156" y="0"/>
                </a:lnTo>
              </a:path>
            </a:pathLst>
          </a:custGeom>
          <a:ln w="3175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18" name="object 918"/>
          <p:cNvSpPr/>
          <p:nvPr/>
        </p:nvSpPr>
        <p:spPr>
          <a:xfrm>
            <a:off x="4315259" y="5524776"/>
            <a:ext cx="6985" cy="1905"/>
          </a:xfrm>
          <a:custGeom>
            <a:avLst/>
            <a:gdLst/>
            <a:ahLst/>
            <a:cxnLst/>
            <a:rect l="l" t="t" r="r" b="b"/>
            <a:pathLst>
              <a:path w="6985" h="1904">
                <a:moveTo>
                  <a:pt x="6527" y="0"/>
                </a:moveTo>
                <a:lnTo>
                  <a:pt x="0" y="1777"/>
                </a:lnTo>
              </a:path>
            </a:pathLst>
          </a:custGeom>
          <a:ln w="3175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19" name="object 919"/>
          <p:cNvSpPr/>
          <p:nvPr/>
        </p:nvSpPr>
        <p:spPr>
          <a:xfrm>
            <a:off x="4315259" y="5529049"/>
            <a:ext cx="6985" cy="1905"/>
          </a:xfrm>
          <a:custGeom>
            <a:avLst/>
            <a:gdLst/>
            <a:ahLst/>
            <a:cxnLst/>
            <a:rect l="l" t="t" r="r" b="b"/>
            <a:pathLst>
              <a:path w="6985" h="1904">
                <a:moveTo>
                  <a:pt x="6527" y="0"/>
                </a:moveTo>
                <a:lnTo>
                  <a:pt x="0" y="1778"/>
                </a:lnTo>
              </a:path>
            </a:pathLst>
          </a:custGeom>
          <a:ln w="3175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20" name="object 920"/>
          <p:cNvSpPr/>
          <p:nvPr/>
        </p:nvSpPr>
        <p:spPr>
          <a:xfrm>
            <a:off x="4298171" y="5539285"/>
            <a:ext cx="13335" cy="0"/>
          </a:xfrm>
          <a:custGeom>
            <a:avLst/>
            <a:gdLst/>
            <a:ahLst/>
            <a:cxnLst/>
            <a:rect l="l" t="t" r="r" b="b"/>
            <a:pathLst>
              <a:path w="13335">
                <a:moveTo>
                  <a:pt x="13258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21" name="object 921"/>
          <p:cNvSpPr/>
          <p:nvPr/>
        </p:nvSpPr>
        <p:spPr>
          <a:xfrm>
            <a:off x="4311430" y="5539285"/>
            <a:ext cx="14604" cy="0"/>
          </a:xfrm>
          <a:custGeom>
            <a:avLst/>
            <a:gdLst/>
            <a:ahLst/>
            <a:cxnLst/>
            <a:rect l="l" t="t" r="r" b="b"/>
            <a:pathLst>
              <a:path w="14604">
                <a:moveTo>
                  <a:pt x="14185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22" name="object 922"/>
          <p:cNvSpPr/>
          <p:nvPr/>
        </p:nvSpPr>
        <p:spPr>
          <a:xfrm>
            <a:off x="4315259" y="5520554"/>
            <a:ext cx="6985" cy="1905"/>
          </a:xfrm>
          <a:custGeom>
            <a:avLst/>
            <a:gdLst/>
            <a:ahLst/>
            <a:cxnLst/>
            <a:rect l="l" t="t" r="r" b="b"/>
            <a:pathLst>
              <a:path w="6985" h="1904">
                <a:moveTo>
                  <a:pt x="6527" y="0"/>
                </a:moveTo>
                <a:lnTo>
                  <a:pt x="0" y="1778"/>
                </a:lnTo>
              </a:path>
            </a:pathLst>
          </a:custGeom>
          <a:ln w="3175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23" name="object 923"/>
          <p:cNvSpPr/>
          <p:nvPr/>
        </p:nvSpPr>
        <p:spPr>
          <a:xfrm>
            <a:off x="4315259" y="5495545"/>
            <a:ext cx="6985" cy="1905"/>
          </a:xfrm>
          <a:custGeom>
            <a:avLst/>
            <a:gdLst/>
            <a:ahLst/>
            <a:cxnLst/>
            <a:rect l="l" t="t" r="r" b="b"/>
            <a:pathLst>
              <a:path w="6985" h="1904">
                <a:moveTo>
                  <a:pt x="6527" y="0"/>
                </a:moveTo>
                <a:lnTo>
                  <a:pt x="0" y="1778"/>
                </a:lnTo>
              </a:path>
            </a:pathLst>
          </a:custGeom>
          <a:ln w="3175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24" name="object 924"/>
          <p:cNvSpPr/>
          <p:nvPr/>
        </p:nvSpPr>
        <p:spPr>
          <a:xfrm>
            <a:off x="4315259" y="5491274"/>
            <a:ext cx="6985" cy="1905"/>
          </a:xfrm>
          <a:custGeom>
            <a:avLst/>
            <a:gdLst/>
            <a:ahLst/>
            <a:cxnLst/>
            <a:rect l="l" t="t" r="r" b="b"/>
            <a:pathLst>
              <a:path w="6985" h="1904">
                <a:moveTo>
                  <a:pt x="6527" y="0"/>
                </a:moveTo>
                <a:lnTo>
                  <a:pt x="0" y="1778"/>
                </a:lnTo>
              </a:path>
            </a:pathLst>
          </a:custGeom>
          <a:ln w="3175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25" name="object 925"/>
          <p:cNvSpPr/>
          <p:nvPr/>
        </p:nvSpPr>
        <p:spPr>
          <a:xfrm>
            <a:off x="4315259" y="5487134"/>
            <a:ext cx="6985" cy="1905"/>
          </a:xfrm>
          <a:custGeom>
            <a:avLst/>
            <a:gdLst/>
            <a:ahLst/>
            <a:cxnLst/>
            <a:rect l="l" t="t" r="r" b="b"/>
            <a:pathLst>
              <a:path w="6985" h="1904">
                <a:moveTo>
                  <a:pt x="6527" y="0"/>
                </a:moveTo>
                <a:lnTo>
                  <a:pt x="0" y="1778"/>
                </a:lnTo>
              </a:path>
            </a:pathLst>
          </a:custGeom>
          <a:ln w="3175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26" name="object 926"/>
          <p:cNvSpPr/>
          <p:nvPr/>
        </p:nvSpPr>
        <p:spPr>
          <a:xfrm>
            <a:off x="4316122" y="5483265"/>
            <a:ext cx="5080" cy="1270"/>
          </a:xfrm>
          <a:custGeom>
            <a:avLst/>
            <a:gdLst/>
            <a:ahLst/>
            <a:cxnLst/>
            <a:rect l="l" t="t" r="r" b="b"/>
            <a:pathLst>
              <a:path w="5079" h="1270">
                <a:moveTo>
                  <a:pt x="4495" y="0"/>
                </a:moveTo>
                <a:lnTo>
                  <a:pt x="0" y="1219"/>
                </a:lnTo>
              </a:path>
            </a:pathLst>
          </a:custGeom>
          <a:ln w="3175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27" name="object 927"/>
          <p:cNvSpPr/>
          <p:nvPr/>
        </p:nvSpPr>
        <p:spPr>
          <a:xfrm>
            <a:off x="4320457" y="5486981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44081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28" name="object 928"/>
          <p:cNvSpPr/>
          <p:nvPr/>
        </p:nvSpPr>
        <p:spPr>
          <a:xfrm>
            <a:off x="4316588" y="5486981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44081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29" name="object 929"/>
          <p:cNvSpPr/>
          <p:nvPr/>
        </p:nvSpPr>
        <p:spPr>
          <a:xfrm>
            <a:off x="4318514" y="5483048"/>
            <a:ext cx="2540" cy="4445"/>
          </a:xfrm>
          <a:custGeom>
            <a:avLst/>
            <a:gdLst/>
            <a:ahLst/>
            <a:cxnLst/>
            <a:rect l="l" t="t" r="r" b="b"/>
            <a:pathLst>
              <a:path w="2539" h="4445">
                <a:moveTo>
                  <a:pt x="1943" y="3924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30" name="object 930"/>
          <p:cNvSpPr/>
          <p:nvPr/>
        </p:nvSpPr>
        <p:spPr>
          <a:xfrm>
            <a:off x="4316588" y="5483048"/>
            <a:ext cx="2540" cy="4445"/>
          </a:xfrm>
          <a:custGeom>
            <a:avLst/>
            <a:gdLst/>
            <a:ahLst/>
            <a:cxnLst/>
            <a:rect l="l" t="t" r="r" b="b"/>
            <a:pathLst>
              <a:path w="2539" h="4445">
                <a:moveTo>
                  <a:pt x="0" y="3924"/>
                </a:moveTo>
                <a:lnTo>
                  <a:pt x="1930" y="0"/>
                </a:lnTo>
              </a:path>
            </a:pathLst>
          </a:custGeom>
          <a:ln w="3175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31" name="object 931"/>
          <p:cNvSpPr/>
          <p:nvPr/>
        </p:nvSpPr>
        <p:spPr>
          <a:xfrm>
            <a:off x="4291040" y="5541769"/>
            <a:ext cx="59055" cy="0"/>
          </a:xfrm>
          <a:custGeom>
            <a:avLst/>
            <a:gdLst/>
            <a:ahLst/>
            <a:cxnLst/>
            <a:rect l="l" t="t" r="r" b="b"/>
            <a:pathLst>
              <a:path w="59054">
                <a:moveTo>
                  <a:pt x="0" y="0"/>
                </a:moveTo>
                <a:lnTo>
                  <a:pt x="59016" y="0"/>
                </a:lnTo>
              </a:path>
            </a:pathLst>
          </a:custGeom>
          <a:ln w="3175">
            <a:solidFill>
              <a:srgbClr val="000000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32" name="object 932"/>
          <p:cNvSpPr/>
          <p:nvPr/>
        </p:nvSpPr>
        <p:spPr>
          <a:xfrm>
            <a:off x="4302876" y="5541769"/>
            <a:ext cx="0" cy="141605"/>
          </a:xfrm>
          <a:custGeom>
            <a:avLst/>
            <a:gdLst/>
            <a:ahLst/>
            <a:cxnLst/>
            <a:rect l="l" t="t" r="r" b="b"/>
            <a:pathLst>
              <a:path h="141604">
                <a:moveTo>
                  <a:pt x="0" y="0"/>
                </a:moveTo>
                <a:lnTo>
                  <a:pt x="0" y="141516"/>
                </a:lnTo>
              </a:path>
            </a:pathLst>
          </a:custGeom>
          <a:ln w="3175">
            <a:solidFill>
              <a:srgbClr val="000000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33" name="object 933"/>
          <p:cNvSpPr/>
          <p:nvPr/>
        </p:nvSpPr>
        <p:spPr>
          <a:xfrm>
            <a:off x="4306592" y="5541769"/>
            <a:ext cx="0" cy="141605"/>
          </a:xfrm>
          <a:custGeom>
            <a:avLst/>
            <a:gdLst/>
            <a:ahLst/>
            <a:cxnLst/>
            <a:rect l="l" t="t" r="r" b="b"/>
            <a:pathLst>
              <a:path h="141604">
                <a:moveTo>
                  <a:pt x="0" y="0"/>
                </a:moveTo>
                <a:lnTo>
                  <a:pt x="0" y="141516"/>
                </a:lnTo>
              </a:path>
            </a:pathLst>
          </a:custGeom>
          <a:ln w="3175">
            <a:solidFill>
              <a:srgbClr val="000000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34" name="object 934"/>
          <p:cNvSpPr/>
          <p:nvPr/>
        </p:nvSpPr>
        <p:spPr>
          <a:xfrm>
            <a:off x="4306592" y="5667039"/>
            <a:ext cx="3175" cy="4445"/>
          </a:xfrm>
          <a:custGeom>
            <a:avLst/>
            <a:gdLst/>
            <a:ahLst/>
            <a:cxnLst/>
            <a:rect l="l" t="t" r="r" b="b"/>
            <a:pathLst>
              <a:path w="3175" h="4445">
                <a:moveTo>
                  <a:pt x="0" y="3911"/>
                </a:moveTo>
                <a:lnTo>
                  <a:pt x="3086" y="0"/>
                </a:lnTo>
              </a:path>
            </a:pathLst>
          </a:custGeom>
          <a:ln w="3175">
            <a:solidFill>
              <a:srgbClr val="000000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35" name="object 935"/>
          <p:cNvSpPr/>
          <p:nvPr/>
        </p:nvSpPr>
        <p:spPr>
          <a:xfrm>
            <a:off x="4309676" y="5634666"/>
            <a:ext cx="0" cy="32384"/>
          </a:xfrm>
          <a:custGeom>
            <a:avLst/>
            <a:gdLst/>
            <a:ahLst/>
            <a:cxnLst/>
            <a:rect l="l" t="t" r="r" b="b"/>
            <a:pathLst>
              <a:path h="32385">
                <a:moveTo>
                  <a:pt x="0" y="32372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36" name="object 936"/>
          <p:cNvSpPr/>
          <p:nvPr/>
        </p:nvSpPr>
        <p:spPr>
          <a:xfrm>
            <a:off x="4306592" y="5630749"/>
            <a:ext cx="3175" cy="4445"/>
          </a:xfrm>
          <a:custGeom>
            <a:avLst/>
            <a:gdLst/>
            <a:ahLst/>
            <a:cxnLst/>
            <a:rect l="l" t="t" r="r" b="b"/>
            <a:pathLst>
              <a:path w="3175" h="4445">
                <a:moveTo>
                  <a:pt x="0" y="0"/>
                </a:moveTo>
                <a:lnTo>
                  <a:pt x="3086" y="3911"/>
                </a:lnTo>
              </a:path>
            </a:pathLst>
          </a:custGeom>
          <a:ln w="3175">
            <a:solidFill>
              <a:srgbClr val="000000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37" name="object 937"/>
          <p:cNvSpPr/>
          <p:nvPr/>
        </p:nvSpPr>
        <p:spPr>
          <a:xfrm>
            <a:off x="4298939" y="5640337"/>
            <a:ext cx="4445" cy="0"/>
          </a:xfrm>
          <a:custGeom>
            <a:avLst/>
            <a:gdLst/>
            <a:ahLst/>
            <a:cxnLst/>
            <a:rect l="l" t="t" r="r" b="b"/>
            <a:pathLst>
              <a:path w="4445">
                <a:moveTo>
                  <a:pt x="3937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38" name="object 938"/>
          <p:cNvSpPr/>
          <p:nvPr/>
        </p:nvSpPr>
        <p:spPr>
          <a:xfrm>
            <a:off x="4291774" y="5635321"/>
            <a:ext cx="7620" cy="5080"/>
          </a:xfrm>
          <a:custGeom>
            <a:avLst/>
            <a:gdLst/>
            <a:ahLst/>
            <a:cxnLst/>
            <a:rect l="l" t="t" r="r" b="b"/>
            <a:pathLst>
              <a:path w="7620" h="5079">
                <a:moveTo>
                  <a:pt x="7162" y="5016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39" name="object 939"/>
          <p:cNvSpPr/>
          <p:nvPr/>
        </p:nvSpPr>
        <p:spPr>
          <a:xfrm>
            <a:off x="4291407" y="5539285"/>
            <a:ext cx="0" cy="96520"/>
          </a:xfrm>
          <a:custGeom>
            <a:avLst/>
            <a:gdLst/>
            <a:ahLst/>
            <a:cxnLst/>
            <a:rect l="l" t="t" r="r" b="b"/>
            <a:pathLst>
              <a:path h="96520">
                <a:moveTo>
                  <a:pt x="0" y="0"/>
                </a:moveTo>
                <a:lnTo>
                  <a:pt x="0" y="96038"/>
                </a:lnTo>
              </a:path>
            </a:pathLst>
          </a:custGeom>
          <a:ln w="3909">
            <a:solidFill>
              <a:srgbClr val="000000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40" name="object 940"/>
          <p:cNvSpPr/>
          <p:nvPr/>
        </p:nvSpPr>
        <p:spPr>
          <a:xfrm>
            <a:off x="4348474" y="5540530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3175" y="0"/>
                </a:lnTo>
              </a:path>
            </a:pathLst>
          </a:custGeom>
          <a:ln w="3175">
            <a:solidFill>
              <a:srgbClr val="000000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41" name="object 941"/>
          <p:cNvSpPr/>
          <p:nvPr/>
        </p:nvSpPr>
        <p:spPr>
          <a:xfrm>
            <a:off x="4261534" y="5685767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3175" y="0"/>
                </a:lnTo>
              </a:path>
            </a:pathLst>
          </a:custGeom>
          <a:ln w="4965">
            <a:solidFill>
              <a:srgbClr val="000000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42" name="object 942"/>
          <p:cNvSpPr/>
          <p:nvPr/>
        </p:nvSpPr>
        <p:spPr>
          <a:xfrm>
            <a:off x="4263121" y="5688252"/>
            <a:ext cx="86995" cy="0"/>
          </a:xfrm>
          <a:custGeom>
            <a:avLst/>
            <a:gdLst/>
            <a:ahLst/>
            <a:cxnLst/>
            <a:rect l="l" t="t" r="r" b="b"/>
            <a:pathLst>
              <a:path w="86995">
                <a:moveTo>
                  <a:pt x="0" y="0"/>
                </a:moveTo>
                <a:lnTo>
                  <a:pt x="86931" y="0"/>
                </a:lnTo>
              </a:path>
            </a:pathLst>
          </a:custGeom>
          <a:ln w="3175">
            <a:solidFill>
              <a:srgbClr val="000000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43" name="object 943"/>
          <p:cNvSpPr/>
          <p:nvPr/>
        </p:nvSpPr>
        <p:spPr>
          <a:xfrm>
            <a:off x="4348474" y="5685767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3175" y="0"/>
                </a:lnTo>
              </a:path>
            </a:pathLst>
          </a:custGeom>
          <a:ln w="4965">
            <a:solidFill>
              <a:srgbClr val="000000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44" name="object 944"/>
          <p:cNvSpPr/>
          <p:nvPr/>
        </p:nvSpPr>
        <p:spPr>
          <a:xfrm>
            <a:off x="6132460" y="5499817"/>
            <a:ext cx="6985" cy="1905"/>
          </a:xfrm>
          <a:custGeom>
            <a:avLst/>
            <a:gdLst/>
            <a:ahLst/>
            <a:cxnLst/>
            <a:rect l="l" t="t" r="r" b="b"/>
            <a:pathLst>
              <a:path w="6985" h="1904">
                <a:moveTo>
                  <a:pt x="6527" y="0"/>
                </a:moveTo>
                <a:lnTo>
                  <a:pt x="0" y="1778"/>
                </a:lnTo>
              </a:path>
            </a:pathLst>
          </a:custGeom>
          <a:ln w="3175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45" name="object 945"/>
          <p:cNvSpPr/>
          <p:nvPr/>
        </p:nvSpPr>
        <p:spPr>
          <a:xfrm>
            <a:off x="6132460" y="5504090"/>
            <a:ext cx="6985" cy="1905"/>
          </a:xfrm>
          <a:custGeom>
            <a:avLst/>
            <a:gdLst/>
            <a:ahLst/>
            <a:cxnLst/>
            <a:rect l="l" t="t" r="r" b="b"/>
            <a:pathLst>
              <a:path w="6985" h="1904">
                <a:moveTo>
                  <a:pt x="6527" y="0"/>
                </a:moveTo>
                <a:lnTo>
                  <a:pt x="0" y="1778"/>
                </a:lnTo>
              </a:path>
            </a:pathLst>
          </a:custGeom>
          <a:ln w="3175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46" name="object 946"/>
          <p:cNvSpPr/>
          <p:nvPr/>
        </p:nvSpPr>
        <p:spPr>
          <a:xfrm>
            <a:off x="6132460" y="5508360"/>
            <a:ext cx="6985" cy="1905"/>
          </a:xfrm>
          <a:custGeom>
            <a:avLst/>
            <a:gdLst/>
            <a:ahLst/>
            <a:cxnLst/>
            <a:rect l="l" t="t" r="r" b="b"/>
            <a:pathLst>
              <a:path w="6985" h="1904">
                <a:moveTo>
                  <a:pt x="6527" y="0"/>
                </a:moveTo>
                <a:lnTo>
                  <a:pt x="0" y="1777"/>
                </a:lnTo>
              </a:path>
            </a:pathLst>
          </a:custGeom>
          <a:ln w="3175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47" name="object 947"/>
          <p:cNvSpPr/>
          <p:nvPr/>
        </p:nvSpPr>
        <p:spPr>
          <a:xfrm>
            <a:off x="6132460" y="5512633"/>
            <a:ext cx="6985" cy="1905"/>
          </a:xfrm>
          <a:custGeom>
            <a:avLst/>
            <a:gdLst/>
            <a:ahLst/>
            <a:cxnLst/>
            <a:rect l="l" t="t" r="r" b="b"/>
            <a:pathLst>
              <a:path w="6985" h="1904">
                <a:moveTo>
                  <a:pt x="6527" y="0"/>
                </a:moveTo>
                <a:lnTo>
                  <a:pt x="0" y="1778"/>
                </a:lnTo>
              </a:path>
            </a:pathLst>
          </a:custGeom>
          <a:ln w="3175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48" name="object 948"/>
          <p:cNvSpPr/>
          <p:nvPr/>
        </p:nvSpPr>
        <p:spPr>
          <a:xfrm>
            <a:off x="6132460" y="5516905"/>
            <a:ext cx="6985" cy="1905"/>
          </a:xfrm>
          <a:custGeom>
            <a:avLst/>
            <a:gdLst/>
            <a:ahLst/>
            <a:cxnLst/>
            <a:rect l="l" t="t" r="r" b="b"/>
            <a:pathLst>
              <a:path w="6985" h="1904">
                <a:moveTo>
                  <a:pt x="6527" y="0"/>
                </a:moveTo>
                <a:lnTo>
                  <a:pt x="0" y="1778"/>
                </a:lnTo>
              </a:path>
            </a:pathLst>
          </a:custGeom>
          <a:ln w="3175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49" name="object 949"/>
          <p:cNvSpPr/>
          <p:nvPr/>
        </p:nvSpPr>
        <p:spPr>
          <a:xfrm>
            <a:off x="6137661" y="5531068"/>
            <a:ext cx="5715" cy="8255"/>
          </a:xfrm>
          <a:custGeom>
            <a:avLst/>
            <a:gdLst/>
            <a:ahLst/>
            <a:cxnLst/>
            <a:rect l="l" t="t" r="r" b="b"/>
            <a:pathLst>
              <a:path w="5714" h="8254">
                <a:moveTo>
                  <a:pt x="5156" y="8216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50" name="object 950"/>
          <p:cNvSpPr/>
          <p:nvPr/>
        </p:nvSpPr>
        <p:spPr>
          <a:xfrm>
            <a:off x="6128631" y="5531068"/>
            <a:ext cx="5715" cy="8255"/>
          </a:xfrm>
          <a:custGeom>
            <a:avLst/>
            <a:gdLst/>
            <a:ahLst/>
            <a:cxnLst/>
            <a:rect l="l" t="t" r="r" b="b"/>
            <a:pathLst>
              <a:path w="5714" h="8254">
                <a:moveTo>
                  <a:pt x="0" y="8216"/>
                </a:moveTo>
                <a:lnTo>
                  <a:pt x="5156" y="0"/>
                </a:lnTo>
              </a:path>
            </a:pathLst>
          </a:custGeom>
          <a:ln w="3175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51" name="object 951"/>
          <p:cNvSpPr/>
          <p:nvPr/>
        </p:nvSpPr>
        <p:spPr>
          <a:xfrm>
            <a:off x="6132460" y="5524776"/>
            <a:ext cx="6985" cy="1905"/>
          </a:xfrm>
          <a:custGeom>
            <a:avLst/>
            <a:gdLst/>
            <a:ahLst/>
            <a:cxnLst/>
            <a:rect l="l" t="t" r="r" b="b"/>
            <a:pathLst>
              <a:path w="6985" h="1904">
                <a:moveTo>
                  <a:pt x="6527" y="0"/>
                </a:moveTo>
                <a:lnTo>
                  <a:pt x="0" y="1777"/>
                </a:lnTo>
              </a:path>
            </a:pathLst>
          </a:custGeom>
          <a:ln w="3175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52" name="object 952"/>
          <p:cNvSpPr/>
          <p:nvPr/>
        </p:nvSpPr>
        <p:spPr>
          <a:xfrm>
            <a:off x="6132460" y="5529049"/>
            <a:ext cx="6985" cy="1905"/>
          </a:xfrm>
          <a:custGeom>
            <a:avLst/>
            <a:gdLst/>
            <a:ahLst/>
            <a:cxnLst/>
            <a:rect l="l" t="t" r="r" b="b"/>
            <a:pathLst>
              <a:path w="6985" h="1904">
                <a:moveTo>
                  <a:pt x="6527" y="0"/>
                </a:moveTo>
                <a:lnTo>
                  <a:pt x="0" y="1778"/>
                </a:lnTo>
              </a:path>
            </a:pathLst>
          </a:custGeom>
          <a:ln w="3175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53" name="object 953"/>
          <p:cNvSpPr/>
          <p:nvPr/>
        </p:nvSpPr>
        <p:spPr>
          <a:xfrm>
            <a:off x="6115372" y="5539285"/>
            <a:ext cx="13335" cy="0"/>
          </a:xfrm>
          <a:custGeom>
            <a:avLst/>
            <a:gdLst/>
            <a:ahLst/>
            <a:cxnLst/>
            <a:rect l="l" t="t" r="r" b="b"/>
            <a:pathLst>
              <a:path w="13335">
                <a:moveTo>
                  <a:pt x="13258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54" name="object 954"/>
          <p:cNvSpPr/>
          <p:nvPr/>
        </p:nvSpPr>
        <p:spPr>
          <a:xfrm>
            <a:off x="6128631" y="5539285"/>
            <a:ext cx="14604" cy="0"/>
          </a:xfrm>
          <a:custGeom>
            <a:avLst/>
            <a:gdLst/>
            <a:ahLst/>
            <a:cxnLst/>
            <a:rect l="l" t="t" r="r" b="b"/>
            <a:pathLst>
              <a:path w="14604">
                <a:moveTo>
                  <a:pt x="14185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55" name="object 955"/>
          <p:cNvSpPr/>
          <p:nvPr/>
        </p:nvSpPr>
        <p:spPr>
          <a:xfrm>
            <a:off x="6132460" y="5520554"/>
            <a:ext cx="6985" cy="1905"/>
          </a:xfrm>
          <a:custGeom>
            <a:avLst/>
            <a:gdLst/>
            <a:ahLst/>
            <a:cxnLst/>
            <a:rect l="l" t="t" r="r" b="b"/>
            <a:pathLst>
              <a:path w="6985" h="1904">
                <a:moveTo>
                  <a:pt x="6527" y="0"/>
                </a:moveTo>
                <a:lnTo>
                  <a:pt x="0" y="1778"/>
                </a:lnTo>
              </a:path>
            </a:pathLst>
          </a:custGeom>
          <a:ln w="3175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56" name="object 956"/>
          <p:cNvSpPr/>
          <p:nvPr/>
        </p:nvSpPr>
        <p:spPr>
          <a:xfrm>
            <a:off x="6132460" y="5495545"/>
            <a:ext cx="6985" cy="1905"/>
          </a:xfrm>
          <a:custGeom>
            <a:avLst/>
            <a:gdLst/>
            <a:ahLst/>
            <a:cxnLst/>
            <a:rect l="l" t="t" r="r" b="b"/>
            <a:pathLst>
              <a:path w="6985" h="1904">
                <a:moveTo>
                  <a:pt x="6527" y="0"/>
                </a:moveTo>
                <a:lnTo>
                  <a:pt x="0" y="1778"/>
                </a:lnTo>
              </a:path>
            </a:pathLst>
          </a:custGeom>
          <a:ln w="3175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57" name="object 957"/>
          <p:cNvSpPr/>
          <p:nvPr/>
        </p:nvSpPr>
        <p:spPr>
          <a:xfrm>
            <a:off x="6132460" y="5491274"/>
            <a:ext cx="6985" cy="1905"/>
          </a:xfrm>
          <a:custGeom>
            <a:avLst/>
            <a:gdLst/>
            <a:ahLst/>
            <a:cxnLst/>
            <a:rect l="l" t="t" r="r" b="b"/>
            <a:pathLst>
              <a:path w="6985" h="1904">
                <a:moveTo>
                  <a:pt x="6527" y="0"/>
                </a:moveTo>
                <a:lnTo>
                  <a:pt x="0" y="1778"/>
                </a:lnTo>
              </a:path>
            </a:pathLst>
          </a:custGeom>
          <a:ln w="3175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58" name="object 958"/>
          <p:cNvSpPr/>
          <p:nvPr/>
        </p:nvSpPr>
        <p:spPr>
          <a:xfrm>
            <a:off x="6132460" y="5487134"/>
            <a:ext cx="6985" cy="1905"/>
          </a:xfrm>
          <a:custGeom>
            <a:avLst/>
            <a:gdLst/>
            <a:ahLst/>
            <a:cxnLst/>
            <a:rect l="l" t="t" r="r" b="b"/>
            <a:pathLst>
              <a:path w="6985" h="1904">
                <a:moveTo>
                  <a:pt x="6527" y="0"/>
                </a:moveTo>
                <a:lnTo>
                  <a:pt x="0" y="1778"/>
                </a:lnTo>
              </a:path>
            </a:pathLst>
          </a:custGeom>
          <a:ln w="3175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59" name="object 959"/>
          <p:cNvSpPr/>
          <p:nvPr/>
        </p:nvSpPr>
        <p:spPr>
          <a:xfrm>
            <a:off x="6133324" y="5483265"/>
            <a:ext cx="5080" cy="1270"/>
          </a:xfrm>
          <a:custGeom>
            <a:avLst/>
            <a:gdLst/>
            <a:ahLst/>
            <a:cxnLst/>
            <a:rect l="l" t="t" r="r" b="b"/>
            <a:pathLst>
              <a:path w="5079" h="1270">
                <a:moveTo>
                  <a:pt x="4495" y="0"/>
                </a:moveTo>
                <a:lnTo>
                  <a:pt x="0" y="1219"/>
                </a:lnTo>
              </a:path>
            </a:pathLst>
          </a:custGeom>
          <a:ln w="3175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60" name="object 960"/>
          <p:cNvSpPr/>
          <p:nvPr/>
        </p:nvSpPr>
        <p:spPr>
          <a:xfrm>
            <a:off x="6137658" y="5486981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44081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61" name="object 961"/>
          <p:cNvSpPr/>
          <p:nvPr/>
        </p:nvSpPr>
        <p:spPr>
          <a:xfrm>
            <a:off x="6133789" y="5486981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44081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62" name="object 962"/>
          <p:cNvSpPr/>
          <p:nvPr/>
        </p:nvSpPr>
        <p:spPr>
          <a:xfrm>
            <a:off x="6135715" y="5483048"/>
            <a:ext cx="2540" cy="4445"/>
          </a:xfrm>
          <a:custGeom>
            <a:avLst/>
            <a:gdLst/>
            <a:ahLst/>
            <a:cxnLst/>
            <a:rect l="l" t="t" r="r" b="b"/>
            <a:pathLst>
              <a:path w="2539" h="4445">
                <a:moveTo>
                  <a:pt x="1943" y="3924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63" name="object 963"/>
          <p:cNvSpPr/>
          <p:nvPr/>
        </p:nvSpPr>
        <p:spPr>
          <a:xfrm>
            <a:off x="6133789" y="5483048"/>
            <a:ext cx="2540" cy="4445"/>
          </a:xfrm>
          <a:custGeom>
            <a:avLst/>
            <a:gdLst/>
            <a:ahLst/>
            <a:cxnLst/>
            <a:rect l="l" t="t" r="r" b="b"/>
            <a:pathLst>
              <a:path w="2539" h="4445">
                <a:moveTo>
                  <a:pt x="0" y="3924"/>
                </a:moveTo>
                <a:lnTo>
                  <a:pt x="1930" y="0"/>
                </a:lnTo>
              </a:path>
            </a:pathLst>
          </a:custGeom>
          <a:ln w="3175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64" name="object 964"/>
          <p:cNvSpPr/>
          <p:nvPr/>
        </p:nvSpPr>
        <p:spPr>
          <a:xfrm>
            <a:off x="6108241" y="5541769"/>
            <a:ext cx="59055" cy="0"/>
          </a:xfrm>
          <a:custGeom>
            <a:avLst/>
            <a:gdLst/>
            <a:ahLst/>
            <a:cxnLst/>
            <a:rect l="l" t="t" r="r" b="b"/>
            <a:pathLst>
              <a:path w="59054">
                <a:moveTo>
                  <a:pt x="0" y="0"/>
                </a:moveTo>
                <a:lnTo>
                  <a:pt x="59016" y="0"/>
                </a:lnTo>
              </a:path>
            </a:pathLst>
          </a:custGeom>
          <a:ln w="3175">
            <a:solidFill>
              <a:srgbClr val="000000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65" name="object 965"/>
          <p:cNvSpPr/>
          <p:nvPr/>
        </p:nvSpPr>
        <p:spPr>
          <a:xfrm>
            <a:off x="6120077" y="5541769"/>
            <a:ext cx="0" cy="141605"/>
          </a:xfrm>
          <a:custGeom>
            <a:avLst/>
            <a:gdLst/>
            <a:ahLst/>
            <a:cxnLst/>
            <a:rect l="l" t="t" r="r" b="b"/>
            <a:pathLst>
              <a:path h="141604">
                <a:moveTo>
                  <a:pt x="0" y="0"/>
                </a:moveTo>
                <a:lnTo>
                  <a:pt x="0" y="141516"/>
                </a:lnTo>
              </a:path>
            </a:pathLst>
          </a:custGeom>
          <a:ln w="3175">
            <a:solidFill>
              <a:srgbClr val="000000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66" name="object 966"/>
          <p:cNvSpPr/>
          <p:nvPr/>
        </p:nvSpPr>
        <p:spPr>
          <a:xfrm>
            <a:off x="6123792" y="5541769"/>
            <a:ext cx="0" cy="141605"/>
          </a:xfrm>
          <a:custGeom>
            <a:avLst/>
            <a:gdLst/>
            <a:ahLst/>
            <a:cxnLst/>
            <a:rect l="l" t="t" r="r" b="b"/>
            <a:pathLst>
              <a:path h="141604">
                <a:moveTo>
                  <a:pt x="0" y="0"/>
                </a:moveTo>
                <a:lnTo>
                  <a:pt x="0" y="141516"/>
                </a:lnTo>
              </a:path>
            </a:pathLst>
          </a:custGeom>
          <a:ln w="3175">
            <a:solidFill>
              <a:srgbClr val="000000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67" name="object 967"/>
          <p:cNvSpPr/>
          <p:nvPr/>
        </p:nvSpPr>
        <p:spPr>
          <a:xfrm>
            <a:off x="6123792" y="5667039"/>
            <a:ext cx="3175" cy="4445"/>
          </a:xfrm>
          <a:custGeom>
            <a:avLst/>
            <a:gdLst/>
            <a:ahLst/>
            <a:cxnLst/>
            <a:rect l="l" t="t" r="r" b="b"/>
            <a:pathLst>
              <a:path w="3175" h="4445">
                <a:moveTo>
                  <a:pt x="0" y="3911"/>
                </a:moveTo>
                <a:lnTo>
                  <a:pt x="3086" y="0"/>
                </a:lnTo>
              </a:path>
            </a:pathLst>
          </a:custGeom>
          <a:ln w="3175">
            <a:solidFill>
              <a:srgbClr val="000000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68" name="object 968"/>
          <p:cNvSpPr/>
          <p:nvPr/>
        </p:nvSpPr>
        <p:spPr>
          <a:xfrm>
            <a:off x="6126876" y="5634666"/>
            <a:ext cx="0" cy="32384"/>
          </a:xfrm>
          <a:custGeom>
            <a:avLst/>
            <a:gdLst/>
            <a:ahLst/>
            <a:cxnLst/>
            <a:rect l="l" t="t" r="r" b="b"/>
            <a:pathLst>
              <a:path h="32385">
                <a:moveTo>
                  <a:pt x="0" y="32372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69" name="object 969"/>
          <p:cNvSpPr/>
          <p:nvPr/>
        </p:nvSpPr>
        <p:spPr>
          <a:xfrm>
            <a:off x="6123792" y="5630749"/>
            <a:ext cx="3175" cy="4445"/>
          </a:xfrm>
          <a:custGeom>
            <a:avLst/>
            <a:gdLst/>
            <a:ahLst/>
            <a:cxnLst/>
            <a:rect l="l" t="t" r="r" b="b"/>
            <a:pathLst>
              <a:path w="3175" h="4445">
                <a:moveTo>
                  <a:pt x="0" y="0"/>
                </a:moveTo>
                <a:lnTo>
                  <a:pt x="3086" y="3911"/>
                </a:lnTo>
              </a:path>
            </a:pathLst>
          </a:custGeom>
          <a:ln w="3175">
            <a:solidFill>
              <a:srgbClr val="000000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70" name="object 970"/>
          <p:cNvSpPr/>
          <p:nvPr/>
        </p:nvSpPr>
        <p:spPr>
          <a:xfrm>
            <a:off x="6116141" y="5640337"/>
            <a:ext cx="4445" cy="0"/>
          </a:xfrm>
          <a:custGeom>
            <a:avLst/>
            <a:gdLst/>
            <a:ahLst/>
            <a:cxnLst/>
            <a:rect l="l" t="t" r="r" b="b"/>
            <a:pathLst>
              <a:path w="4445">
                <a:moveTo>
                  <a:pt x="3937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71" name="object 971"/>
          <p:cNvSpPr/>
          <p:nvPr/>
        </p:nvSpPr>
        <p:spPr>
          <a:xfrm>
            <a:off x="6108975" y="5635321"/>
            <a:ext cx="7620" cy="5080"/>
          </a:xfrm>
          <a:custGeom>
            <a:avLst/>
            <a:gdLst/>
            <a:ahLst/>
            <a:cxnLst/>
            <a:rect l="l" t="t" r="r" b="b"/>
            <a:pathLst>
              <a:path w="7620" h="5079">
                <a:moveTo>
                  <a:pt x="7162" y="5016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72" name="object 972"/>
          <p:cNvSpPr/>
          <p:nvPr/>
        </p:nvSpPr>
        <p:spPr>
          <a:xfrm>
            <a:off x="6108608" y="5539285"/>
            <a:ext cx="0" cy="96520"/>
          </a:xfrm>
          <a:custGeom>
            <a:avLst/>
            <a:gdLst/>
            <a:ahLst/>
            <a:cxnLst/>
            <a:rect l="l" t="t" r="r" b="b"/>
            <a:pathLst>
              <a:path h="96520">
                <a:moveTo>
                  <a:pt x="0" y="0"/>
                </a:moveTo>
                <a:lnTo>
                  <a:pt x="0" y="96038"/>
                </a:lnTo>
              </a:path>
            </a:pathLst>
          </a:custGeom>
          <a:ln w="3909">
            <a:solidFill>
              <a:srgbClr val="000000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73" name="object 973"/>
          <p:cNvSpPr/>
          <p:nvPr/>
        </p:nvSpPr>
        <p:spPr>
          <a:xfrm>
            <a:off x="6165675" y="5540530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3175" y="0"/>
                </a:lnTo>
              </a:path>
            </a:pathLst>
          </a:custGeom>
          <a:ln w="3175">
            <a:solidFill>
              <a:srgbClr val="000000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74" name="object 974"/>
          <p:cNvSpPr/>
          <p:nvPr/>
        </p:nvSpPr>
        <p:spPr>
          <a:xfrm>
            <a:off x="6078735" y="5685767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3175" y="0"/>
                </a:lnTo>
              </a:path>
            </a:pathLst>
          </a:custGeom>
          <a:ln w="4965">
            <a:solidFill>
              <a:srgbClr val="000000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75" name="object 975"/>
          <p:cNvSpPr/>
          <p:nvPr/>
        </p:nvSpPr>
        <p:spPr>
          <a:xfrm>
            <a:off x="6080323" y="5688252"/>
            <a:ext cx="86995" cy="0"/>
          </a:xfrm>
          <a:custGeom>
            <a:avLst/>
            <a:gdLst/>
            <a:ahLst/>
            <a:cxnLst/>
            <a:rect l="l" t="t" r="r" b="b"/>
            <a:pathLst>
              <a:path w="86995">
                <a:moveTo>
                  <a:pt x="0" y="0"/>
                </a:moveTo>
                <a:lnTo>
                  <a:pt x="86931" y="0"/>
                </a:lnTo>
              </a:path>
            </a:pathLst>
          </a:custGeom>
          <a:ln w="3175">
            <a:solidFill>
              <a:srgbClr val="000000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76" name="object 976"/>
          <p:cNvSpPr/>
          <p:nvPr/>
        </p:nvSpPr>
        <p:spPr>
          <a:xfrm>
            <a:off x="6165675" y="5685767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3175" y="0"/>
                </a:lnTo>
              </a:path>
            </a:pathLst>
          </a:custGeom>
          <a:ln w="4965">
            <a:solidFill>
              <a:srgbClr val="000000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77" name="object 977"/>
          <p:cNvSpPr/>
          <p:nvPr/>
        </p:nvSpPr>
        <p:spPr>
          <a:xfrm>
            <a:off x="4661181" y="4775551"/>
            <a:ext cx="0" cy="1329690"/>
          </a:xfrm>
          <a:custGeom>
            <a:avLst/>
            <a:gdLst/>
            <a:ahLst/>
            <a:cxnLst/>
            <a:rect l="l" t="t" r="r" b="b"/>
            <a:pathLst>
              <a:path h="1329689">
                <a:moveTo>
                  <a:pt x="0" y="0"/>
                </a:moveTo>
                <a:lnTo>
                  <a:pt x="0" y="1329677"/>
                </a:lnTo>
              </a:path>
            </a:pathLst>
          </a:custGeom>
          <a:ln w="3175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78" name="object 978"/>
          <p:cNvSpPr/>
          <p:nvPr/>
        </p:nvSpPr>
        <p:spPr>
          <a:xfrm>
            <a:off x="4526443" y="4775551"/>
            <a:ext cx="0" cy="1329690"/>
          </a:xfrm>
          <a:custGeom>
            <a:avLst/>
            <a:gdLst/>
            <a:ahLst/>
            <a:cxnLst/>
            <a:rect l="l" t="t" r="r" b="b"/>
            <a:pathLst>
              <a:path h="1329689">
                <a:moveTo>
                  <a:pt x="0" y="0"/>
                </a:moveTo>
                <a:lnTo>
                  <a:pt x="0" y="1329677"/>
                </a:lnTo>
              </a:path>
            </a:pathLst>
          </a:custGeom>
          <a:ln w="3175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79" name="object 979"/>
          <p:cNvSpPr/>
          <p:nvPr/>
        </p:nvSpPr>
        <p:spPr>
          <a:xfrm>
            <a:off x="2183659" y="5166794"/>
            <a:ext cx="2343150" cy="0"/>
          </a:xfrm>
          <a:custGeom>
            <a:avLst/>
            <a:gdLst/>
            <a:ahLst/>
            <a:cxnLst/>
            <a:rect l="l" t="t" r="r" b="b"/>
            <a:pathLst>
              <a:path w="2343150">
                <a:moveTo>
                  <a:pt x="0" y="0"/>
                </a:moveTo>
                <a:lnTo>
                  <a:pt x="2342781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80" name="object 980"/>
          <p:cNvSpPr/>
          <p:nvPr/>
        </p:nvSpPr>
        <p:spPr>
          <a:xfrm>
            <a:off x="4661181" y="5166794"/>
            <a:ext cx="2255520" cy="0"/>
          </a:xfrm>
          <a:custGeom>
            <a:avLst/>
            <a:gdLst/>
            <a:ahLst/>
            <a:cxnLst/>
            <a:rect l="l" t="t" r="r" b="b"/>
            <a:pathLst>
              <a:path w="2255520">
                <a:moveTo>
                  <a:pt x="0" y="0"/>
                </a:moveTo>
                <a:lnTo>
                  <a:pt x="225545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81" name="object 981"/>
          <p:cNvSpPr/>
          <p:nvPr/>
        </p:nvSpPr>
        <p:spPr>
          <a:xfrm>
            <a:off x="2147727" y="4361829"/>
            <a:ext cx="0" cy="835660"/>
          </a:xfrm>
          <a:custGeom>
            <a:avLst/>
            <a:gdLst/>
            <a:ahLst/>
            <a:cxnLst/>
            <a:rect l="l" t="t" r="r" b="b"/>
            <a:pathLst>
              <a:path h="835660">
                <a:moveTo>
                  <a:pt x="0" y="835393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82" name="object 982"/>
          <p:cNvSpPr/>
          <p:nvPr/>
        </p:nvSpPr>
        <p:spPr>
          <a:xfrm>
            <a:off x="2147702" y="5521276"/>
            <a:ext cx="635" cy="303530"/>
          </a:xfrm>
          <a:custGeom>
            <a:avLst/>
            <a:gdLst/>
            <a:ahLst/>
            <a:cxnLst/>
            <a:rect l="l" t="t" r="r" b="b"/>
            <a:pathLst>
              <a:path w="635" h="303529">
                <a:moveTo>
                  <a:pt x="25" y="303428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83" name="object 983"/>
          <p:cNvSpPr/>
          <p:nvPr/>
        </p:nvSpPr>
        <p:spPr>
          <a:xfrm>
            <a:off x="5903112" y="5157059"/>
            <a:ext cx="3810" cy="0"/>
          </a:xfrm>
          <a:custGeom>
            <a:avLst/>
            <a:gdLst/>
            <a:ahLst/>
            <a:cxnLst/>
            <a:rect l="l" t="t" r="r" b="b"/>
            <a:pathLst>
              <a:path w="3810">
                <a:moveTo>
                  <a:pt x="0" y="0"/>
                </a:moveTo>
                <a:lnTo>
                  <a:pt x="3606" y="0"/>
                </a:lnTo>
              </a:path>
            </a:pathLst>
          </a:custGeom>
          <a:ln w="1192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84" name="object 984"/>
          <p:cNvSpPr/>
          <p:nvPr/>
        </p:nvSpPr>
        <p:spPr>
          <a:xfrm>
            <a:off x="5899937" y="5157059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0" y="0"/>
                </a:moveTo>
                <a:lnTo>
                  <a:pt x="9956" y="0"/>
                </a:lnTo>
              </a:path>
            </a:pathLst>
          </a:custGeom>
          <a:ln w="182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85" name="object 985"/>
          <p:cNvSpPr/>
          <p:nvPr/>
        </p:nvSpPr>
        <p:spPr>
          <a:xfrm>
            <a:off x="5903112" y="5133210"/>
            <a:ext cx="3810" cy="0"/>
          </a:xfrm>
          <a:custGeom>
            <a:avLst/>
            <a:gdLst/>
            <a:ahLst/>
            <a:cxnLst/>
            <a:rect l="l" t="t" r="r" b="b"/>
            <a:pathLst>
              <a:path w="3810">
                <a:moveTo>
                  <a:pt x="0" y="0"/>
                </a:moveTo>
                <a:lnTo>
                  <a:pt x="3606" y="0"/>
                </a:lnTo>
              </a:path>
            </a:pathLst>
          </a:custGeom>
          <a:ln w="1192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86" name="object 986"/>
          <p:cNvSpPr/>
          <p:nvPr/>
        </p:nvSpPr>
        <p:spPr>
          <a:xfrm>
            <a:off x="5899937" y="5133210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0" y="0"/>
                </a:moveTo>
                <a:lnTo>
                  <a:pt x="9956" y="0"/>
                </a:lnTo>
              </a:path>
            </a:pathLst>
          </a:custGeom>
          <a:ln w="182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87" name="object 987"/>
          <p:cNvSpPr/>
          <p:nvPr/>
        </p:nvSpPr>
        <p:spPr>
          <a:xfrm>
            <a:off x="5903112" y="5109359"/>
            <a:ext cx="3810" cy="0"/>
          </a:xfrm>
          <a:custGeom>
            <a:avLst/>
            <a:gdLst/>
            <a:ahLst/>
            <a:cxnLst/>
            <a:rect l="l" t="t" r="r" b="b"/>
            <a:pathLst>
              <a:path w="3810">
                <a:moveTo>
                  <a:pt x="0" y="0"/>
                </a:moveTo>
                <a:lnTo>
                  <a:pt x="3606" y="0"/>
                </a:lnTo>
              </a:path>
            </a:pathLst>
          </a:custGeom>
          <a:ln w="1192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88" name="object 988"/>
          <p:cNvSpPr/>
          <p:nvPr/>
        </p:nvSpPr>
        <p:spPr>
          <a:xfrm>
            <a:off x="5899937" y="5109359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0" y="0"/>
                </a:moveTo>
                <a:lnTo>
                  <a:pt x="9956" y="0"/>
                </a:lnTo>
              </a:path>
            </a:pathLst>
          </a:custGeom>
          <a:ln w="182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89" name="object 989"/>
          <p:cNvSpPr/>
          <p:nvPr/>
        </p:nvSpPr>
        <p:spPr>
          <a:xfrm>
            <a:off x="5903112" y="5085510"/>
            <a:ext cx="3810" cy="0"/>
          </a:xfrm>
          <a:custGeom>
            <a:avLst/>
            <a:gdLst/>
            <a:ahLst/>
            <a:cxnLst/>
            <a:rect l="l" t="t" r="r" b="b"/>
            <a:pathLst>
              <a:path w="3810">
                <a:moveTo>
                  <a:pt x="0" y="0"/>
                </a:moveTo>
                <a:lnTo>
                  <a:pt x="3606" y="0"/>
                </a:lnTo>
              </a:path>
            </a:pathLst>
          </a:custGeom>
          <a:ln w="1192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90" name="object 990"/>
          <p:cNvSpPr/>
          <p:nvPr/>
        </p:nvSpPr>
        <p:spPr>
          <a:xfrm>
            <a:off x="5899937" y="5085510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0" y="0"/>
                </a:moveTo>
                <a:lnTo>
                  <a:pt x="9956" y="0"/>
                </a:lnTo>
              </a:path>
            </a:pathLst>
          </a:custGeom>
          <a:ln w="182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91" name="object 991"/>
          <p:cNvSpPr/>
          <p:nvPr/>
        </p:nvSpPr>
        <p:spPr>
          <a:xfrm>
            <a:off x="5903119" y="5164825"/>
            <a:ext cx="11430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1252" y="0"/>
                </a:lnTo>
              </a:path>
            </a:pathLst>
          </a:custGeom>
          <a:ln w="359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92" name="object 992"/>
          <p:cNvSpPr/>
          <p:nvPr/>
        </p:nvSpPr>
        <p:spPr>
          <a:xfrm>
            <a:off x="5899944" y="5164825"/>
            <a:ext cx="17780" cy="0"/>
          </a:xfrm>
          <a:custGeom>
            <a:avLst/>
            <a:gdLst/>
            <a:ahLst/>
            <a:cxnLst/>
            <a:rect l="l" t="t" r="r" b="b"/>
            <a:pathLst>
              <a:path w="17779">
                <a:moveTo>
                  <a:pt x="0" y="0"/>
                </a:moveTo>
                <a:lnTo>
                  <a:pt x="17602" y="0"/>
                </a:lnTo>
              </a:path>
            </a:pathLst>
          </a:custGeom>
          <a:ln w="994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93" name="object 993"/>
          <p:cNvSpPr/>
          <p:nvPr/>
        </p:nvSpPr>
        <p:spPr>
          <a:xfrm>
            <a:off x="5925620" y="5164825"/>
            <a:ext cx="11430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1252" y="0"/>
                </a:lnTo>
              </a:path>
            </a:pathLst>
          </a:custGeom>
          <a:ln w="359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94" name="object 994"/>
          <p:cNvSpPr/>
          <p:nvPr/>
        </p:nvSpPr>
        <p:spPr>
          <a:xfrm>
            <a:off x="5922445" y="5164825"/>
            <a:ext cx="17780" cy="0"/>
          </a:xfrm>
          <a:custGeom>
            <a:avLst/>
            <a:gdLst/>
            <a:ahLst/>
            <a:cxnLst/>
            <a:rect l="l" t="t" r="r" b="b"/>
            <a:pathLst>
              <a:path w="17779">
                <a:moveTo>
                  <a:pt x="0" y="0"/>
                </a:moveTo>
                <a:lnTo>
                  <a:pt x="17602" y="0"/>
                </a:lnTo>
              </a:path>
            </a:pathLst>
          </a:custGeom>
          <a:ln w="994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95" name="object 995"/>
          <p:cNvSpPr/>
          <p:nvPr/>
        </p:nvSpPr>
        <p:spPr>
          <a:xfrm>
            <a:off x="5948121" y="5164825"/>
            <a:ext cx="11430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1252" y="0"/>
                </a:lnTo>
              </a:path>
            </a:pathLst>
          </a:custGeom>
          <a:ln w="359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96" name="object 996"/>
          <p:cNvSpPr/>
          <p:nvPr/>
        </p:nvSpPr>
        <p:spPr>
          <a:xfrm>
            <a:off x="5944946" y="5164825"/>
            <a:ext cx="17780" cy="0"/>
          </a:xfrm>
          <a:custGeom>
            <a:avLst/>
            <a:gdLst/>
            <a:ahLst/>
            <a:cxnLst/>
            <a:rect l="l" t="t" r="r" b="b"/>
            <a:pathLst>
              <a:path w="17779">
                <a:moveTo>
                  <a:pt x="0" y="0"/>
                </a:moveTo>
                <a:lnTo>
                  <a:pt x="17602" y="0"/>
                </a:lnTo>
              </a:path>
            </a:pathLst>
          </a:custGeom>
          <a:ln w="994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97" name="object 997"/>
          <p:cNvSpPr/>
          <p:nvPr/>
        </p:nvSpPr>
        <p:spPr>
          <a:xfrm>
            <a:off x="5679919" y="5157059"/>
            <a:ext cx="3810" cy="0"/>
          </a:xfrm>
          <a:custGeom>
            <a:avLst/>
            <a:gdLst/>
            <a:ahLst/>
            <a:cxnLst/>
            <a:rect l="l" t="t" r="r" b="b"/>
            <a:pathLst>
              <a:path w="3810">
                <a:moveTo>
                  <a:pt x="0" y="0"/>
                </a:moveTo>
                <a:lnTo>
                  <a:pt x="3594" y="0"/>
                </a:lnTo>
              </a:path>
            </a:pathLst>
          </a:custGeom>
          <a:ln w="1192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98" name="object 998"/>
          <p:cNvSpPr/>
          <p:nvPr/>
        </p:nvSpPr>
        <p:spPr>
          <a:xfrm>
            <a:off x="5676744" y="5157059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0" y="0"/>
                </a:moveTo>
                <a:lnTo>
                  <a:pt x="9944" y="0"/>
                </a:lnTo>
              </a:path>
            </a:pathLst>
          </a:custGeom>
          <a:ln w="182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99" name="object 999"/>
          <p:cNvSpPr/>
          <p:nvPr/>
        </p:nvSpPr>
        <p:spPr>
          <a:xfrm>
            <a:off x="5679919" y="5133210"/>
            <a:ext cx="3810" cy="0"/>
          </a:xfrm>
          <a:custGeom>
            <a:avLst/>
            <a:gdLst/>
            <a:ahLst/>
            <a:cxnLst/>
            <a:rect l="l" t="t" r="r" b="b"/>
            <a:pathLst>
              <a:path w="3810">
                <a:moveTo>
                  <a:pt x="0" y="0"/>
                </a:moveTo>
                <a:lnTo>
                  <a:pt x="3594" y="0"/>
                </a:lnTo>
              </a:path>
            </a:pathLst>
          </a:custGeom>
          <a:ln w="1192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00" name="object 1000"/>
          <p:cNvSpPr/>
          <p:nvPr/>
        </p:nvSpPr>
        <p:spPr>
          <a:xfrm>
            <a:off x="5676744" y="5133210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0" y="0"/>
                </a:moveTo>
                <a:lnTo>
                  <a:pt x="9944" y="0"/>
                </a:lnTo>
              </a:path>
            </a:pathLst>
          </a:custGeom>
          <a:ln w="182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01" name="object 1001"/>
          <p:cNvSpPr/>
          <p:nvPr/>
        </p:nvSpPr>
        <p:spPr>
          <a:xfrm>
            <a:off x="5679919" y="5109359"/>
            <a:ext cx="3810" cy="0"/>
          </a:xfrm>
          <a:custGeom>
            <a:avLst/>
            <a:gdLst/>
            <a:ahLst/>
            <a:cxnLst/>
            <a:rect l="l" t="t" r="r" b="b"/>
            <a:pathLst>
              <a:path w="3810">
                <a:moveTo>
                  <a:pt x="0" y="0"/>
                </a:moveTo>
                <a:lnTo>
                  <a:pt x="3594" y="0"/>
                </a:lnTo>
              </a:path>
            </a:pathLst>
          </a:custGeom>
          <a:ln w="1192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02" name="object 1002"/>
          <p:cNvSpPr/>
          <p:nvPr/>
        </p:nvSpPr>
        <p:spPr>
          <a:xfrm>
            <a:off x="5676744" y="5109359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0" y="0"/>
                </a:moveTo>
                <a:lnTo>
                  <a:pt x="9944" y="0"/>
                </a:lnTo>
              </a:path>
            </a:pathLst>
          </a:custGeom>
          <a:ln w="182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03" name="object 1003"/>
          <p:cNvSpPr/>
          <p:nvPr/>
        </p:nvSpPr>
        <p:spPr>
          <a:xfrm>
            <a:off x="5679919" y="5085510"/>
            <a:ext cx="3810" cy="0"/>
          </a:xfrm>
          <a:custGeom>
            <a:avLst/>
            <a:gdLst/>
            <a:ahLst/>
            <a:cxnLst/>
            <a:rect l="l" t="t" r="r" b="b"/>
            <a:pathLst>
              <a:path w="3810">
                <a:moveTo>
                  <a:pt x="0" y="0"/>
                </a:moveTo>
                <a:lnTo>
                  <a:pt x="3594" y="0"/>
                </a:lnTo>
              </a:path>
            </a:pathLst>
          </a:custGeom>
          <a:ln w="1192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04" name="object 1004"/>
          <p:cNvSpPr/>
          <p:nvPr/>
        </p:nvSpPr>
        <p:spPr>
          <a:xfrm>
            <a:off x="5676744" y="5085510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0" y="0"/>
                </a:moveTo>
                <a:lnTo>
                  <a:pt x="9944" y="0"/>
                </a:lnTo>
              </a:path>
            </a:pathLst>
          </a:custGeom>
          <a:ln w="182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05" name="object 1005"/>
          <p:cNvSpPr/>
          <p:nvPr/>
        </p:nvSpPr>
        <p:spPr>
          <a:xfrm>
            <a:off x="5672266" y="5164825"/>
            <a:ext cx="11430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1252" y="0"/>
                </a:lnTo>
              </a:path>
            </a:pathLst>
          </a:custGeom>
          <a:ln w="359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06" name="object 1006"/>
          <p:cNvSpPr/>
          <p:nvPr/>
        </p:nvSpPr>
        <p:spPr>
          <a:xfrm>
            <a:off x="5669091" y="5164825"/>
            <a:ext cx="17780" cy="0"/>
          </a:xfrm>
          <a:custGeom>
            <a:avLst/>
            <a:gdLst/>
            <a:ahLst/>
            <a:cxnLst/>
            <a:rect l="l" t="t" r="r" b="b"/>
            <a:pathLst>
              <a:path w="17779">
                <a:moveTo>
                  <a:pt x="0" y="0"/>
                </a:moveTo>
                <a:lnTo>
                  <a:pt x="17602" y="0"/>
                </a:lnTo>
              </a:path>
            </a:pathLst>
          </a:custGeom>
          <a:ln w="994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07" name="object 1007"/>
          <p:cNvSpPr/>
          <p:nvPr/>
        </p:nvSpPr>
        <p:spPr>
          <a:xfrm>
            <a:off x="5649766" y="5164825"/>
            <a:ext cx="11430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1252" y="0"/>
                </a:lnTo>
              </a:path>
            </a:pathLst>
          </a:custGeom>
          <a:ln w="359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08" name="object 1008"/>
          <p:cNvSpPr/>
          <p:nvPr/>
        </p:nvSpPr>
        <p:spPr>
          <a:xfrm>
            <a:off x="5646591" y="5164825"/>
            <a:ext cx="17780" cy="0"/>
          </a:xfrm>
          <a:custGeom>
            <a:avLst/>
            <a:gdLst/>
            <a:ahLst/>
            <a:cxnLst/>
            <a:rect l="l" t="t" r="r" b="b"/>
            <a:pathLst>
              <a:path w="17779">
                <a:moveTo>
                  <a:pt x="0" y="0"/>
                </a:moveTo>
                <a:lnTo>
                  <a:pt x="17602" y="0"/>
                </a:lnTo>
              </a:path>
            </a:pathLst>
          </a:custGeom>
          <a:ln w="994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09" name="object 1009"/>
          <p:cNvSpPr/>
          <p:nvPr/>
        </p:nvSpPr>
        <p:spPr>
          <a:xfrm>
            <a:off x="5627264" y="5164825"/>
            <a:ext cx="11430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1252" y="0"/>
                </a:lnTo>
              </a:path>
            </a:pathLst>
          </a:custGeom>
          <a:ln w="359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10" name="object 1010"/>
          <p:cNvSpPr/>
          <p:nvPr/>
        </p:nvSpPr>
        <p:spPr>
          <a:xfrm>
            <a:off x="5624089" y="5164825"/>
            <a:ext cx="17780" cy="0"/>
          </a:xfrm>
          <a:custGeom>
            <a:avLst/>
            <a:gdLst/>
            <a:ahLst/>
            <a:cxnLst/>
            <a:rect l="l" t="t" r="r" b="b"/>
            <a:pathLst>
              <a:path w="17779">
                <a:moveTo>
                  <a:pt x="0" y="0"/>
                </a:moveTo>
                <a:lnTo>
                  <a:pt x="17602" y="0"/>
                </a:lnTo>
              </a:path>
            </a:pathLst>
          </a:custGeom>
          <a:ln w="994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11" name="object 1011"/>
          <p:cNvSpPr/>
          <p:nvPr/>
        </p:nvSpPr>
        <p:spPr>
          <a:xfrm>
            <a:off x="5906719" y="5067620"/>
            <a:ext cx="0" cy="95885"/>
          </a:xfrm>
          <a:custGeom>
            <a:avLst/>
            <a:gdLst/>
            <a:ahLst/>
            <a:cxnLst/>
            <a:rect l="l" t="t" r="r" b="b"/>
            <a:pathLst>
              <a:path h="95885">
                <a:moveTo>
                  <a:pt x="0" y="95402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12" name="object 1012"/>
          <p:cNvSpPr/>
          <p:nvPr/>
        </p:nvSpPr>
        <p:spPr>
          <a:xfrm>
            <a:off x="5903112" y="5067622"/>
            <a:ext cx="3810" cy="0"/>
          </a:xfrm>
          <a:custGeom>
            <a:avLst/>
            <a:gdLst/>
            <a:ahLst/>
            <a:cxnLst/>
            <a:rect l="l" t="t" r="r" b="b"/>
            <a:pathLst>
              <a:path w="3810">
                <a:moveTo>
                  <a:pt x="3606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13" name="object 1013"/>
          <p:cNvSpPr/>
          <p:nvPr/>
        </p:nvSpPr>
        <p:spPr>
          <a:xfrm>
            <a:off x="5903119" y="5067622"/>
            <a:ext cx="0" cy="99060"/>
          </a:xfrm>
          <a:custGeom>
            <a:avLst/>
            <a:gdLst/>
            <a:ahLst/>
            <a:cxnLst/>
            <a:rect l="l" t="t" r="r" b="b"/>
            <a:pathLst>
              <a:path h="99060">
                <a:moveTo>
                  <a:pt x="0" y="0"/>
                </a:moveTo>
                <a:lnTo>
                  <a:pt x="0" y="99009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14" name="object 1014"/>
          <p:cNvSpPr/>
          <p:nvPr/>
        </p:nvSpPr>
        <p:spPr>
          <a:xfrm>
            <a:off x="5903119" y="5163022"/>
            <a:ext cx="3810" cy="0"/>
          </a:xfrm>
          <a:custGeom>
            <a:avLst/>
            <a:gdLst/>
            <a:ahLst/>
            <a:cxnLst/>
            <a:rect l="l" t="t" r="r" b="b"/>
            <a:pathLst>
              <a:path w="3810">
                <a:moveTo>
                  <a:pt x="0" y="0"/>
                </a:moveTo>
                <a:lnTo>
                  <a:pt x="3594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15" name="object 1015"/>
          <p:cNvSpPr/>
          <p:nvPr/>
        </p:nvSpPr>
        <p:spPr>
          <a:xfrm>
            <a:off x="5901532" y="5164825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3175" y="0"/>
                </a:lnTo>
              </a:path>
            </a:pathLst>
          </a:custGeom>
          <a:ln w="360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16" name="object 1016"/>
          <p:cNvSpPr/>
          <p:nvPr/>
        </p:nvSpPr>
        <p:spPr>
          <a:xfrm>
            <a:off x="5679919" y="5067620"/>
            <a:ext cx="0" cy="95885"/>
          </a:xfrm>
          <a:custGeom>
            <a:avLst/>
            <a:gdLst/>
            <a:ahLst/>
            <a:cxnLst/>
            <a:rect l="l" t="t" r="r" b="b"/>
            <a:pathLst>
              <a:path h="95885">
                <a:moveTo>
                  <a:pt x="0" y="95402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17" name="object 1017"/>
          <p:cNvSpPr/>
          <p:nvPr/>
        </p:nvSpPr>
        <p:spPr>
          <a:xfrm>
            <a:off x="5679919" y="5067622"/>
            <a:ext cx="3810" cy="0"/>
          </a:xfrm>
          <a:custGeom>
            <a:avLst/>
            <a:gdLst/>
            <a:ahLst/>
            <a:cxnLst/>
            <a:rect l="l" t="t" r="r" b="b"/>
            <a:pathLst>
              <a:path w="3810">
                <a:moveTo>
                  <a:pt x="0" y="0"/>
                </a:moveTo>
                <a:lnTo>
                  <a:pt x="3594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18" name="object 1018"/>
          <p:cNvSpPr/>
          <p:nvPr/>
        </p:nvSpPr>
        <p:spPr>
          <a:xfrm>
            <a:off x="5683519" y="5067622"/>
            <a:ext cx="0" cy="99060"/>
          </a:xfrm>
          <a:custGeom>
            <a:avLst/>
            <a:gdLst/>
            <a:ahLst/>
            <a:cxnLst/>
            <a:rect l="l" t="t" r="r" b="b"/>
            <a:pathLst>
              <a:path h="99060">
                <a:moveTo>
                  <a:pt x="0" y="0"/>
                </a:moveTo>
                <a:lnTo>
                  <a:pt x="0" y="99009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19" name="object 1019"/>
          <p:cNvSpPr/>
          <p:nvPr/>
        </p:nvSpPr>
        <p:spPr>
          <a:xfrm>
            <a:off x="5679912" y="5163022"/>
            <a:ext cx="3810" cy="0"/>
          </a:xfrm>
          <a:custGeom>
            <a:avLst/>
            <a:gdLst/>
            <a:ahLst/>
            <a:cxnLst/>
            <a:rect l="l" t="t" r="r" b="b"/>
            <a:pathLst>
              <a:path w="3810">
                <a:moveTo>
                  <a:pt x="3606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20" name="object 1020"/>
          <p:cNvSpPr/>
          <p:nvPr/>
        </p:nvSpPr>
        <p:spPr>
          <a:xfrm>
            <a:off x="5681931" y="5164825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3175" y="0"/>
                </a:lnTo>
              </a:path>
            </a:pathLst>
          </a:custGeom>
          <a:ln w="360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21" name="object 1021"/>
          <p:cNvSpPr/>
          <p:nvPr/>
        </p:nvSpPr>
        <p:spPr>
          <a:xfrm>
            <a:off x="2156726" y="4343832"/>
            <a:ext cx="0" cy="853440"/>
          </a:xfrm>
          <a:custGeom>
            <a:avLst/>
            <a:gdLst/>
            <a:ahLst/>
            <a:cxnLst/>
            <a:rect l="l" t="t" r="r" b="b"/>
            <a:pathLst>
              <a:path h="853439">
                <a:moveTo>
                  <a:pt x="0" y="853389"/>
                </a:moveTo>
                <a:lnTo>
                  <a:pt x="0" y="0"/>
                </a:lnTo>
              </a:path>
            </a:pathLst>
          </a:custGeom>
          <a:ln w="12700">
            <a:solidFill>
              <a:srgbClr val="FF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22" name="object 1022"/>
          <p:cNvSpPr/>
          <p:nvPr/>
        </p:nvSpPr>
        <p:spPr>
          <a:xfrm>
            <a:off x="2156726" y="5197222"/>
            <a:ext cx="589915" cy="635"/>
          </a:xfrm>
          <a:custGeom>
            <a:avLst/>
            <a:gdLst/>
            <a:ahLst/>
            <a:cxnLst/>
            <a:rect l="l" t="t" r="r" b="b"/>
            <a:pathLst>
              <a:path w="589914" h="635">
                <a:moveTo>
                  <a:pt x="0" y="0"/>
                </a:moveTo>
                <a:lnTo>
                  <a:pt x="589610" y="88"/>
                </a:lnTo>
              </a:path>
            </a:pathLst>
          </a:custGeom>
          <a:ln w="12700">
            <a:solidFill>
              <a:srgbClr val="FF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23" name="object 1023"/>
          <p:cNvSpPr/>
          <p:nvPr/>
        </p:nvSpPr>
        <p:spPr>
          <a:xfrm>
            <a:off x="2264728" y="5197237"/>
            <a:ext cx="2261870" cy="635"/>
          </a:xfrm>
          <a:custGeom>
            <a:avLst/>
            <a:gdLst/>
            <a:ahLst/>
            <a:cxnLst/>
            <a:rect l="l" t="t" r="r" b="b"/>
            <a:pathLst>
              <a:path w="2261870" h="635">
                <a:moveTo>
                  <a:pt x="0" y="0"/>
                </a:moveTo>
                <a:lnTo>
                  <a:pt x="2261717" y="76"/>
                </a:lnTo>
              </a:path>
            </a:pathLst>
          </a:custGeom>
          <a:ln w="12700">
            <a:solidFill>
              <a:srgbClr val="FF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24" name="object 1024"/>
          <p:cNvSpPr/>
          <p:nvPr/>
        </p:nvSpPr>
        <p:spPr>
          <a:xfrm>
            <a:off x="4661181" y="5197316"/>
            <a:ext cx="2255520" cy="635"/>
          </a:xfrm>
          <a:custGeom>
            <a:avLst/>
            <a:gdLst/>
            <a:ahLst/>
            <a:cxnLst/>
            <a:rect l="l" t="t" r="r" b="b"/>
            <a:pathLst>
              <a:path w="2255520" h="635">
                <a:moveTo>
                  <a:pt x="0" y="0"/>
                </a:moveTo>
                <a:lnTo>
                  <a:pt x="2255453" y="78"/>
                </a:lnTo>
              </a:path>
            </a:pathLst>
          </a:custGeom>
          <a:ln w="12700">
            <a:solidFill>
              <a:srgbClr val="FF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25" name="object 1025"/>
          <p:cNvSpPr/>
          <p:nvPr/>
        </p:nvSpPr>
        <p:spPr>
          <a:xfrm>
            <a:off x="2156710" y="5531228"/>
            <a:ext cx="589915" cy="0"/>
          </a:xfrm>
          <a:custGeom>
            <a:avLst/>
            <a:gdLst/>
            <a:ahLst/>
            <a:cxnLst/>
            <a:rect l="l" t="t" r="r" b="b"/>
            <a:pathLst>
              <a:path w="589914">
                <a:moveTo>
                  <a:pt x="0" y="0"/>
                </a:moveTo>
                <a:lnTo>
                  <a:pt x="589622" y="0"/>
                </a:lnTo>
              </a:path>
            </a:pathLst>
          </a:custGeom>
          <a:ln w="12700">
            <a:solidFill>
              <a:srgbClr val="FF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26" name="object 1026"/>
          <p:cNvSpPr/>
          <p:nvPr/>
        </p:nvSpPr>
        <p:spPr>
          <a:xfrm>
            <a:off x="2503360" y="5531228"/>
            <a:ext cx="2023110" cy="0"/>
          </a:xfrm>
          <a:custGeom>
            <a:avLst/>
            <a:gdLst/>
            <a:ahLst/>
            <a:cxnLst/>
            <a:rect l="l" t="t" r="r" b="b"/>
            <a:pathLst>
              <a:path w="2023110">
                <a:moveTo>
                  <a:pt x="0" y="0"/>
                </a:moveTo>
                <a:lnTo>
                  <a:pt x="2023084" y="0"/>
                </a:lnTo>
              </a:path>
            </a:pathLst>
          </a:custGeom>
          <a:ln w="12700">
            <a:solidFill>
              <a:srgbClr val="FF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27" name="object 1027"/>
          <p:cNvSpPr/>
          <p:nvPr/>
        </p:nvSpPr>
        <p:spPr>
          <a:xfrm>
            <a:off x="4661181" y="5531228"/>
            <a:ext cx="2255520" cy="0"/>
          </a:xfrm>
          <a:custGeom>
            <a:avLst/>
            <a:gdLst/>
            <a:ahLst/>
            <a:cxnLst/>
            <a:rect l="l" t="t" r="r" b="b"/>
            <a:pathLst>
              <a:path w="2255520">
                <a:moveTo>
                  <a:pt x="0" y="0"/>
                </a:moveTo>
                <a:lnTo>
                  <a:pt x="2255453" y="0"/>
                </a:lnTo>
              </a:path>
            </a:pathLst>
          </a:custGeom>
          <a:ln w="12700">
            <a:solidFill>
              <a:srgbClr val="FF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28" name="object 1028"/>
          <p:cNvSpPr/>
          <p:nvPr/>
        </p:nvSpPr>
        <p:spPr>
          <a:xfrm>
            <a:off x="2156706" y="5531229"/>
            <a:ext cx="635" cy="294005"/>
          </a:xfrm>
          <a:custGeom>
            <a:avLst/>
            <a:gdLst/>
            <a:ahLst/>
            <a:cxnLst/>
            <a:rect l="l" t="t" r="r" b="b"/>
            <a:pathLst>
              <a:path w="635" h="294004">
                <a:moveTo>
                  <a:pt x="12" y="293865"/>
                </a:moveTo>
                <a:lnTo>
                  <a:pt x="0" y="0"/>
                </a:lnTo>
              </a:path>
            </a:pathLst>
          </a:custGeom>
          <a:ln w="12700">
            <a:solidFill>
              <a:srgbClr val="FF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29" name="object 1029"/>
          <p:cNvSpPr/>
          <p:nvPr/>
        </p:nvSpPr>
        <p:spPr>
          <a:xfrm>
            <a:off x="2337704" y="5122209"/>
            <a:ext cx="18415" cy="18415"/>
          </a:xfrm>
          <a:custGeom>
            <a:avLst/>
            <a:gdLst/>
            <a:ahLst/>
            <a:cxnLst/>
            <a:rect l="l" t="t" r="r" b="b"/>
            <a:pathLst>
              <a:path w="18414" h="18414">
                <a:moveTo>
                  <a:pt x="0" y="8991"/>
                </a:moveTo>
                <a:lnTo>
                  <a:pt x="0" y="4025"/>
                </a:lnTo>
                <a:lnTo>
                  <a:pt x="4025" y="0"/>
                </a:lnTo>
                <a:lnTo>
                  <a:pt x="8991" y="0"/>
                </a:lnTo>
                <a:lnTo>
                  <a:pt x="13970" y="0"/>
                </a:lnTo>
                <a:lnTo>
                  <a:pt x="17995" y="4025"/>
                </a:lnTo>
                <a:lnTo>
                  <a:pt x="17995" y="8991"/>
                </a:lnTo>
                <a:lnTo>
                  <a:pt x="17995" y="13969"/>
                </a:lnTo>
                <a:lnTo>
                  <a:pt x="13970" y="17995"/>
                </a:lnTo>
                <a:lnTo>
                  <a:pt x="8991" y="17995"/>
                </a:lnTo>
                <a:lnTo>
                  <a:pt x="4025" y="17995"/>
                </a:lnTo>
                <a:lnTo>
                  <a:pt x="0" y="13969"/>
                </a:lnTo>
                <a:lnTo>
                  <a:pt x="0" y="8991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30" name="object 1030"/>
          <p:cNvSpPr/>
          <p:nvPr/>
        </p:nvSpPr>
        <p:spPr>
          <a:xfrm>
            <a:off x="2488148" y="5122209"/>
            <a:ext cx="18415" cy="18415"/>
          </a:xfrm>
          <a:custGeom>
            <a:avLst/>
            <a:gdLst/>
            <a:ahLst/>
            <a:cxnLst/>
            <a:rect l="l" t="t" r="r" b="b"/>
            <a:pathLst>
              <a:path w="18414" h="18414">
                <a:moveTo>
                  <a:pt x="0" y="8991"/>
                </a:moveTo>
                <a:lnTo>
                  <a:pt x="0" y="4025"/>
                </a:lnTo>
                <a:lnTo>
                  <a:pt x="4025" y="0"/>
                </a:lnTo>
                <a:lnTo>
                  <a:pt x="8991" y="0"/>
                </a:lnTo>
                <a:lnTo>
                  <a:pt x="13970" y="0"/>
                </a:lnTo>
                <a:lnTo>
                  <a:pt x="17995" y="4025"/>
                </a:lnTo>
                <a:lnTo>
                  <a:pt x="17995" y="8991"/>
                </a:lnTo>
                <a:lnTo>
                  <a:pt x="17995" y="13969"/>
                </a:lnTo>
                <a:lnTo>
                  <a:pt x="13970" y="17995"/>
                </a:lnTo>
                <a:lnTo>
                  <a:pt x="8991" y="17995"/>
                </a:lnTo>
                <a:lnTo>
                  <a:pt x="4025" y="17995"/>
                </a:lnTo>
                <a:lnTo>
                  <a:pt x="0" y="13969"/>
                </a:lnTo>
                <a:lnTo>
                  <a:pt x="0" y="8991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31" name="object 1031"/>
          <p:cNvSpPr/>
          <p:nvPr/>
        </p:nvSpPr>
        <p:spPr>
          <a:xfrm>
            <a:off x="2638593" y="5122209"/>
            <a:ext cx="18415" cy="18415"/>
          </a:xfrm>
          <a:custGeom>
            <a:avLst/>
            <a:gdLst/>
            <a:ahLst/>
            <a:cxnLst/>
            <a:rect l="l" t="t" r="r" b="b"/>
            <a:pathLst>
              <a:path w="18414" h="18414">
                <a:moveTo>
                  <a:pt x="0" y="8991"/>
                </a:moveTo>
                <a:lnTo>
                  <a:pt x="0" y="4025"/>
                </a:lnTo>
                <a:lnTo>
                  <a:pt x="4025" y="0"/>
                </a:lnTo>
                <a:lnTo>
                  <a:pt x="8991" y="0"/>
                </a:lnTo>
                <a:lnTo>
                  <a:pt x="13970" y="0"/>
                </a:lnTo>
                <a:lnTo>
                  <a:pt x="17995" y="4025"/>
                </a:lnTo>
                <a:lnTo>
                  <a:pt x="17995" y="8991"/>
                </a:lnTo>
                <a:lnTo>
                  <a:pt x="17995" y="13969"/>
                </a:lnTo>
                <a:lnTo>
                  <a:pt x="13970" y="17995"/>
                </a:lnTo>
                <a:lnTo>
                  <a:pt x="8991" y="17995"/>
                </a:lnTo>
                <a:lnTo>
                  <a:pt x="4025" y="17995"/>
                </a:lnTo>
                <a:lnTo>
                  <a:pt x="0" y="13969"/>
                </a:lnTo>
                <a:lnTo>
                  <a:pt x="0" y="8991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32" name="object 1032"/>
          <p:cNvSpPr/>
          <p:nvPr/>
        </p:nvSpPr>
        <p:spPr>
          <a:xfrm>
            <a:off x="2939482" y="5122209"/>
            <a:ext cx="18415" cy="18415"/>
          </a:xfrm>
          <a:custGeom>
            <a:avLst/>
            <a:gdLst/>
            <a:ahLst/>
            <a:cxnLst/>
            <a:rect l="l" t="t" r="r" b="b"/>
            <a:pathLst>
              <a:path w="18414" h="18414">
                <a:moveTo>
                  <a:pt x="0" y="8991"/>
                </a:moveTo>
                <a:lnTo>
                  <a:pt x="0" y="4025"/>
                </a:lnTo>
                <a:lnTo>
                  <a:pt x="4025" y="0"/>
                </a:lnTo>
                <a:lnTo>
                  <a:pt x="8991" y="0"/>
                </a:lnTo>
                <a:lnTo>
                  <a:pt x="13970" y="0"/>
                </a:lnTo>
                <a:lnTo>
                  <a:pt x="17995" y="4025"/>
                </a:lnTo>
                <a:lnTo>
                  <a:pt x="17995" y="8991"/>
                </a:lnTo>
                <a:lnTo>
                  <a:pt x="17995" y="13969"/>
                </a:lnTo>
                <a:lnTo>
                  <a:pt x="13970" y="17995"/>
                </a:lnTo>
                <a:lnTo>
                  <a:pt x="8991" y="17995"/>
                </a:lnTo>
                <a:lnTo>
                  <a:pt x="4025" y="17995"/>
                </a:lnTo>
                <a:lnTo>
                  <a:pt x="0" y="13969"/>
                </a:lnTo>
                <a:lnTo>
                  <a:pt x="0" y="8991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33" name="object 1033"/>
          <p:cNvSpPr/>
          <p:nvPr/>
        </p:nvSpPr>
        <p:spPr>
          <a:xfrm>
            <a:off x="3089927" y="5122209"/>
            <a:ext cx="18415" cy="18415"/>
          </a:xfrm>
          <a:custGeom>
            <a:avLst/>
            <a:gdLst/>
            <a:ahLst/>
            <a:cxnLst/>
            <a:rect l="l" t="t" r="r" b="b"/>
            <a:pathLst>
              <a:path w="18414" h="18414">
                <a:moveTo>
                  <a:pt x="0" y="8991"/>
                </a:moveTo>
                <a:lnTo>
                  <a:pt x="0" y="4025"/>
                </a:lnTo>
                <a:lnTo>
                  <a:pt x="4025" y="0"/>
                </a:lnTo>
                <a:lnTo>
                  <a:pt x="8991" y="0"/>
                </a:lnTo>
                <a:lnTo>
                  <a:pt x="13970" y="0"/>
                </a:lnTo>
                <a:lnTo>
                  <a:pt x="17995" y="4025"/>
                </a:lnTo>
                <a:lnTo>
                  <a:pt x="17995" y="8991"/>
                </a:lnTo>
                <a:lnTo>
                  <a:pt x="17995" y="13969"/>
                </a:lnTo>
                <a:lnTo>
                  <a:pt x="13970" y="17995"/>
                </a:lnTo>
                <a:lnTo>
                  <a:pt x="8991" y="17995"/>
                </a:lnTo>
                <a:lnTo>
                  <a:pt x="4025" y="17995"/>
                </a:lnTo>
                <a:lnTo>
                  <a:pt x="0" y="13969"/>
                </a:lnTo>
                <a:lnTo>
                  <a:pt x="0" y="8991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34" name="object 1034"/>
          <p:cNvSpPr/>
          <p:nvPr/>
        </p:nvSpPr>
        <p:spPr>
          <a:xfrm>
            <a:off x="3240371" y="5122209"/>
            <a:ext cx="18415" cy="18415"/>
          </a:xfrm>
          <a:custGeom>
            <a:avLst/>
            <a:gdLst/>
            <a:ahLst/>
            <a:cxnLst/>
            <a:rect l="l" t="t" r="r" b="b"/>
            <a:pathLst>
              <a:path w="18414" h="18414">
                <a:moveTo>
                  <a:pt x="0" y="8991"/>
                </a:moveTo>
                <a:lnTo>
                  <a:pt x="0" y="4025"/>
                </a:lnTo>
                <a:lnTo>
                  <a:pt x="4025" y="0"/>
                </a:lnTo>
                <a:lnTo>
                  <a:pt x="8991" y="0"/>
                </a:lnTo>
                <a:lnTo>
                  <a:pt x="13970" y="0"/>
                </a:lnTo>
                <a:lnTo>
                  <a:pt x="17995" y="4025"/>
                </a:lnTo>
                <a:lnTo>
                  <a:pt x="17995" y="8991"/>
                </a:lnTo>
                <a:lnTo>
                  <a:pt x="17995" y="13969"/>
                </a:lnTo>
                <a:lnTo>
                  <a:pt x="13970" y="17995"/>
                </a:lnTo>
                <a:lnTo>
                  <a:pt x="8991" y="17995"/>
                </a:lnTo>
                <a:lnTo>
                  <a:pt x="4025" y="17995"/>
                </a:lnTo>
                <a:lnTo>
                  <a:pt x="0" y="13969"/>
                </a:lnTo>
                <a:lnTo>
                  <a:pt x="0" y="8991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35" name="object 1035"/>
          <p:cNvSpPr/>
          <p:nvPr/>
        </p:nvSpPr>
        <p:spPr>
          <a:xfrm>
            <a:off x="3390816" y="5122209"/>
            <a:ext cx="18415" cy="18415"/>
          </a:xfrm>
          <a:custGeom>
            <a:avLst/>
            <a:gdLst/>
            <a:ahLst/>
            <a:cxnLst/>
            <a:rect l="l" t="t" r="r" b="b"/>
            <a:pathLst>
              <a:path w="18414" h="18414">
                <a:moveTo>
                  <a:pt x="0" y="8991"/>
                </a:moveTo>
                <a:lnTo>
                  <a:pt x="0" y="4025"/>
                </a:lnTo>
                <a:lnTo>
                  <a:pt x="4025" y="0"/>
                </a:lnTo>
                <a:lnTo>
                  <a:pt x="8991" y="0"/>
                </a:lnTo>
                <a:lnTo>
                  <a:pt x="13970" y="0"/>
                </a:lnTo>
                <a:lnTo>
                  <a:pt x="17995" y="4025"/>
                </a:lnTo>
                <a:lnTo>
                  <a:pt x="17995" y="8991"/>
                </a:lnTo>
                <a:lnTo>
                  <a:pt x="17995" y="13969"/>
                </a:lnTo>
                <a:lnTo>
                  <a:pt x="13970" y="17995"/>
                </a:lnTo>
                <a:lnTo>
                  <a:pt x="8991" y="17995"/>
                </a:lnTo>
                <a:lnTo>
                  <a:pt x="4025" y="17995"/>
                </a:lnTo>
                <a:lnTo>
                  <a:pt x="0" y="13969"/>
                </a:lnTo>
                <a:lnTo>
                  <a:pt x="0" y="8991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36" name="object 1036"/>
          <p:cNvSpPr/>
          <p:nvPr/>
        </p:nvSpPr>
        <p:spPr>
          <a:xfrm>
            <a:off x="3541261" y="5122209"/>
            <a:ext cx="18415" cy="18415"/>
          </a:xfrm>
          <a:custGeom>
            <a:avLst/>
            <a:gdLst/>
            <a:ahLst/>
            <a:cxnLst/>
            <a:rect l="l" t="t" r="r" b="b"/>
            <a:pathLst>
              <a:path w="18414" h="18414">
                <a:moveTo>
                  <a:pt x="0" y="8991"/>
                </a:moveTo>
                <a:lnTo>
                  <a:pt x="0" y="4025"/>
                </a:lnTo>
                <a:lnTo>
                  <a:pt x="4025" y="0"/>
                </a:lnTo>
                <a:lnTo>
                  <a:pt x="8991" y="0"/>
                </a:lnTo>
                <a:lnTo>
                  <a:pt x="13970" y="0"/>
                </a:lnTo>
                <a:lnTo>
                  <a:pt x="17995" y="4025"/>
                </a:lnTo>
                <a:lnTo>
                  <a:pt x="17995" y="8991"/>
                </a:lnTo>
                <a:lnTo>
                  <a:pt x="17995" y="13969"/>
                </a:lnTo>
                <a:lnTo>
                  <a:pt x="13970" y="17995"/>
                </a:lnTo>
                <a:lnTo>
                  <a:pt x="8991" y="17995"/>
                </a:lnTo>
                <a:lnTo>
                  <a:pt x="4025" y="17995"/>
                </a:lnTo>
                <a:lnTo>
                  <a:pt x="0" y="13969"/>
                </a:lnTo>
                <a:lnTo>
                  <a:pt x="0" y="8991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37" name="object 1037"/>
          <p:cNvSpPr/>
          <p:nvPr/>
        </p:nvSpPr>
        <p:spPr>
          <a:xfrm>
            <a:off x="3691705" y="5122209"/>
            <a:ext cx="18415" cy="18415"/>
          </a:xfrm>
          <a:custGeom>
            <a:avLst/>
            <a:gdLst/>
            <a:ahLst/>
            <a:cxnLst/>
            <a:rect l="l" t="t" r="r" b="b"/>
            <a:pathLst>
              <a:path w="18414" h="18414">
                <a:moveTo>
                  <a:pt x="0" y="8991"/>
                </a:moveTo>
                <a:lnTo>
                  <a:pt x="0" y="4025"/>
                </a:lnTo>
                <a:lnTo>
                  <a:pt x="4025" y="0"/>
                </a:lnTo>
                <a:lnTo>
                  <a:pt x="8991" y="0"/>
                </a:lnTo>
                <a:lnTo>
                  <a:pt x="13970" y="0"/>
                </a:lnTo>
                <a:lnTo>
                  <a:pt x="17995" y="4025"/>
                </a:lnTo>
                <a:lnTo>
                  <a:pt x="17995" y="8991"/>
                </a:lnTo>
                <a:lnTo>
                  <a:pt x="17995" y="13969"/>
                </a:lnTo>
                <a:lnTo>
                  <a:pt x="13970" y="17995"/>
                </a:lnTo>
                <a:lnTo>
                  <a:pt x="8991" y="17995"/>
                </a:lnTo>
                <a:lnTo>
                  <a:pt x="4025" y="17995"/>
                </a:lnTo>
                <a:lnTo>
                  <a:pt x="0" y="13969"/>
                </a:lnTo>
                <a:lnTo>
                  <a:pt x="0" y="8991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38" name="object 1038"/>
          <p:cNvSpPr/>
          <p:nvPr/>
        </p:nvSpPr>
        <p:spPr>
          <a:xfrm>
            <a:off x="3842149" y="5122209"/>
            <a:ext cx="18415" cy="18415"/>
          </a:xfrm>
          <a:custGeom>
            <a:avLst/>
            <a:gdLst/>
            <a:ahLst/>
            <a:cxnLst/>
            <a:rect l="l" t="t" r="r" b="b"/>
            <a:pathLst>
              <a:path w="18414" h="18414">
                <a:moveTo>
                  <a:pt x="0" y="8991"/>
                </a:moveTo>
                <a:lnTo>
                  <a:pt x="0" y="4025"/>
                </a:lnTo>
                <a:lnTo>
                  <a:pt x="4025" y="0"/>
                </a:lnTo>
                <a:lnTo>
                  <a:pt x="8991" y="0"/>
                </a:lnTo>
                <a:lnTo>
                  <a:pt x="13970" y="0"/>
                </a:lnTo>
                <a:lnTo>
                  <a:pt x="17995" y="4025"/>
                </a:lnTo>
                <a:lnTo>
                  <a:pt x="17995" y="8991"/>
                </a:lnTo>
                <a:lnTo>
                  <a:pt x="17995" y="13969"/>
                </a:lnTo>
                <a:lnTo>
                  <a:pt x="13970" y="17995"/>
                </a:lnTo>
                <a:lnTo>
                  <a:pt x="8991" y="17995"/>
                </a:lnTo>
                <a:lnTo>
                  <a:pt x="4025" y="17995"/>
                </a:lnTo>
                <a:lnTo>
                  <a:pt x="0" y="13969"/>
                </a:lnTo>
                <a:lnTo>
                  <a:pt x="0" y="8991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39" name="object 1039"/>
          <p:cNvSpPr/>
          <p:nvPr/>
        </p:nvSpPr>
        <p:spPr>
          <a:xfrm>
            <a:off x="2165720" y="5067795"/>
            <a:ext cx="21590" cy="0"/>
          </a:xfrm>
          <a:custGeom>
            <a:avLst/>
            <a:gdLst/>
            <a:ahLst/>
            <a:cxnLst/>
            <a:rect l="l" t="t" r="r" b="b"/>
            <a:pathLst>
              <a:path w="21589">
                <a:moveTo>
                  <a:pt x="21539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40" name="object 1040"/>
          <p:cNvSpPr/>
          <p:nvPr/>
        </p:nvSpPr>
        <p:spPr>
          <a:xfrm>
            <a:off x="2165727" y="5184650"/>
            <a:ext cx="99060" cy="0"/>
          </a:xfrm>
          <a:custGeom>
            <a:avLst/>
            <a:gdLst/>
            <a:ahLst/>
            <a:cxnLst/>
            <a:rect l="l" t="t" r="r" b="b"/>
            <a:pathLst>
              <a:path w="99060">
                <a:moveTo>
                  <a:pt x="0" y="0"/>
                </a:moveTo>
                <a:lnTo>
                  <a:pt x="9899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41" name="object 1041"/>
          <p:cNvSpPr/>
          <p:nvPr/>
        </p:nvSpPr>
        <p:spPr>
          <a:xfrm>
            <a:off x="2264727" y="5184650"/>
            <a:ext cx="0" cy="13335"/>
          </a:xfrm>
          <a:custGeom>
            <a:avLst/>
            <a:gdLst/>
            <a:ahLst/>
            <a:cxnLst/>
            <a:rect l="l" t="t" r="r" b="b"/>
            <a:pathLst>
              <a:path h="13335">
                <a:moveTo>
                  <a:pt x="0" y="0"/>
                </a:moveTo>
                <a:lnTo>
                  <a:pt x="0" y="12827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42" name="object 1042"/>
          <p:cNvSpPr/>
          <p:nvPr/>
        </p:nvSpPr>
        <p:spPr>
          <a:xfrm>
            <a:off x="1967715" y="4349980"/>
            <a:ext cx="15875" cy="0"/>
          </a:xfrm>
          <a:custGeom>
            <a:avLst/>
            <a:gdLst/>
            <a:ahLst/>
            <a:cxnLst/>
            <a:rect l="l" t="t" r="r" b="b"/>
            <a:pathLst>
              <a:path w="15875">
                <a:moveTo>
                  <a:pt x="0" y="0"/>
                </a:moveTo>
                <a:lnTo>
                  <a:pt x="1536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43" name="object 1043"/>
          <p:cNvSpPr/>
          <p:nvPr/>
        </p:nvSpPr>
        <p:spPr>
          <a:xfrm>
            <a:off x="2147702" y="5197222"/>
            <a:ext cx="635" cy="324485"/>
          </a:xfrm>
          <a:custGeom>
            <a:avLst/>
            <a:gdLst/>
            <a:ahLst/>
            <a:cxnLst/>
            <a:rect l="l" t="t" r="r" b="b"/>
            <a:pathLst>
              <a:path w="635" h="324485">
                <a:moveTo>
                  <a:pt x="25" y="0"/>
                </a:moveTo>
                <a:lnTo>
                  <a:pt x="0" y="324053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44" name="object 1044"/>
          <p:cNvSpPr/>
          <p:nvPr/>
        </p:nvSpPr>
        <p:spPr>
          <a:xfrm>
            <a:off x="2165701" y="5197223"/>
            <a:ext cx="635" cy="324485"/>
          </a:xfrm>
          <a:custGeom>
            <a:avLst/>
            <a:gdLst/>
            <a:ahLst/>
            <a:cxnLst/>
            <a:rect l="l" t="t" r="r" b="b"/>
            <a:pathLst>
              <a:path w="635" h="324485">
                <a:moveTo>
                  <a:pt x="25" y="0"/>
                </a:moveTo>
                <a:lnTo>
                  <a:pt x="0" y="324053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45" name="object 1045"/>
          <p:cNvSpPr/>
          <p:nvPr/>
        </p:nvSpPr>
        <p:spPr>
          <a:xfrm>
            <a:off x="1895746" y="5067757"/>
            <a:ext cx="635" cy="615950"/>
          </a:xfrm>
          <a:custGeom>
            <a:avLst/>
            <a:gdLst/>
            <a:ahLst/>
            <a:cxnLst/>
            <a:rect l="l" t="t" r="r" b="b"/>
            <a:pathLst>
              <a:path w="635" h="615950">
                <a:moveTo>
                  <a:pt x="152" y="0"/>
                </a:moveTo>
                <a:lnTo>
                  <a:pt x="0" y="61553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46" name="object 1046"/>
          <p:cNvSpPr/>
          <p:nvPr/>
        </p:nvSpPr>
        <p:spPr>
          <a:xfrm>
            <a:off x="1967699" y="5815747"/>
            <a:ext cx="15875" cy="0"/>
          </a:xfrm>
          <a:custGeom>
            <a:avLst/>
            <a:gdLst/>
            <a:ahLst/>
            <a:cxnLst/>
            <a:rect l="l" t="t" r="r" b="b"/>
            <a:pathLst>
              <a:path w="15875">
                <a:moveTo>
                  <a:pt x="0" y="0"/>
                </a:moveTo>
                <a:lnTo>
                  <a:pt x="1536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47" name="object 1047"/>
          <p:cNvSpPr/>
          <p:nvPr/>
        </p:nvSpPr>
        <p:spPr>
          <a:xfrm>
            <a:off x="2147727" y="5824710"/>
            <a:ext cx="18415" cy="1270"/>
          </a:xfrm>
          <a:custGeom>
            <a:avLst/>
            <a:gdLst/>
            <a:ahLst/>
            <a:cxnLst/>
            <a:rect l="l" t="t" r="r" b="b"/>
            <a:pathLst>
              <a:path w="18414" h="1270">
                <a:moveTo>
                  <a:pt x="17983" y="774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48" name="object 1048"/>
          <p:cNvSpPr/>
          <p:nvPr/>
        </p:nvSpPr>
        <p:spPr>
          <a:xfrm>
            <a:off x="1895726" y="5067757"/>
            <a:ext cx="0" cy="756920"/>
          </a:xfrm>
          <a:custGeom>
            <a:avLst/>
            <a:gdLst/>
            <a:ahLst/>
            <a:cxnLst/>
            <a:rect l="l" t="t" r="r" b="b"/>
            <a:pathLst>
              <a:path h="756920">
                <a:moveTo>
                  <a:pt x="0" y="756932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49" name="object 1049"/>
          <p:cNvSpPr/>
          <p:nvPr/>
        </p:nvSpPr>
        <p:spPr>
          <a:xfrm>
            <a:off x="1643726" y="4951691"/>
            <a:ext cx="0" cy="873125"/>
          </a:xfrm>
          <a:custGeom>
            <a:avLst/>
            <a:gdLst/>
            <a:ahLst/>
            <a:cxnLst/>
            <a:rect l="l" t="t" r="r" b="b"/>
            <a:pathLst>
              <a:path h="873125">
                <a:moveTo>
                  <a:pt x="0" y="872998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50" name="object 1050"/>
          <p:cNvSpPr/>
          <p:nvPr/>
        </p:nvSpPr>
        <p:spPr>
          <a:xfrm>
            <a:off x="1616726" y="5067757"/>
            <a:ext cx="0" cy="784225"/>
          </a:xfrm>
          <a:custGeom>
            <a:avLst/>
            <a:gdLst/>
            <a:ahLst/>
            <a:cxnLst/>
            <a:rect l="l" t="t" r="r" b="b"/>
            <a:pathLst>
              <a:path h="784225">
                <a:moveTo>
                  <a:pt x="0" y="783932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51" name="object 1051"/>
          <p:cNvSpPr/>
          <p:nvPr/>
        </p:nvSpPr>
        <p:spPr>
          <a:xfrm>
            <a:off x="1895726" y="4204334"/>
            <a:ext cx="0" cy="863600"/>
          </a:xfrm>
          <a:custGeom>
            <a:avLst/>
            <a:gdLst/>
            <a:ahLst/>
            <a:cxnLst/>
            <a:rect l="l" t="t" r="r" b="b"/>
            <a:pathLst>
              <a:path h="863600">
                <a:moveTo>
                  <a:pt x="0" y="863422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52" name="object 1052"/>
          <p:cNvSpPr/>
          <p:nvPr/>
        </p:nvSpPr>
        <p:spPr>
          <a:xfrm>
            <a:off x="1616726" y="4951691"/>
            <a:ext cx="0" cy="116205"/>
          </a:xfrm>
          <a:custGeom>
            <a:avLst/>
            <a:gdLst/>
            <a:ahLst/>
            <a:cxnLst/>
            <a:rect l="l" t="t" r="r" b="b"/>
            <a:pathLst>
              <a:path h="116204">
                <a:moveTo>
                  <a:pt x="0" y="116065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53" name="object 1053"/>
          <p:cNvSpPr/>
          <p:nvPr/>
        </p:nvSpPr>
        <p:spPr>
          <a:xfrm>
            <a:off x="1895745" y="4384337"/>
            <a:ext cx="102235" cy="0"/>
          </a:xfrm>
          <a:custGeom>
            <a:avLst/>
            <a:gdLst/>
            <a:ahLst/>
            <a:cxnLst/>
            <a:rect l="l" t="t" r="r" b="b"/>
            <a:pathLst>
              <a:path w="102235">
                <a:moveTo>
                  <a:pt x="101701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54" name="object 1054"/>
          <p:cNvSpPr/>
          <p:nvPr/>
        </p:nvSpPr>
        <p:spPr>
          <a:xfrm>
            <a:off x="1886741" y="4357337"/>
            <a:ext cx="111125" cy="0"/>
          </a:xfrm>
          <a:custGeom>
            <a:avLst/>
            <a:gdLst/>
            <a:ahLst/>
            <a:cxnLst/>
            <a:rect l="l" t="t" r="r" b="b"/>
            <a:pathLst>
              <a:path w="111125">
                <a:moveTo>
                  <a:pt x="110705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55" name="object 1055"/>
          <p:cNvSpPr/>
          <p:nvPr/>
        </p:nvSpPr>
        <p:spPr>
          <a:xfrm>
            <a:off x="1697657" y="4357337"/>
            <a:ext cx="162560" cy="635"/>
          </a:xfrm>
          <a:custGeom>
            <a:avLst/>
            <a:gdLst/>
            <a:ahLst/>
            <a:cxnLst/>
            <a:rect l="l" t="t" r="r" b="b"/>
            <a:pathLst>
              <a:path w="162560" h="635">
                <a:moveTo>
                  <a:pt x="162090" y="0"/>
                </a:moveTo>
                <a:lnTo>
                  <a:pt x="0" y="25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56" name="object 1056"/>
          <p:cNvSpPr/>
          <p:nvPr/>
        </p:nvSpPr>
        <p:spPr>
          <a:xfrm>
            <a:off x="1979423" y="5824689"/>
            <a:ext cx="18415" cy="635"/>
          </a:xfrm>
          <a:custGeom>
            <a:avLst/>
            <a:gdLst/>
            <a:ahLst/>
            <a:cxnLst/>
            <a:rect l="l" t="t" r="r" b="b"/>
            <a:pathLst>
              <a:path w="18414" h="635">
                <a:moveTo>
                  <a:pt x="18008" y="0"/>
                </a:moveTo>
                <a:lnTo>
                  <a:pt x="0" y="12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57" name="object 1057"/>
          <p:cNvSpPr/>
          <p:nvPr/>
        </p:nvSpPr>
        <p:spPr>
          <a:xfrm>
            <a:off x="1997443" y="4523755"/>
            <a:ext cx="150495" cy="635"/>
          </a:xfrm>
          <a:custGeom>
            <a:avLst/>
            <a:gdLst/>
            <a:ahLst/>
            <a:cxnLst/>
            <a:rect l="l" t="t" r="r" b="b"/>
            <a:pathLst>
              <a:path w="150494" h="635">
                <a:moveTo>
                  <a:pt x="0" y="76"/>
                </a:moveTo>
                <a:lnTo>
                  <a:pt x="150304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58" name="object 1058"/>
          <p:cNvSpPr/>
          <p:nvPr/>
        </p:nvSpPr>
        <p:spPr>
          <a:xfrm>
            <a:off x="2147747" y="4419541"/>
            <a:ext cx="0" cy="104775"/>
          </a:xfrm>
          <a:custGeom>
            <a:avLst/>
            <a:gdLst/>
            <a:ahLst/>
            <a:cxnLst/>
            <a:rect l="l" t="t" r="r" b="b"/>
            <a:pathLst>
              <a:path h="104775">
                <a:moveTo>
                  <a:pt x="0" y="104216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59" name="object 1059"/>
          <p:cNvSpPr/>
          <p:nvPr/>
        </p:nvSpPr>
        <p:spPr>
          <a:xfrm>
            <a:off x="1997443" y="4523831"/>
            <a:ext cx="150495" cy="0"/>
          </a:xfrm>
          <a:custGeom>
            <a:avLst/>
            <a:gdLst/>
            <a:ahLst/>
            <a:cxnLst/>
            <a:rect l="l" t="t" r="r" b="b"/>
            <a:pathLst>
              <a:path w="150494">
                <a:moveTo>
                  <a:pt x="0" y="0"/>
                </a:moveTo>
                <a:lnTo>
                  <a:pt x="150304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60" name="object 1060"/>
          <p:cNvSpPr/>
          <p:nvPr/>
        </p:nvSpPr>
        <p:spPr>
          <a:xfrm>
            <a:off x="1997443" y="4541832"/>
            <a:ext cx="150495" cy="0"/>
          </a:xfrm>
          <a:custGeom>
            <a:avLst/>
            <a:gdLst/>
            <a:ahLst/>
            <a:cxnLst/>
            <a:rect l="l" t="t" r="r" b="b"/>
            <a:pathLst>
              <a:path w="150494">
                <a:moveTo>
                  <a:pt x="0" y="0"/>
                </a:moveTo>
                <a:lnTo>
                  <a:pt x="150304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61" name="object 1061"/>
          <p:cNvSpPr/>
          <p:nvPr/>
        </p:nvSpPr>
        <p:spPr>
          <a:xfrm>
            <a:off x="2147747" y="4343831"/>
            <a:ext cx="598805" cy="0"/>
          </a:xfrm>
          <a:custGeom>
            <a:avLst/>
            <a:gdLst/>
            <a:ahLst/>
            <a:cxnLst/>
            <a:rect l="l" t="t" r="r" b="b"/>
            <a:pathLst>
              <a:path w="598805">
                <a:moveTo>
                  <a:pt x="0" y="0"/>
                </a:moveTo>
                <a:lnTo>
                  <a:pt x="598614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62" name="object 1062"/>
          <p:cNvSpPr/>
          <p:nvPr/>
        </p:nvSpPr>
        <p:spPr>
          <a:xfrm>
            <a:off x="2746359" y="4343831"/>
            <a:ext cx="301625" cy="0"/>
          </a:xfrm>
          <a:custGeom>
            <a:avLst/>
            <a:gdLst/>
            <a:ahLst/>
            <a:cxnLst/>
            <a:rect l="l" t="t" r="r" b="b"/>
            <a:pathLst>
              <a:path w="301625">
                <a:moveTo>
                  <a:pt x="0" y="0"/>
                </a:moveTo>
                <a:lnTo>
                  <a:pt x="30138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63" name="object 1063"/>
          <p:cNvSpPr/>
          <p:nvPr/>
        </p:nvSpPr>
        <p:spPr>
          <a:xfrm>
            <a:off x="3947746" y="4343831"/>
            <a:ext cx="635" cy="723900"/>
          </a:xfrm>
          <a:custGeom>
            <a:avLst/>
            <a:gdLst/>
            <a:ahLst/>
            <a:cxnLst/>
            <a:rect l="l" t="t" r="r" b="b"/>
            <a:pathLst>
              <a:path w="635" h="723900">
                <a:moveTo>
                  <a:pt x="0" y="0"/>
                </a:moveTo>
                <a:lnTo>
                  <a:pt x="38" y="723696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64" name="object 1064"/>
          <p:cNvSpPr/>
          <p:nvPr/>
        </p:nvSpPr>
        <p:spPr>
          <a:xfrm>
            <a:off x="3911727" y="4433831"/>
            <a:ext cx="0" cy="634365"/>
          </a:xfrm>
          <a:custGeom>
            <a:avLst/>
            <a:gdLst/>
            <a:ahLst/>
            <a:cxnLst/>
            <a:rect l="l" t="t" r="r" b="b"/>
            <a:pathLst>
              <a:path h="634364">
                <a:moveTo>
                  <a:pt x="0" y="0"/>
                </a:moveTo>
                <a:lnTo>
                  <a:pt x="0" y="633818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65" name="object 1065"/>
          <p:cNvSpPr/>
          <p:nvPr/>
        </p:nvSpPr>
        <p:spPr>
          <a:xfrm>
            <a:off x="1895741" y="4541832"/>
            <a:ext cx="252095" cy="0"/>
          </a:xfrm>
          <a:custGeom>
            <a:avLst/>
            <a:gdLst/>
            <a:ahLst/>
            <a:cxnLst/>
            <a:rect l="l" t="t" r="r" b="b"/>
            <a:pathLst>
              <a:path w="252094">
                <a:moveTo>
                  <a:pt x="252006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66" name="object 1066"/>
          <p:cNvSpPr/>
          <p:nvPr/>
        </p:nvSpPr>
        <p:spPr>
          <a:xfrm>
            <a:off x="1643726" y="5824689"/>
            <a:ext cx="91440" cy="0"/>
          </a:xfrm>
          <a:custGeom>
            <a:avLst/>
            <a:gdLst/>
            <a:ahLst/>
            <a:cxnLst/>
            <a:rect l="l" t="t" r="r" b="b"/>
            <a:pathLst>
              <a:path w="91439">
                <a:moveTo>
                  <a:pt x="0" y="0"/>
                </a:moveTo>
                <a:lnTo>
                  <a:pt x="91351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67" name="object 1067"/>
          <p:cNvSpPr/>
          <p:nvPr/>
        </p:nvSpPr>
        <p:spPr>
          <a:xfrm>
            <a:off x="1789079" y="5824689"/>
            <a:ext cx="172720" cy="0"/>
          </a:xfrm>
          <a:custGeom>
            <a:avLst/>
            <a:gdLst/>
            <a:ahLst/>
            <a:cxnLst/>
            <a:rect l="l" t="t" r="r" b="b"/>
            <a:pathLst>
              <a:path w="172719">
                <a:moveTo>
                  <a:pt x="0" y="0"/>
                </a:moveTo>
                <a:lnTo>
                  <a:pt x="172351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68" name="object 1068"/>
          <p:cNvSpPr/>
          <p:nvPr/>
        </p:nvSpPr>
        <p:spPr>
          <a:xfrm>
            <a:off x="1616726" y="5851690"/>
            <a:ext cx="344805" cy="0"/>
          </a:xfrm>
          <a:custGeom>
            <a:avLst/>
            <a:gdLst/>
            <a:ahLst/>
            <a:cxnLst/>
            <a:rect l="l" t="t" r="r" b="b"/>
            <a:pathLst>
              <a:path w="344805">
                <a:moveTo>
                  <a:pt x="0" y="0"/>
                </a:moveTo>
                <a:lnTo>
                  <a:pt x="34470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69" name="object 1069"/>
          <p:cNvSpPr/>
          <p:nvPr/>
        </p:nvSpPr>
        <p:spPr>
          <a:xfrm>
            <a:off x="1895722" y="5641898"/>
            <a:ext cx="102235" cy="0"/>
          </a:xfrm>
          <a:custGeom>
            <a:avLst/>
            <a:gdLst/>
            <a:ahLst/>
            <a:cxnLst/>
            <a:rect l="l" t="t" r="r" b="b"/>
            <a:pathLst>
              <a:path w="102235">
                <a:moveTo>
                  <a:pt x="101663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70" name="object 1070"/>
          <p:cNvSpPr/>
          <p:nvPr/>
        </p:nvSpPr>
        <p:spPr>
          <a:xfrm>
            <a:off x="1643726" y="5824689"/>
            <a:ext cx="0" cy="27305"/>
          </a:xfrm>
          <a:custGeom>
            <a:avLst/>
            <a:gdLst/>
            <a:ahLst/>
            <a:cxnLst/>
            <a:rect l="l" t="t" r="r" b="b"/>
            <a:pathLst>
              <a:path h="27304">
                <a:moveTo>
                  <a:pt x="0" y="0"/>
                </a:moveTo>
                <a:lnTo>
                  <a:pt x="0" y="2700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71" name="object 1071"/>
          <p:cNvSpPr/>
          <p:nvPr/>
        </p:nvSpPr>
        <p:spPr>
          <a:xfrm>
            <a:off x="1895748" y="3304338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018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72" name="object 1072"/>
          <p:cNvSpPr/>
          <p:nvPr/>
        </p:nvSpPr>
        <p:spPr>
          <a:xfrm>
            <a:off x="1895748" y="3483095"/>
            <a:ext cx="0" cy="837565"/>
          </a:xfrm>
          <a:custGeom>
            <a:avLst/>
            <a:gdLst/>
            <a:ahLst/>
            <a:cxnLst/>
            <a:rect l="l" t="t" r="r" b="b"/>
            <a:pathLst>
              <a:path h="837564">
                <a:moveTo>
                  <a:pt x="0" y="0"/>
                </a:moveTo>
                <a:lnTo>
                  <a:pt x="0" y="837323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73" name="object 1073"/>
          <p:cNvSpPr/>
          <p:nvPr/>
        </p:nvSpPr>
        <p:spPr>
          <a:xfrm>
            <a:off x="1850739" y="4033727"/>
            <a:ext cx="45085" cy="377825"/>
          </a:xfrm>
          <a:custGeom>
            <a:avLst/>
            <a:gdLst/>
            <a:ahLst/>
            <a:cxnLst/>
            <a:rect l="l" t="t" r="r" b="b"/>
            <a:pathLst>
              <a:path w="45085" h="377825">
                <a:moveTo>
                  <a:pt x="45008" y="0"/>
                </a:moveTo>
                <a:lnTo>
                  <a:pt x="45008" y="377609"/>
                </a:lnTo>
                <a:lnTo>
                  <a:pt x="18008" y="377609"/>
                </a:lnTo>
                <a:lnTo>
                  <a:pt x="0" y="377609"/>
                </a:ln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74" name="object 1074"/>
          <p:cNvSpPr/>
          <p:nvPr/>
        </p:nvSpPr>
        <p:spPr>
          <a:xfrm>
            <a:off x="1850746" y="3812153"/>
            <a:ext cx="0" cy="508634"/>
          </a:xfrm>
          <a:custGeom>
            <a:avLst/>
            <a:gdLst/>
            <a:ahLst/>
            <a:cxnLst/>
            <a:rect l="l" t="t" r="r" b="b"/>
            <a:pathLst>
              <a:path h="508635">
                <a:moveTo>
                  <a:pt x="0" y="508266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75" name="object 1075"/>
          <p:cNvSpPr/>
          <p:nvPr/>
        </p:nvSpPr>
        <p:spPr>
          <a:xfrm>
            <a:off x="1859747" y="4357337"/>
            <a:ext cx="27305" cy="45085"/>
          </a:xfrm>
          <a:custGeom>
            <a:avLst/>
            <a:gdLst/>
            <a:ahLst/>
            <a:cxnLst/>
            <a:rect l="l" t="t" r="r" b="b"/>
            <a:pathLst>
              <a:path w="27305" h="45085">
                <a:moveTo>
                  <a:pt x="27000" y="0"/>
                </a:moveTo>
                <a:lnTo>
                  <a:pt x="27000" y="45008"/>
                </a:lnTo>
                <a:lnTo>
                  <a:pt x="8991" y="45008"/>
                </a:lnTo>
                <a:lnTo>
                  <a:pt x="0" y="45008"/>
                </a:ln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76" name="object 1076"/>
          <p:cNvSpPr/>
          <p:nvPr/>
        </p:nvSpPr>
        <p:spPr>
          <a:xfrm>
            <a:off x="1867580" y="4033724"/>
            <a:ext cx="0" cy="351155"/>
          </a:xfrm>
          <a:custGeom>
            <a:avLst/>
            <a:gdLst/>
            <a:ahLst/>
            <a:cxnLst/>
            <a:rect l="l" t="t" r="r" b="b"/>
            <a:pathLst>
              <a:path h="351154">
                <a:moveTo>
                  <a:pt x="0" y="350659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77" name="object 1077"/>
          <p:cNvSpPr/>
          <p:nvPr/>
        </p:nvSpPr>
        <p:spPr>
          <a:xfrm>
            <a:off x="1867580" y="3483097"/>
            <a:ext cx="0" cy="837565"/>
          </a:xfrm>
          <a:custGeom>
            <a:avLst/>
            <a:gdLst/>
            <a:ahLst/>
            <a:cxnLst/>
            <a:rect l="l" t="t" r="r" b="b"/>
            <a:pathLst>
              <a:path h="837564">
                <a:moveTo>
                  <a:pt x="0" y="837323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78" name="object 1078"/>
          <p:cNvSpPr/>
          <p:nvPr/>
        </p:nvSpPr>
        <p:spPr>
          <a:xfrm>
            <a:off x="1867580" y="3304338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44018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79" name="object 1079"/>
          <p:cNvSpPr/>
          <p:nvPr/>
        </p:nvSpPr>
        <p:spPr>
          <a:xfrm>
            <a:off x="1878379" y="4033724"/>
            <a:ext cx="0" cy="351155"/>
          </a:xfrm>
          <a:custGeom>
            <a:avLst/>
            <a:gdLst/>
            <a:ahLst/>
            <a:cxnLst/>
            <a:rect l="l" t="t" r="r" b="b"/>
            <a:pathLst>
              <a:path h="351154">
                <a:moveTo>
                  <a:pt x="0" y="350659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80" name="object 1080"/>
          <p:cNvSpPr/>
          <p:nvPr/>
        </p:nvSpPr>
        <p:spPr>
          <a:xfrm>
            <a:off x="1878379" y="3483097"/>
            <a:ext cx="0" cy="837565"/>
          </a:xfrm>
          <a:custGeom>
            <a:avLst/>
            <a:gdLst/>
            <a:ahLst/>
            <a:cxnLst/>
            <a:rect l="l" t="t" r="r" b="b"/>
            <a:pathLst>
              <a:path h="837564">
                <a:moveTo>
                  <a:pt x="0" y="837323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81" name="object 1081"/>
          <p:cNvSpPr/>
          <p:nvPr/>
        </p:nvSpPr>
        <p:spPr>
          <a:xfrm>
            <a:off x="1878379" y="3304338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44018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82" name="object 1082"/>
          <p:cNvSpPr/>
          <p:nvPr/>
        </p:nvSpPr>
        <p:spPr>
          <a:xfrm>
            <a:off x="1878374" y="4320420"/>
            <a:ext cx="17780" cy="0"/>
          </a:xfrm>
          <a:custGeom>
            <a:avLst/>
            <a:gdLst/>
            <a:ahLst/>
            <a:cxnLst/>
            <a:rect l="l" t="t" r="r" b="b"/>
            <a:pathLst>
              <a:path w="17780">
                <a:moveTo>
                  <a:pt x="17373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83" name="object 1083"/>
          <p:cNvSpPr/>
          <p:nvPr/>
        </p:nvSpPr>
        <p:spPr>
          <a:xfrm>
            <a:off x="1850740" y="4320420"/>
            <a:ext cx="17145" cy="0"/>
          </a:xfrm>
          <a:custGeom>
            <a:avLst/>
            <a:gdLst/>
            <a:ahLst/>
            <a:cxnLst/>
            <a:rect l="l" t="t" r="r" b="b"/>
            <a:pathLst>
              <a:path w="17144">
                <a:moveTo>
                  <a:pt x="16840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84" name="object 1084"/>
          <p:cNvSpPr/>
          <p:nvPr/>
        </p:nvSpPr>
        <p:spPr>
          <a:xfrm>
            <a:off x="1850746" y="3277337"/>
            <a:ext cx="45085" cy="27305"/>
          </a:xfrm>
          <a:custGeom>
            <a:avLst/>
            <a:gdLst/>
            <a:ahLst/>
            <a:cxnLst/>
            <a:rect l="l" t="t" r="r" b="b"/>
            <a:pathLst>
              <a:path w="45085" h="27304">
                <a:moveTo>
                  <a:pt x="0" y="0"/>
                </a:moveTo>
                <a:lnTo>
                  <a:pt x="44996" y="0"/>
                </a:lnTo>
                <a:lnTo>
                  <a:pt x="44996" y="27000"/>
                </a:lnTo>
                <a:lnTo>
                  <a:pt x="0" y="2700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85" name="object 1085"/>
          <p:cNvSpPr/>
          <p:nvPr/>
        </p:nvSpPr>
        <p:spPr>
          <a:xfrm>
            <a:off x="1643726" y="4933682"/>
            <a:ext cx="54610" cy="0"/>
          </a:xfrm>
          <a:custGeom>
            <a:avLst/>
            <a:gdLst/>
            <a:ahLst/>
            <a:cxnLst/>
            <a:rect l="l" t="t" r="r" b="b"/>
            <a:pathLst>
              <a:path w="54610">
                <a:moveTo>
                  <a:pt x="0" y="0"/>
                </a:moveTo>
                <a:lnTo>
                  <a:pt x="5400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86" name="object 1086"/>
          <p:cNvSpPr/>
          <p:nvPr/>
        </p:nvSpPr>
        <p:spPr>
          <a:xfrm>
            <a:off x="1697727" y="4933682"/>
            <a:ext cx="0" cy="36195"/>
          </a:xfrm>
          <a:custGeom>
            <a:avLst/>
            <a:gdLst/>
            <a:ahLst/>
            <a:cxnLst/>
            <a:rect l="l" t="t" r="r" b="b"/>
            <a:pathLst>
              <a:path h="36195">
                <a:moveTo>
                  <a:pt x="0" y="0"/>
                </a:moveTo>
                <a:lnTo>
                  <a:pt x="0" y="3600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87" name="object 1087"/>
          <p:cNvSpPr/>
          <p:nvPr/>
        </p:nvSpPr>
        <p:spPr>
          <a:xfrm>
            <a:off x="1697727" y="4969682"/>
            <a:ext cx="0" cy="18415"/>
          </a:xfrm>
          <a:custGeom>
            <a:avLst/>
            <a:gdLst/>
            <a:ahLst/>
            <a:cxnLst/>
            <a:rect l="l" t="t" r="r" b="b"/>
            <a:pathLst>
              <a:path h="18414">
                <a:moveTo>
                  <a:pt x="0" y="0"/>
                </a:moveTo>
                <a:lnTo>
                  <a:pt x="0" y="18008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88" name="object 1088"/>
          <p:cNvSpPr/>
          <p:nvPr/>
        </p:nvSpPr>
        <p:spPr>
          <a:xfrm>
            <a:off x="1643726" y="4987682"/>
            <a:ext cx="54610" cy="635"/>
          </a:xfrm>
          <a:custGeom>
            <a:avLst/>
            <a:gdLst/>
            <a:ahLst/>
            <a:cxnLst/>
            <a:rect l="l" t="t" r="r" b="b"/>
            <a:pathLst>
              <a:path w="54610" h="635">
                <a:moveTo>
                  <a:pt x="54000" y="0"/>
                </a:moveTo>
                <a:lnTo>
                  <a:pt x="0" y="12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89" name="object 1089"/>
          <p:cNvSpPr/>
          <p:nvPr/>
        </p:nvSpPr>
        <p:spPr>
          <a:xfrm>
            <a:off x="1571730" y="4897690"/>
            <a:ext cx="36195" cy="0"/>
          </a:xfrm>
          <a:custGeom>
            <a:avLst/>
            <a:gdLst/>
            <a:ahLst/>
            <a:cxnLst/>
            <a:rect l="l" t="t" r="r" b="b"/>
            <a:pathLst>
              <a:path w="36194">
                <a:moveTo>
                  <a:pt x="36004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90" name="object 1090"/>
          <p:cNvSpPr/>
          <p:nvPr/>
        </p:nvSpPr>
        <p:spPr>
          <a:xfrm>
            <a:off x="1571607" y="4897690"/>
            <a:ext cx="635" cy="26034"/>
          </a:xfrm>
          <a:custGeom>
            <a:avLst/>
            <a:gdLst/>
            <a:ahLst/>
            <a:cxnLst/>
            <a:rect l="l" t="t" r="r" b="b"/>
            <a:pathLst>
              <a:path w="634" h="26035">
                <a:moveTo>
                  <a:pt x="63" y="0"/>
                </a:moveTo>
                <a:lnTo>
                  <a:pt x="0" y="25526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91" name="object 1091"/>
          <p:cNvSpPr/>
          <p:nvPr/>
        </p:nvSpPr>
        <p:spPr>
          <a:xfrm>
            <a:off x="1568134" y="4951690"/>
            <a:ext cx="23495" cy="0"/>
          </a:xfrm>
          <a:custGeom>
            <a:avLst/>
            <a:gdLst/>
            <a:ahLst/>
            <a:cxnLst/>
            <a:rect l="l" t="t" r="r" b="b"/>
            <a:pathLst>
              <a:path w="23494">
                <a:moveTo>
                  <a:pt x="0" y="0"/>
                </a:moveTo>
                <a:lnTo>
                  <a:pt x="23368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92" name="object 1092"/>
          <p:cNvSpPr/>
          <p:nvPr/>
        </p:nvSpPr>
        <p:spPr>
          <a:xfrm>
            <a:off x="1591509" y="4951690"/>
            <a:ext cx="52705" cy="0"/>
          </a:xfrm>
          <a:custGeom>
            <a:avLst/>
            <a:gdLst/>
            <a:ahLst/>
            <a:cxnLst/>
            <a:rect l="l" t="t" r="r" b="b"/>
            <a:pathLst>
              <a:path w="52705">
                <a:moveTo>
                  <a:pt x="0" y="0"/>
                </a:moveTo>
                <a:lnTo>
                  <a:pt x="52209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93" name="object 1093"/>
          <p:cNvSpPr/>
          <p:nvPr/>
        </p:nvSpPr>
        <p:spPr>
          <a:xfrm>
            <a:off x="1571735" y="4948090"/>
            <a:ext cx="76200" cy="0"/>
          </a:xfrm>
          <a:custGeom>
            <a:avLst/>
            <a:gdLst/>
            <a:ahLst/>
            <a:cxnLst/>
            <a:rect l="l" t="t" r="r" b="b"/>
            <a:pathLst>
              <a:path w="76200">
                <a:moveTo>
                  <a:pt x="0" y="0"/>
                </a:moveTo>
                <a:lnTo>
                  <a:pt x="7559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94" name="object 1094"/>
          <p:cNvSpPr/>
          <p:nvPr/>
        </p:nvSpPr>
        <p:spPr>
          <a:xfrm>
            <a:off x="1571735" y="4937295"/>
            <a:ext cx="635" cy="10795"/>
          </a:xfrm>
          <a:custGeom>
            <a:avLst/>
            <a:gdLst/>
            <a:ahLst/>
            <a:cxnLst/>
            <a:rect l="l" t="t" r="r" b="b"/>
            <a:pathLst>
              <a:path w="634" h="10795">
                <a:moveTo>
                  <a:pt x="0" y="10795"/>
                </a:moveTo>
                <a:lnTo>
                  <a:pt x="2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95" name="object 1095"/>
          <p:cNvSpPr/>
          <p:nvPr/>
        </p:nvSpPr>
        <p:spPr>
          <a:xfrm>
            <a:off x="1568134" y="4933694"/>
            <a:ext cx="0" cy="18415"/>
          </a:xfrm>
          <a:custGeom>
            <a:avLst/>
            <a:gdLst/>
            <a:ahLst/>
            <a:cxnLst/>
            <a:rect l="l" t="t" r="r" b="b"/>
            <a:pathLst>
              <a:path h="18414">
                <a:moveTo>
                  <a:pt x="0" y="17995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96" name="object 1096"/>
          <p:cNvSpPr/>
          <p:nvPr/>
        </p:nvSpPr>
        <p:spPr>
          <a:xfrm>
            <a:off x="1571735" y="4933691"/>
            <a:ext cx="16510" cy="0"/>
          </a:xfrm>
          <a:custGeom>
            <a:avLst/>
            <a:gdLst/>
            <a:ahLst/>
            <a:cxnLst/>
            <a:rect l="l" t="t" r="r" b="b"/>
            <a:pathLst>
              <a:path w="16509">
                <a:moveTo>
                  <a:pt x="0" y="0"/>
                </a:moveTo>
                <a:lnTo>
                  <a:pt x="1616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97" name="object 1097"/>
          <p:cNvSpPr/>
          <p:nvPr/>
        </p:nvSpPr>
        <p:spPr>
          <a:xfrm>
            <a:off x="1591509" y="4933688"/>
            <a:ext cx="52705" cy="0"/>
          </a:xfrm>
          <a:custGeom>
            <a:avLst/>
            <a:gdLst/>
            <a:ahLst/>
            <a:cxnLst/>
            <a:rect l="l" t="t" r="r" b="b"/>
            <a:pathLst>
              <a:path w="52705">
                <a:moveTo>
                  <a:pt x="0" y="0"/>
                </a:moveTo>
                <a:lnTo>
                  <a:pt x="5228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98" name="object 1098"/>
          <p:cNvSpPr/>
          <p:nvPr/>
        </p:nvSpPr>
        <p:spPr>
          <a:xfrm>
            <a:off x="1571735" y="4937290"/>
            <a:ext cx="102870" cy="635"/>
          </a:xfrm>
          <a:custGeom>
            <a:avLst/>
            <a:gdLst/>
            <a:ahLst/>
            <a:cxnLst/>
            <a:rect l="l" t="t" r="r" b="b"/>
            <a:pathLst>
              <a:path w="102869" h="635">
                <a:moveTo>
                  <a:pt x="0" y="0"/>
                </a:moveTo>
                <a:lnTo>
                  <a:pt x="102590" y="33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99" name="object 1099"/>
          <p:cNvSpPr/>
          <p:nvPr/>
        </p:nvSpPr>
        <p:spPr>
          <a:xfrm>
            <a:off x="1571735" y="4933691"/>
            <a:ext cx="16510" cy="0"/>
          </a:xfrm>
          <a:custGeom>
            <a:avLst/>
            <a:gdLst/>
            <a:ahLst/>
            <a:cxnLst/>
            <a:rect l="l" t="t" r="r" b="b"/>
            <a:pathLst>
              <a:path w="16509">
                <a:moveTo>
                  <a:pt x="0" y="0"/>
                </a:moveTo>
                <a:lnTo>
                  <a:pt x="1616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00" name="object 1100"/>
          <p:cNvSpPr/>
          <p:nvPr/>
        </p:nvSpPr>
        <p:spPr>
          <a:xfrm>
            <a:off x="1591509" y="4933691"/>
            <a:ext cx="16510" cy="0"/>
          </a:xfrm>
          <a:custGeom>
            <a:avLst/>
            <a:gdLst/>
            <a:ahLst/>
            <a:cxnLst/>
            <a:rect l="l" t="t" r="r" b="b"/>
            <a:pathLst>
              <a:path w="16509">
                <a:moveTo>
                  <a:pt x="0" y="0"/>
                </a:moveTo>
                <a:lnTo>
                  <a:pt x="1621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01" name="object 1101"/>
          <p:cNvSpPr/>
          <p:nvPr/>
        </p:nvSpPr>
        <p:spPr>
          <a:xfrm>
            <a:off x="1672739" y="4935647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3175" y="0"/>
                </a:lnTo>
              </a:path>
            </a:pathLst>
          </a:custGeom>
          <a:ln w="393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02" name="object 1102"/>
          <p:cNvSpPr/>
          <p:nvPr/>
        </p:nvSpPr>
        <p:spPr>
          <a:xfrm>
            <a:off x="1670726" y="4937617"/>
            <a:ext cx="0" cy="10795"/>
          </a:xfrm>
          <a:custGeom>
            <a:avLst/>
            <a:gdLst/>
            <a:ahLst/>
            <a:cxnLst/>
            <a:rect l="l" t="t" r="r" b="b"/>
            <a:pathLst>
              <a:path h="10795">
                <a:moveTo>
                  <a:pt x="0" y="0"/>
                </a:moveTo>
                <a:lnTo>
                  <a:pt x="0" y="10477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03" name="object 1103"/>
          <p:cNvSpPr/>
          <p:nvPr/>
        </p:nvSpPr>
        <p:spPr>
          <a:xfrm>
            <a:off x="1674327" y="4937617"/>
            <a:ext cx="0" cy="10795"/>
          </a:xfrm>
          <a:custGeom>
            <a:avLst/>
            <a:gdLst/>
            <a:ahLst/>
            <a:cxnLst/>
            <a:rect l="l" t="t" r="r" b="b"/>
            <a:pathLst>
              <a:path h="10795">
                <a:moveTo>
                  <a:pt x="0" y="0"/>
                </a:moveTo>
                <a:lnTo>
                  <a:pt x="0" y="10477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04" name="object 1104"/>
          <p:cNvSpPr/>
          <p:nvPr/>
        </p:nvSpPr>
        <p:spPr>
          <a:xfrm>
            <a:off x="1650085" y="4948089"/>
            <a:ext cx="41275" cy="40005"/>
          </a:xfrm>
          <a:custGeom>
            <a:avLst/>
            <a:gdLst/>
            <a:ahLst/>
            <a:cxnLst/>
            <a:rect l="l" t="t" r="r" b="b"/>
            <a:pathLst>
              <a:path w="41275" h="40004">
                <a:moveTo>
                  <a:pt x="0" y="0"/>
                </a:moveTo>
                <a:lnTo>
                  <a:pt x="41021" y="0"/>
                </a:lnTo>
                <a:lnTo>
                  <a:pt x="41021" y="39585"/>
                </a:lnTo>
                <a:lnTo>
                  <a:pt x="0" y="39585"/>
                </a:lnTo>
                <a:lnTo>
                  <a:pt x="0" y="0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05" name="object 1105"/>
          <p:cNvSpPr/>
          <p:nvPr/>
        </p:nvSpPr>
        <p:spPr>
          <a:xfrm>
            <a:off x="1587910" y="4926825"/>
            <a:ext cx="0" cy="10795"/>
          </a:xfrm>
          <a:custGeom>
            <a:avLst/>
            <a:gdLst/>
            <a:ahLst/>
            <a:cxnLst/>
            <a:rect l="l" t="t" r="r" b="b"/>
            <a:pathLst>
              <a:path h="10795">
                <a:moveTo>
                  <a:pt x="0" y="10464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06" name="object 1106"/>
          <p:cNvSpPr/>
          <p:nvPr/>
        </p:nvSpPr>
        <p:spPr>
          <a:xfrm>
            <a:off x="1591509" y="4926825"/>
            <a:ext cx="0" cy="10795"/>
          </a:xfrm>
          <a:custGeom>
            <a:avLst/>
            <a:gdLst/>
            <a:ahLst/>
            <a:cxnLst/>
            <a:rect l="l" t="t" r="r" b="b"/>
            <a:pathLst>
              <a:path h="10795">
                <a:moveTo>
                  <a:pt x="0" y="10464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07" name="object 1107"/>
          <p:cNvSpPr/>
          <p:nvPr/>
        </p:nvSpPr>
        <p:spPr>
          <a:xfrm>
            <a:off x="1571607" y="4897696"/>
            <a:ext cx="36195" cy="29209"/>
          </a:xfrm>
          <a:custGeom>
            <a:avLst/>
            <a:gdLst/>
            <a:ahLst/>
            <a:cxnLst/>
            <a:rect l="l" t="t" r="r" b="b"/>
            <a:pathLst>
              <a:path w="36194" h="29210">
                <a:moveTo>
                  <a:pt x="0" y="29121"/>
                </a:moveTo>
                <a:lnTo>
                  <a:pt x="36118" y="29121"/>
                </a:lnTo>
                <a:lnTo>
                  <a:pt x="36195" y="0"/>
                </a:lnTo>
                <a:lnTo>
                  <a:pt x="63" y="0"/>
                </a:lnTo>
                <a:lnTo>
                  <a:pt x="0" y="29121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08" name="object 1108"/>
          <p:cNvSpPr/>
          <p:nvPr/>
        </p:nvSpPr>
        <p:spPr>
          <a:xfrm>
            <a:off x="1643726" y="4951698"/>
            <a:ext cx="0" cy="36195"/>
          </a:xfrm>
          <a:custGeom>
            <a:avLst/>
            <a:gdLst/>
            <a:ahLst/>
            <a:cxnLst/>
            <a:rect l="l" t="t" r="r" b="b"/>
            <a:pathLst>
              <a:path h="36195">
                <a:moveTo>
                  <a:pt x="0" y="35991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09" name="object 1109"/>
          <p:cNvSpPr/>
          <p:nvPr/>
        </p:nvSpPr>
        <p:spPr>
          <a:xfrm>
            <a:off x="1647327" y="4948091"/>
            <a:ext cx="0" cy="40005"/>
          </a:xfrm>
          <a:custGeom>
            <a:avLst/>
            <a:gdLst/>
            <a:ahLst/>
            <a:cxnLst/>
            <a:rect l="l" t="t" r="r" b="b"/>
            <a:pathLst>
              <a:path h="40004">
                <a:moveTo>
                  <a:pt x="0" y="39598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10" name="object 1110"/>
          <p:cNvSpPr/>
          <p:nvPr/>
        </p:nvSpPr>
        <p:spPr>
          <a:xfrm>
            <a:off x="1568128" y="4933691"/>
            <a:ext cx="3810" cy="0"/>
          </a:xfrm>
          <a:custGeom>
            <a:avLst/>
            <a:gdLst/>
            <a:ahLst/>
            <a:cxnLst/>
            <a:rect l="l" t="t" r="r" b="b"/>
            <a:pathLst>
              <a:path w="3809">
                <a:moveTo>
                  <a:pt x="3606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11" name="object 1111"/>
          <p:cNvSpPr/>
          <p:nvPr/>
        </p:nvSpPr>
        <p:spPr>
          <a:xfrm>
            <a:off x="1565760" y="4904840"/>
            <a:ext cx="6350" cy="12065"/>
          </a:xfrm>
          <a:custGeom>
            <a:avLst/>
            <a:gdLst/>
            <a:ahLst/>
            <a:cxnLst/>
            <a:rect l="l" t="t" r="r" b="b"/>
            <a:pathLst>
              <a:path w="6350" h="12064">
                <a:moveTo>
                  <a:pt x="5892" y="0"/>
                </a:moveTo>
                <a:lnTo>
                  <a:pt x="2641" y="0"/>
                </a:lnTo>
                <a:lnTo>
                  <a:pt x="0" y="2641"/>
                </a:lnTo>
                <a:lnTo>
                  <a:pt x="0" y="5892"/>
                </a:lnTo>
                <a:lnTo>
                  <a:pt x="0" y="9143"/>
                </a:lnTo>
                <a:lnTo>
                  <a:pt x="2641" y="11772"/>
                </a:lnTo>
                <a:lnTo>
                  <a:pt x="5892" y="11772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12" name="object 1112"/>
          <p:cNvSpPr/>
          <p:nvPr/>
        </p:nvSpPr>
        <p:spPr>
          <a:xfrm>
            <a:off x="1580368" y="4915856"/>
            <a:ext cx="19050" cy="0"/>
          </a:xfrm>
          <a:custGeom>
            <a:avLst/>
            <a:gdLst/>
            <a:ahLst/>
            <a:cxnLst/>
            <a:rect l="l" t="t" r="r" b="b"/>
            <a:pathLst>
              <a:path w="19050">
                <a:moveTo>
                  <a:pt x="0" y="0"/>
                </a:moveTo>
                <a:lnTo>
                  <a:pt x="18516" y="0"/>
                </a:lnTo>
              </a:path>
            </a:pathLst>
          </a:custGeom>
          <a:ln w="2509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13" name="object 1113"/>
          <p:cNvSpPr/>
          <p:nvPr/>
        </p:nvSpPr>
        <p:spPr>
          <a:xfrm>
            <a:off x="1607734" y="3483100"/>
            <a:ext cx="0" cy="1414780"/>
          </a:xfrm>
          <a:custGeom>
            <a:avLst/>
            <a:gdLst/>
            <a:ahLst/>
            <a:cxnLst/>
            <a:rect l="l" t="t" r="r" b="b"/>
            <a:pathLst>
              <a:path h="1414779">
                <a:moveTo>
                  <a:pt x="0" y="1414589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14" name="object 1114"/>
          <p:cNvSpPr/>
          <p:nvPr/>
        </p:nvSpPr>
        <p:spPr>
          <a:xfrm>
            <a:off x="1607734" y="1664044"/>
            <a:ext cx="0" cy="1684655"/>
          </a:xfrm>
          <a:custGeom>
            <a:avLst/>
            <a:gdLst/>
            <a:ahLst/>
            <a:cxnLst/>
            <a:rect l="l" t="t" r="r" b="b"/>
            <a:pathLst>
              <a:path h="1684654">
                <a:moveTo>
                  <a:pt x="0" y="1684312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15" name="object 1115"/>
          <p:cNvSpPr/>
          <p:nvPr/>
        </p:nvSpPr>
        <p:spPr>
          <a:xfrm>
            <a:off x="1607755" y="3785511"/>
            <a:ext cx="0" cy="2844800"/>
          </a:xfrm>
          <a:custGeom>
            <a:avLst/>
            <a:gdLst/>
            <a:ahLst/>
            <a:cxnLst/>
            <a:rect l="l" t="t" r="r" b="b"/>
            <a:pathLst>
              <a:path h="2844800">
                <a:moveTo>
                  <a:pt x="0" y="2844673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16" name="object 1116"/>
          <p:cNvSpPr/>
          <p:nvPr/>
        </p:nvSpPr>
        <p:spPr>
          <a:xfrm>
            <a:off x="1571670" y="3483100"/>
            <a:ext cx="0" cy="1414780"/>
          </a:xfrm>
          <a:custGeom>
            <a:avLst/>
            <a:gdLst/>
            <a:ahLst/>
            <a:cxnLst/>
            <a:rect l="l" t="t" r="r" b="b"/>
            <a:pathLst>
              <a:path h="1414779">
                <a:moveTo>
                  <a:pt x="0" y="1414589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17" name="object 1117"/>
          <p:cNvSpPr/>
          <p:nvPr/>
        </p:nvSpPr>
        <p:spPr>
          <a:xfrm>
            <a:off x="1571670" y="1664044"/>
            <a:ext cx="0" cy="1684655"/>
          </a:xfrm>
          <a:custGeom>
            <a:avLst/>
            <a:gdLst/>
            <a:ahLst/>
            <a:cxnLst/>
            <a:rect l="l" t="t" r="r" b="b"/>
            <a:pathLst>
              <a:path h="1684654">
                <a:moveTo>
                  <a:pt x="0" y="1684312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18" name="object 1118"/>
          <p:cNvSpPr/>
          <p:nvPr/>
        </p:nvSpPr>
        <p:spPr>
          <a:xfrm>
            <a:off x="1571691" y="3785511"/>
            <a:ext cx="0" cy="2844800"/>
          </a:xfrm>
          <a:custGeom>
            <a:avLst/>
            <a:gdLst/>
            <a:ahLst/>
            <a:cxnLst/>
            <a:rect l="l" t="t" r="r" b="b"/>
            <a:pathLst>
              <a:path h="2844800">
                <a:moveTo>
                  <a:pt x="0" y="2844673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19" name="object 1119"/>
          <p:cNvSpPr/>
          <p:nvPr/>
        </p:nvSpPr>
        <p:spPr>
          <a:xfrm>
            <a:off x="1735079" y="5851690"/>
            <a:ext cx="54610" cy="0"/>
          </a:xfrm>
          <a:custGeom>
            <a:avLst/>
            <a:gdLst/>
            <a:ahLst/>
            <a:cxnLst/>
            <a:rect l="l" t="t" r="r" b="b"/>
            <a:pathLst>
              <a:path w="54610">
                <a:moveTo>
                  <a:pt x="0" y="0"/>
                </a:moveTo>
                <a:lnTo>
                  <a:pt x="5400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20" name="object 1120"/>
          <p:cNvSpPr/>
          <p:nvPr/>
        </p:nvSpPr>
        <p:spPr>
          <a:xfrm>
            <a:off x="1789079" y="5815698"/>
            <a:ext cx="0" cy="36195"/>
          </a:xfrm>
          <a:custGeom>
            <a:avLst/>
            <a:gdLst/>
            <a:ahLst/>
            <a:cxnLst/>
            <a:rect l="l" t="t" r="r" b="b"/>
            <a:pathLst>
              <a:path h="36195">
                <a:moveTo>
                  <a:pt x="0" y="35991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21" name="object 1121"/>
          <p:cNvSpPr/>
          <p:nvPr/>
        </p:nvSpPr>
        <p:spPr>
          <a:xfrm>
            <a:off x="1789079" y="5797694"/>
            <a:ext cx="0" cy="18415"/>
          </a:xfrm>
          <a:custGeom>
            <a:avLst/>
            <a:gdLst/>
            <a:ahLst/>
            <a:cxnLst/>
            <a:rect l="l" t="t" r="r" b="b"/>
            <a:pathLst>
              <a:path h="18414">
                <a:moveTo>
                  <a:pt x="0" y="17995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22" name="object 1122"/>
          <p:cNvSpPr/>
          <p:nvPr/>
        </p:nvSpPr>
        <p:spPr>
          <a:xfrm>
            <a:off x="1735079" y="5797691"/>
            <a:ext cx="54610" cy="0"/>
          </a:xfrm>
          <a:custGeom>
            <a:avLst/>
            <a:gdLst/>
            <a:ahLst/>
            <a:cxnLst/>
            <a:rect l="l" t="t" r="r" b="b"/>
            <a:pathLst>
              <a:path w="54610">
                <a:moveTo>
                  <a:pt x="54000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23" name="object 1123"/>
          <p:cNvSpPr/>
          <p:nvPr/>
        </p:nvSpPr>
        <p:spPr>
          <a:xfrm>
            <a:off x="1663084" y="5887682"/>
            <a:ext cx="36195" cy="0"/>
          </a:xfrm>
          <a:custGeom>
            <a:avLst/>
            <a:gdLst/>
            <a:ahLst/>
            <a:cxnLst/>
            <a:rect l="l" t="t" r="r" b="b"/>
            <a:pathLst>
              <a:path w="36194">
                <a:moveTo>
                  <a:pt x="36004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24" name="object 1124"/>
          <p:cNvSpPr/>
          <p:nvPr/>
        </p:nvSpPr>
        <p:spPr>
          <a:xfrm>
            <a:off x="1662960" y="5862154"/>
            <a:ext cx="635" cy="26034"/>
          </a:xfrm>
          <a:custGeom>
            <a:avLst/>
            <a:gdLst/>
            <a:ahLst/>
            <a:cxnLst/>
            <a:rect l="l" t="t" r="r" b="b"/>
            <a:pathLst>
              <a:path w="635" h="26035">
                <a:moveTo>
                  <a:pt x="63" y="25526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25" name="object 1125"/>
          <p:cNvSpPr/>
          <p:nvPr/>
        </p:nvSpPr>
        <p:spPr>
          <a:xfrm>
            <a:off x="1659487" y="5833682"/>
            <a:ext cx="23495" cy="0"/>
          </a:xfrm>
          <a:custGeom>
            <a:avLst/>
            <a:gdLst/>
            <a:ahLst/>
            <a:cxnLst/>
            <a:rect l="l" t="t" r="r" b="b"/>
            <a:pathLst>
              <a:path w="23494">
                <a:moveTo>
                  <a:pt x="0" y="0"/>
                </a:moveTo>
                <a:lnTo>
                  <a:pt x="23368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26" name="object 1126"/>
          <p:cNvSpPr/>
          <p:nvPr/>
        </p:nvSpPr>
        <p:spPr>
          <a:xfrm>
            <a:off x="1682862" y="5833682"/>
            <a:ext cx="52705" cy="0"/>
          </a:xfrm>
          <a:custGeom>
            <a:avLst/>
            <a:gdLst/>
            <a:ahLst/>
            <a:cxnLst/>
            <a:rect l="l" t="t" r="r" b="b"/>
            <a:pathLst>
              <a:path w="52705">
                <a:moveTo>
                  <a:pt x="0" y="0"/>
                </a:moveTo>
                <a:lnTo>
                  <a:pt x="52209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27" name="object 1127"/>
          <p:cNvSpPr/>
          <p:nvPr/>
        </p:nvSpPr>
        <p:spPr>
          <a:xfrm>
            <a:off x="1663087" y="5837282"/>
            <a:ext cx="76200" cy="0"/>
          </a:xfrm>
          <a:custGeom>
            <a:avLst/>
            <a:gdLst/>
            <a:ahLst/>
            <a:cxnLst/>
            <a:rect l="l" t="t" r="r" b="b"/>
            <a:pathLst>
              <a:path w="76200">
                <a:moveTo>
                  <a:pt x="0" y="0"/>
                </a:moveTo>
                <a:lnTo>
                  <a:pt x="7559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28" name="object 1128"/>
          <p:cNvSpPr/>
          <p:nvPr/>
        </p:nvSpPr>
        <p:spPr>
          <a:xfrm>
            <a:off x="1663087" y="5837282"/>
            <a:ext cx="635" cy="10795"/>
          </a:xfrm>
          <a:custGeom>
            <a:avLst/>
            <a:gdLst/>
            <a:ahLst/>
            <a:cxnLst/>
            <a:rect l="l" t="t" r="r" b="b"/>
            <a:pathLst>
              <a:path w="635" h="10795">
                <a:moveTo>
                  <a:pt x="0" y="0"/>
                </a:moveTo>
                <a:lnTo>
                  <a:pt x="25" y="10807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29" name="object 1129"/>
          <p:cNvSpPr/>
          <p:nvPr/>
        </p:nvSpPr>
        <p:spPr>
          <a:xfrm>
            <a:off x="1659487" y="5833682"/>
            <a:ext cx="0" cy="18415"/>
          </a:xfrm>
          <a:custGeom>
            <a:avLst/>
            <a:gdLst/>
            <a:ahLst/>
            <a:cxnLst/>
            <a:rect l="l" t="t" r="r" b="b"/>
            <a:pathLst>
              <a:path h="18414">
                <a:moveTo>
                  <a:pt x="0" y="0"/>
                </a:moveTo>
                <a:lnTo>
                  <a:pt x="0" y="18008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30" name="object 1130"/>
          <p:cNvSpPr/>
          <p:nvPr/>
        </p:nvSpPr>
        <p:spPr>
          <a:xfrm>
            <a:off x="1663087" y="5851682"/>
            <a:ext cx="16510" cy="0"/>
          </a:xfrm>
          <a:custGeom>
            <a:avLst/>
            <a:gdLst/>
            <a:ahLst/>
            <a:cxnLst/>
            <a:rect l="l" t="t" r="r" b="b"/>
            <a:pathLst>
              <a:path w="16510">
                <a:moveTo>
                  <a:pt x="0" y="0"/>
                </a:moveTo>
                <a:lnTo>
                  <a:pt x="1616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31" name="object 1131"/>
          <p:cNvSpPr/>
          <p:nvPr/>
        </p:nvSpPr>
        <p:spPr>
          <a:xfrm>
            <a:off x="1682862" y="5851685"/>
            <a:ext cx="52705" cy="635"/>
          </a:xfrm>
          <a:custGeom>
            <a:avLst/>
            <a:gdLst/>
            <a:ahLst/>
            <a:cxnLst/>
            <a:rect l="l" t="t" r="r" b="b"/>
            <a:pathLst>
              <a:path w="52705" h="635">
                <a:moveTo>
                  <a:pt x="0" y="0"/>
                </a:moveTo>
                <a:lnTo>
                  <a:pt x="52285" y="12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32" name="object 1132"/>
          <p:cNvSpPr/>
          <p:nvPr/>
        </p:nvSpPr>
        <p:spPr>
          <a:xfrm>
            <a:off x="1663087" y="5847764"/>
            <a:ext cx="102870" cy="635"/>
          </a:xfrm>
          <a:custGeom>
            <a:avLst/>
            <a:gdLst/>
            <a:ahLst/>
            <a:cxnLst/>
            <a:rect l="l" t="t" r="r" b="b"/>
            <a:pathLst>
              <a:path w="102869" h="635">
                <a:moveTo>
                  <a:pt x="0" y="317"/>
                </a:moveTo>
                <a:lnTo>
                  <a:pt x="10259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33" name="object 1133"/>
          <p:cNvSpPr/>
          <p:nvPr/>
        </p:nvSpPr>
        <p:spPr>
          <a:xfrm>
            <a:off x="1663087" y="5851682"/>
            <a:ext cx="16510" cy="0"/>
          </a:xfrm>
          <a:custGeom>
            <a:avLst/>
            <a:gdLst/>
            <a:ahLst/>
            <a:cxnLst/>
            <a:rect l="l" t="t" r="r" b="b"/>
            <a:pathLst>
              <a:path w="16510">
                <a:moveTo>
                  <a:pt x="0" y="0"/>
                </a:moveTo>
                <a:lnTo>
                  <a:pt x="1616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34" name="object 1134"/>
          <p:cNvSpPr/>
          <p:nvPr/>
        </p:nvSpPr>
        <p:spPr>
          <a:xfrm>
            <a:off x="1682862" y="5851682"/>
            <a:ext cx="16510" cy="0"/>
          </a:xfrm>
          <a:custGeom>
            <a:avLst/>
            <a:gdLst/>
            <a:ahLst/>
            <a:cxnLst/>
            <a:rect l="l" t="t" r="r" b="b"/>
            <a:pathLst>
              <a:path w="16510">
                <a:moveTo>
                  <a:pt x="0" y="0"/>
                </a:moveTo>
                <a:lnTo>
                  <a:pt x="1621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35" name="object 1135"/>
          <p:cNvSpPr/>
          <p:nvPr/>
        </p:nvSpPr>
        <p:spPr>
          <a:xfrm>
            <a:off x="1663023" y="5856968"/>
            <a:ext cx="0" cy="3175"/>
          </a:xfrm>
          <a:custGeom>
            <a:avLst/>
            <a:gdLst/>
            <a:ahLst/>
            <a:cxnLst/>
            <a:rect l="l" t="t" r="r" b="b"/>
            <a:pathLst>
              <a:path h="3175">
                <a:moveTo>
                  <a:pt x="0" y="0"/>
                </a:moveTo>
                <a:lnTo>
                  <a:pt x="0" y="3175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36" name="object 1136"/>
          <p:cNvSpPr/>
          <p:nvPr/>
        </p:nvSpPr>
        <p:spPr>
          <a:xfrm>
            <a:off x="1764092" y="5849724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0" y="0"/>
                </a:moveTo>
                <a:lnTo>
                  <a:pt x="3175" y="0"/>
                </a:lnTo>
              </a:path>
            </a:pathLst>
          </a:custGeom>
          <a:ln w="393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37" name="object 1137"/>
          <p:cNvSpPr/>
          <p:nvPr/>
        </p:nvSpPr>
        <p:spPr>
          <a:xfrm>
            <a:off x="1762079" y="5837290"/>
            <a:ext cx="0" cy="10795"/>
          </a:xfrm>
          <a:custGeom>
            <a:avLst/>
            <a:gdLst/>
            <a:ahLst/>
            <a:cxnLst/>
            <a:rect l="l" t="t" r="r" b="b"/>
            <a:pathLst>
              <a:path h="10795">
                <a:moveTo>
                  <a:pt x="0" y="10464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38" name="object 1138"/>
          <p:cNvSpPr/>
          <p:nvPr/>
        </p:nvSpPr>
        <p:spPr>
          <a:xfrm>
            <a:off x="1765679" y="5837290"/>
            <a:ext cx="0" cy="10795"/>
          </a:xfrm>
          <a:custGeom>
            <a:avLst/>
            <a:gdLst/>
            <a:ahLst/>
            <a:cxnLst/>
            <a:rect l="l" t="t" r="r" b="b"/>
            <a:pathLst>
              <a:path h="10795">
                <a:moveTo>
                  <a:pt x="0" y="10464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39" name="object 1139"/>
          <p:cNvSpPr/>
          <p:nvPr/>
        </p:nvSpPr>
        <p:spPr>
          <a:xfrm>
            <a:off x="1741436" y="5797699"/>
            <a:ext cx="41275" cy="40005"/>
          </a:xfrm>
          <a:custGeom>
            <a:avLst/>
            <a:gdLst/>
            <a:ahLst/>
            <a:cxnLst/>
            <a:rect l="l" t="t" r="r" b="b"/>
            <a:pathLst>
              <a:path w="41275" h="40004">
                <a:moveTo>
                  <a:pt x="0" y="39585"/>
                </a:moveTo>
                <a:lnTo>
                  <a:pt x="41021" y="39585"/>
                </a:lnTo>
                <a:lnTo>
                  <a:pt x="41021" y="0"/>
                </a:lnTo>
                <a:lnTo>
                  <a:pt x="0" y="0"/>
                </a:lnTo>
                <a:lnTo>
                  <a:pt x="0" y="39585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40" name="object 1140"/>
          <p:cNvSpPr/>
          <p:nvPr/>
        </p:nvSpPr>
        <p:spPr>
          <a:xfrm>
            <a:off x="1679262" y="5848082"/>
            <a:ext cx="0" cy="10795"/>
          </a:xfrm>
          <a:custGeom>
            <a:avLst/>
            <a:gdLst/>
            <a:ahLst/>
            <a:cxnLst/>
            <a:rect l="l" t="t" r="r" b="b"/>
            <a:pathLst>
              <a:path h="10795">
                <a:moveTo>
                  <a:pt x="0" y="0"/>
                </a:moveTo>
                <a:lnTo>
                  <a:pt x="0" y="10477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41" name="object 1141"/>
          <p:cNvSpPr/>
          <p:nvPr/>
        </p:nvSpPr>
        <p:spPr>
          <a:xfrm>
            <a:off x="1682862" y="5848082"/>
            <a:ext cx="0" cy="10795"/>
          </a:xfrm>
          <a:custGeom>
            <a:avLst/>
            <a:gdLst/>
            <a:ahLst/>
            <a:cxnLst/>
            <a:rect l="l" t="t" r="r" b="b"/>
            <a:pathLst>
              <a:path h="10795">
                <a:moveTo>
                  <a:pt x="0" y="0"/>
                </a:moveTo>
                <a:lnTo>
                  <a:pt x="0" y="10477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42" name="object 1142"/>
          <p:cNvSpPr/>
          <p:nvPr/>
        </p:nvSpPr>
        <p:spPr>
          <a:xfrm>
            <a:off x="1662959" y="5858555"/>
            <a:ext cx="36195" cy="29209"/>
          </a:xfrm>
          <a:custGeom>
            <a:avLst/>
            <a:gdLst/>
            <a:ahLst/>
            <a:cxnLst/>
            <a:rect l="l" t="t" r="r" b="b"/>
            <a:pathLst>
              <a:path w="36194" h="29210">
                <a:moveTo>
                  <a:pt x="0" y="0"/>
                </a:moveTo>
                <a:lnTo>
                  <a:pt x="36118" y="0"/>
                </a:lnTo>
                <a:lnTo>
                  <a:pt x="36195" y="29133"/>
                </a:lnTo>
                <a:lnTo>
                  <a:pt x="63" y="29133"/>
                </a:lnTo>
                <a:lnTo>
                  <a:pt x="0" y="0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43" name="object 1143"/>
          <p:cNvSpPr/>
          <p:nvPr/>
        </p:nvSpPr>
        <p:spPr>
          <a:xfrm>
            <a:off x="1735079" y="5797682"/>
            <a:ext cx="0" cy="36195"/>
          </a:xfrm>
          <a:custGeom>
            <a:avLst/>
            <a:gdLst/>
            <a:ahLst/>
            <a:cxnLst/>
            <a:rect l="l" t="t" r="r" b="b"/>
            <a:pathLst>
              <a:path h="36195">
                <a:moveTo>
                  <a:pt x="0" y="0"/>
                </a:moveTo>
                <a:lnTo>
                  <a:pt x="0" y="3600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44" name="object 1144"/>
          <p:cNvSpPr/>
          <p:nvPr/>
        </p:nvSpPr>
        <p:spPr>
          <a:xfrm>
            <a:off x="1738679" y="5797682"/>
            <a:ext cx="0" cy="40005"/>
          </a:xfrm>
          <a:custGeom>
            <a:avLst/>
            <a:gdLst/>
            <a:ahLst/>
            <a:cxnLst/>
            <a:rect l="l" t="t" r="r" b="b"/>
            <a:pathLst>
              <a:path h="40004">
                <a:moveTo>
                  <a:pt x="0" y="0"/>
                </a:moveTo>
                <a:lnTo>
                  <a:pt x="0" y="39598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45" name="object 1145"/>
          <p:cNvSpPr/>
          <p:nvPr/>
        </p:nvSpPr>
        <p:spPr>
          <a:xfrm>
            <a:off x="1659481" y="5851682"/>
            <a:ext cx="3810" cy="0"/>
          </a:xfrm>
          <a:custGeom>
            <a:avLst/>
            <a:gdLst/>
            <a:ahLst/>
            <a:cxnLst/>
            <a:rect l="l" t="t" r="r" b="b"/>
            <a:pathLst>
              <a:path w="3810">
                <a:moveTo>
                  <a:pt x="3606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46" name="object 1146"/>
          <p:cNvSpPr/>
          <p:nvPr/>
        </p:nvSpPr>
        <p:spPr>
          <a:xfrm>
            <a:off x="1657112" y="5868762"/>
            <a:ext cx="6350" cy="12065"/>
          </a:xfrm>
          <a:custGeom>
            <a:avLst/>
            <a:gdLst/>
            <a:ahLst/>
            <a:cxnLst/>
            <a:rect l="l" t="t" r="r" b="b"/>
            <a:pathLst>
              <a:path w="6350" h="12064">
                <a:moveTo>
                  <a:pt x="5892" y="0"/>
                </a:moveTo>
                <a:lnTo>
                  <a:pt x="2641" y="0"/>
                </a:lnTo>
                <a:lnTo>
                  <a:pt x="0" y="2641"/>
                </a:lnTo>
                <a:lnTo>
                  <a:pt x="0" y="5892"/>
                </a:lnTo>
                <a:lnTo>
                  <a:pt x="0" y="9144"/>
                </a:lnTo>
                <a:lnTo>
                  <a:pt x="2641" y="11772"/>
                </a:lnTo>
                <a:lnTo>
                  <a:pt x="5892" y="11772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47" name="object 1147"/>
          <p:cNvSpPr/>
          <p:nvPr/>
        </p:nvSpPr>
        <p:spPr>
          <a:xfrm>
            <a:off x="1671726" y="5869518"/>
            <a:ext cx="19050" cy="0"/>
          </a:xfrm>
          <a:custGeom>
            <a:avLst/>
            <a:gdLst/>
            <a:ahLst/>
            <a:cxnLst/>
            <a:rect l="l" t="t" r="r" b="b"/>
            <a:pathLst>
              <a:path w="19050">
                <a:moveTo>
                  <a:pt x="0" y="0"/>
                </a:moveTo>
                <a:lnTo>
                  <a:pt x="18516" y="0"/>
                </a:lnTo>
              </a:path>
            </a:pathLst>
          </a:custGeom>
          <a:ln w="2509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48" name="object 1148"/>
          <p:cNvSpPr/>
          <p:nvPr/>
        </p:nvSpPr>
        <p:spPr>
          <a:xfrm>
            <a:off x="1699088" y="5887682"/>
            <a:ext cx="0" cy="742950"/>
          </a:xfrm>
          <a:custGeom>
            <a:avLst/>
            <a:gdLst/>
            <a:ahLst/>
            <a:cxnLst/>
            <a:rect l="l" t="t" r="r" b="b"/>
            <a:pathLst>
              <a:path h="742950">
                <a:moveTo>
                  <a:pt x="0" y="0"/>
                </a:moveTo>
                <a:lnTo>
                  <a:pt x="0" y="742492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49" name="object 1149"/>
          <p:cNvSpPr/>
          <p:nvPr/>
        </p:nvSpPr>
        <p:spPr>
          <a:xfrm>
            <a:off x="1663024" y="5887682"/>
            <a:ext cx="0" cy="742950"/>
          </a:xfrm>
          <a:custGeom>
            <a:avLst/>
            <a:gdLst/>
            <a:ahLst/>
            <a:cxnLst/>
            <a:rect l="l" t="t" r="r" b="b"/>
            <a:pathLst>
              <a:path h="742950">
                <a:moveTo>
                  <a:pt x="0" y="0"/>
                </a:moveTo>
                <a:lnTo>
                  <a:pt x="0" y="742492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50" name="object 1150"/>
          <p:cNvSpPr/>
          <p:nvPr/>
        </p:nvSpPr>
        <p:spPr>
          <a:xfrm>
            <a:off x="1616726" y="4951691"/>
            <a:ext cx="0" cy="900430"/>
          </a:xfrm>
          <a:custGeom>
            <a:avLst/>
            <a:gdLst/>
            <a:ahLst/>
            <a:cxnLst/>
            <a:rect l="l" t="t" r="r" b="b"/>
            <a:pathLst>
              <a:path h="900429">
                <a:moveTo>
                  <a:pt x="0" y="899998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51" name="object 1151"/>
          <p:cNvSpPr/>
          <p:nvPr/>
        </p:nvSpPr>
        <p:spPr>
          <a:xfrm>
            <a:off x="1616726" y="4951690"/>
            <a:ext cx="27305" cy="0"/>
          </a:xfrm>
          <a:custGeom>
            <a:avLst/>
            <a:gdLst/>
            <a:ahLst/>
            <a:cxnLst/>
            <a:rect l="l" t="t" r="r" b="b"/>
            <a:pathLst>
              <a:path w="27305">
                <a:moveTo>
                  <a:pt x="0" y="0"/>
                </a:moveTo>
                <a:lnTo>
                  <a:pt x="2700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52" name="object 1152"/>
          <p:cNvSpPr/>
          <p:nvPr/>
        </p:nvSpPr>
        <p:spPr>
          <a:xfrm>
            <a:off x="1643726" y="4951690"/>
            <a:ext cx="54610" cy="0"/>
          </a:xfrm>
          <a:custGeom>
            <a:avLst/>
            <a:gdLst/>
            <a:ahLst/>
            <a:cxnLst/>
            <a:rect l="l" t="t" r="r" b="b"/>
            <a:pathLst>
              <a:path w="54610">
                <a:moveTo>
                  <a:pt x="0" y="0"/>
                </a:moveTo>
                <a:lnTo>
                  <a:pt x="5400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53" name="object 1153"/>
          <p:cNvSpPr/>
          <p:nvPr/>
        </p:nvSpPr>
        <p:spPr>
          <a:xfrm>
            <a:off x="1697650" y="4357356"/>
            <a:ext cx="635" cy="594360"/>
          </a:xfrm>
          <a:custGeom>
            <a:avLst/>
            <a:gdLst/>
            <a:ahLst/>
            <a:cxnLst/>
            <a:rect l="l" t="t" r="r" b="b"/>
            <a:pathLst>
              <a:path w="635" h="594360">
                <a:moveTo>
                  <a:pt x="76" y="594334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54" name="object 1154"/>
          <p:cNvSpPr/>
          <p:nvPr/>
        </p:nvSpPr>
        <p:spPr>
          <a:xfrm>
            <a:off x="1724920" y="4357356"/>
            <a:ext cx="635" cy="630555"/>
          </a:xfrm>
          <a:custGeom>
            <a:avLst/>
            <a:gdLst/>
            <a:ahLst/>
            <a:cxnLst/>
            <a:rect l="l" t="t" r="r" b="b"/>
            <a:pathLst>
              <a:path w="635" h="630554">
                <a:moveTo>
                  <a:pt x="76" y="630326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55" name="object 1155"/>
          <p:cNvSpPr/>
          <p:nvPr/>
        </p:nvSpPr>
        <p:spPr>
          <a:xfrm>
            <a:off x="1697727" y="4987682"/>
            <a:ext cx="198120" cy="0"/>
          </a:xfrm>
          <a:custGeom>
            <a:avLst/>
            <a:gdLst/>
            <a:ahLst/>
            <a:cxnLst/>
            <a:rect l="l" t="t" r="r" b="b"/>
            <a:pathLst>
              <a:path w="198119">
                <a:moveTo>
                  <a:pt x="0" y="0"/>
                </a:moveTo>
                <a:lnTo>
                  <a:pt x="19799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56" name="object 1156"/>
          <p:cNvSpPr/>
          <p:nvPr/>
        </p:nvSpPr>
        <p:spPr>
          <a:xfrm>
            <a:off x="5885119" y="1664041"/>
            <a:ext cx="0" cy="1684655"/>
          </a:xfrm>
          <a:custGeom>
            <a:avLst/>
            <a:gdLst/>
            <a:ahLst/>
            <a:cxnLst/>
            <a:rect l="l" t="t" r="r" b="b"/>
            <a:pathLst>
              <a:path h="1684654">
                <a:moveTo>
                  <a:pt x="0" y="0"/>
                </a:moveTo>
                <a:lnTo>
                  <a:pt x="0" y="1684312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57" name="object 1157"/>
          <p:cNvSpPr/>
          <p:nvPr/>
        </p:nvSpPr>
        <p:spPr>
          <a:xfrm>
            <a:off x="5885119" y="3483095"/>
            <a:ext cx="0" cy="1680210"/>
          </a:xfrm>
          <a:custGeom>
            <a:avLst/>
            <a:gdLst/>
            <a:ahLst/>
            <a:cxnLst/>
            <a:rect l="l" t="t" r="r" b="b"/>
            <a:pathLst>
              <a:path h="1680210">
                <a:moveTo>
                  <a:pt x="0" y="0"/>
                </a:moveTo>
                <a:lnTo>
                  <a:pt x="0" y="1679943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58" name="object 1158"/>
          <p:cNvSpPr/>
          <p:nvPr/>
        </p:nvSpPr>
        <p:spPr>
          <a:xfrm>
            <a:off x="5861719" y="1664041"/>
            <a:ext cx="0" cy="1684655"/>
          </a:xfrm>
          <a:custGeom>
            <a:avLst/>
            <a:gdLst/>
            <a:ahLst/>
            <a:cxnLst/>
            <a:rect l="l" t="t" r="r" b="b"/>
            <a:pathLst>
              <a:path h="1684654">
                <a:moveTo>
                  <a:pt x="0" y="0"/>
                </a:moveTo>
                <a:lnTo>
                  <a:pt x="0" y="1684312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59" name="object 1159"/>
          <p:cNvSpPr/>
          <p:nvPr/>
        </p:nvSpPr>
        <p:spPr>
          <a:xfrm>
            <a:off x="5861719" y="3483095"/>
            <a:ext cx="0" cy="1684020"/>
          </a:xfrm>
          <a:custGeom>
            <a:avLst/>
            <a:gdLst/>
            <a:ahLst/>
            <a:cxnLst/>
            <a:rect l="l" t="t" r="r" b="b"/>
            <a:pathLst>
              <a:path h="1684020">
                <a:moveTo>
                  <a:pt x="0" y="0"/>
                </a:moveTo>
                <a:lnTo>
                  <a:pt x="0" y="1683702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60" name="object 1160"/>
          <p:cNvSpPr/>
          <p:nvPr/>
        </p:nvSpPr>
        <p:spPr>
          <a:xfrm>
            <a:off x="5838319" y="1664041"/>
            <a:ext cx="0" cy="1684655"/>
          </a:xfrm>
          <a:custGeom>
            <a:avLst/>
            <a:gdLst/>
            <a:ahLst/>
            <a:cxnLst/>
            <a:rect l="l" t="t" r="r" b="b"/>
            <a:pathLst>
              <a:path h="1684654">
                <a:moveTo>
                  <a:pt x="0" y="0"/>
                </a:moveTo>
                <a:lnTo>
                  <a:pt x="0" y="1684312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61" name="object 1161"/>
          <p:cNvSpPr/>
          <p:nvPr/>
        </p:nvSpPr>
        <p:spPr>
          <a:xfrm>
            <a:off x="5838319" y="3483095"/>
            <a:ext cx="0" cy="1684020"/>
          </a:xfrm>
          <a:custGeom>
            <a:avLst/>
            <a:gdLst/>
            <a:ahLst/>
            <a:cxnLst/>
            <a:rect l="l" t="t" r="r" b="b"/>
            <a:pathLst>
              <a:path h="1684020">
                <a:moveTo>
                  <a:pt x="0" y="0"/>
                </a:moveTo>
                <a:lnTo>
                  <a:pt x="0" y="1683702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62" name="object 1162"/>
          <p:cNvSpPr/>
          <p:nvPr/>
        </p:nvSpPr>
        <p:spPr>
          <a:xfrm>
            <a:off x="5748319" y="1664041"/>
            <a:ext cx="0" cy="1684655"/>
          </a:xfrm>
          <a:custGeom>
            <a:avLst/>
            <a:gdLst/>
            <a:ahLst/>
            <a:cxnLst/>
            <a:rect l="l" t="t" r="r" b="b"/>
            <a:pathLst>
              <a:path h="1684654">
                <a:moveTo>
                  <a:pt x="0" y="0"/>
                </a:moveTo>
                <a:lnTo>
                  <a:pt x="0" y="1684312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63" name="object 1163"/>
          <p:cNvSpPr/>
          <p:nvPr/>
        </p:nvSpPr>
        <p:spPr>
          <a:xfrm>
            <a:off x="5748319" y="3483095"/>
            <a:ext cx="0" cy="1684020"/>
          </a:xfrm>
          <a:custGeom>
            <a:avLst/>
            <a:gdLst/>
            <a:ahLst/>
            <a:cxnLst/>
            <a:rect l="l" t="t" r="r" b="b"/>
            <a:pathLst>
              <a:path h="1684020">
                <a:moveTo>
                  <a:pt x="0" y="0"/>
                </a:moveTo>
                <a:lnTo>
                  <a:pt x="0" y="1683702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64" name="object 1164"/>
          <p:cNvSpPr/>
          <p:nvPr/>
        </p:nvSpPr>
        <p:spPr>
          <a:xfrm>
            <a:off x="5724919" y="1664041"/>
            <a:ext cx="0" cy="1684655"/>
          </a:xfrm>
          <a:custGeom>
            <a:avLst/>
            <a:gdLst/>
            <a:ahLst/>
            <a:cxnLst/>
            <a:rect l="l" t="t" r="r" b="b"/>
            <a:pathLst>
              <a:path h="1684654">
                <a:moveTo>
                  <a:pt x="0" y="0"/>
                </a:moveTo>
                <a:lnTo>
                  <a:pt x="0" y="1684312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65" name="object 1165"/>
          <p:cNvSpPr/>
          <p:nvPr/>
        </p:nvSpPr>
        <p:spPr>
          <a:xfrm>
            <a:off x="5724919" y="3483095"/>
            <a:ext cx="0" cy="1684020"/>
          </a:xfrm>
          <a:custGeom>
            <a:avLst/>
            <a:gdLst/>
            <a:ahLst/>
            <a:cxnLst/>
            <a:rect l="l" t="t" r="r" b="b"/>
            <a:pathLst>
              <a:path h="1684020">
                <a:moveTo>
                  <a:pt x="0" y="0"/>
                </a:moveTo>
                <a:lnTo>
                  <a:pt x="0" y="1683702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66" name="object 1166"/>
          <p:cNvSpPr/>
          <p:nvPr/>
        </p:nvSpPr>
        <p:spPr>
          <a:xfrm>
            <a:off x="5701519" y="1664041"/>
            <a:ext cx="0" cy="1684655"/>
          </a:xfrm>
          <a:custGeom>
            <a:avLst/>
            <a:gdLst/>
            <a:ahLst/>
            <a:cxnLst/>
            <a:rect l="l" t="t" r="r" b="b"/>
            <a:pathLst>
              <a:path h="1684654">
                <a:moveTo>
                  <a:pt x="0" y="0"/>
                </a:moveTo>
                <a:lnTo>
                  <a:pt x="0" y="1684312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67" name="object 1167"/>
          <p:cNvSpPr/>
          <p:nvPr/>
        </p:nvSpPr>
        <p:spPr>
          <a:xfrm>
            <a:off x="5701519" y="3483095"/>
            <a:ext cx="0" cy="1680210"/>
          </a:xfrm>
          <a:custGeom>
            <a:avLst/>
            <a:gdLst/>
            <a:ahLst/>
            <a:cxnLst/>
            <a:rect l="l" t="t" r="r" b="b"/>
            <a:pathLst>
              <a:path h="1680210">
                <a:moveTo>
                  <a:pt x="0" y="0"/>
                </a:moveTo>
                <a:lnTo>
                  <a:pt x="0" y="1679943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68" name="object 1168"/>
          <p:cNvSpPr/>
          <p:nvPr/>
        </p:nvSpPr>
        <p:spPr>
          <a:xfrm>
            <a:off x="2789050" y="5122720"/>
            <a:ext cx="18415" cy="18415"/>
          </a:xfrm>
          <a:custGeom>
            <a:avLst/>
            <a:gdLst/>
            <a:ahLst/>
            <a:cxnLst/>
            <a:rect l="l" t="t" r="r" b="b"/>
            <a:pathLst>
              <a:path w="18414" h="18414">
                <a:moveTo>
                  <a:pt x="0" y="8991"/>
                </a:moveTo>
                <a:lnTo>
                  <a:pt x="0" y="4025"/>
                </a:lnTo>
                <a:lnTo>
                  <a:pt x="4025" y="0"/>
                </a:lnTo>
                <a:lnTo>
                  <a:pt x="8991" y="0"/>
                </a:lnTo>
                <a:lnTo>
                  <a:pt x="13970" y="0"/>
                </a:lnTo>
                <a:lnTo>
                  <a:pt x="17995" y="4025"/>
                </a:lnTo>
                <a:lnTo>
                  <a:pt x="17995" y="8991"/>
                </a:lnTo>
                <a:lnTo>
                  <a:pt x="17995" y="13969"/>
                </a:lnTo>
                <a:lnTo>
                  <a:pt x="13970" y="17995"/>
                </a:lnTo>
                <a:lnTo>
                  <a:pt x="8991" y="17995"/>
                </a:lnTo>
                <a:lnTo>
                  <a:pt x="4025" y="17995"/>
                </a:lnTo>
                <a:lnTo>
                  <a:pt x="0" y="13969"/>
                </a:lnTo>
                <a:lnTo>
                  <a:pt x="0" y="8991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69" name="object 1169"/>
          <p:cNvSpPr/>
          <p:nvPr/>
        </p:nvSpPr>
        <p:spPr>
          <a:xfrm>
            <a:off x="2147747" y="4343831"/>
            <a:ext cx="1800225" cy="0"/>
          </a:xfrm>
          <a:custGeom>
            <a:avLst/>
            <a:gdLst/>
            <a:ahLst/>
            <a:cxnLst/>
            <a:rect l="l" t="t" r="r" b="b"/>
            <a:pathLst>
              <a:path w="1800225">
                <a:moveTo>
                  <a:pt x="0" y="0"/>
                </a:moveTo>
                <a:lnTo>
                  <a:pt x="179999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70" name="object 1170"/>
          <p:cNvSpPr/>
          <p:nvPr/>
        </p:nvSpPr>
        <p:spPr>
          <a:xfrm>
            <a:off x="2165727" y="4433831"/>
            <a:ext cx="1782445" cy="0"/>
          </a:xfrm>
          <a:custGeom>
            <a:avLst/>
            <a:gdLst/>
            <a:ahLst/>
            <a:cxnLst/>
            <a:rect l="l" t="t" r="r" b="b"/>
            <a:pathLst>
              <a:path w="1782445">
                <a:moveTo>
                  <a:pt x="0" y="0"/>
                </a:moveTo>
                <a:lnTo>
                  <a:pt x="178201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71" name="object 1171"/>
          <p:cNvSpPr/>
          <p:nvPr/>
        </p:nvSpPr>
        <p:spPr>
          <a:xfrm>
            <a:off x="2201726" y="4469832"/>
            <a:ext cx="1710055" cy="0"/>
          </a:xfrm>
          <a:custGeom>
            <a:avLst/>
            <a:gdLst/>
            <a:ahLst/>
            <a:cxnLst/>
            <a:rect l="l" t="t" r="r" b="b"/>
            <a:pathLst>
              <a:path w="1710054">
                <a:moveTo>
                  <a:pt x="0" y="0"/>
                </a:moveTo>
                <a:lnTo>
                  <a:pt x="1709991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72" name="object 1172"/>
          <p:cNvSpPr/>
          <p:nvPr/>
        </p:nvSpPr>
        <p:spPr>
          <a:xfrm>
            <a:off x="3992595" y="5122209"/>
            <a:ext cx="18415" cy="18415"/>
          </a:xfrm>
          <a:custGeom>
            <a:avLst/>
            <a:gdLst/>
            <a:ahLst/>
            <a:cxnLst/>
            <a:rect l="l" t="t" r="r" b="b"/>
            <a:pathLst>
              <a:path w="18414" h="18414">
                <a:moveTo>
                  <a:pt x="0" y="8991"/>
                </a:moveTo>
                <a:lnTo>
                  <a:pt x="0" y="4025"/>
                </a:lnTo>
                <a:lnTo>
                  <a:pt x="4025" y="0"/>
                </a:lnTo>
                <a:lnTo>
                  <a:pt x="8991" y="0"/>
                </a:lnTo>
                <a:lnTo>
                  <a:pt x="13970" y="0"/>
                </a:lnTo>
                <a:lnTo>
                  <a:pt x="17995" y="4025"/>
                </a:lnTo>
                <a:lnTo>
                  <a:pt x="17995" y="8991"/>
                </a:lnTo>
                <a:lnTo>
                  <a:pt x="17995" y="13969"/>
                </a:lnTo>
                <a:lnTo>
                  <a:pt x="13970" y="17995"/>
                </a:lnTo>
                <a:lnTo>
                  <a:pt x="8991" y="17995"/>
                </a:lnTo>
                <a:lnTo>
                  <a:pt x="4025" y="17995"/>
                </a:lnTo>
                <a:lnTo>
                  <a:pt x="0" y="13969"/>
                </a:lnTo>
                <a:lnTo>
                  <a:pt x="0" y="8991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73" name="object 1173"/>
          <p:cNvSpPr/>
          <p:nvPr/>
        </p:nvSpPr>
        <p:spPr>
          <a:xfrm>
            <a:off x="4143039" y="5122209"/>
            <a:ext cx="18415" cy="18415"/>
          </a:xfrm>
          <a:custGeom>
            <a:avLst/>
            <a:gdLst/>
            <a:ahLst/>
            <a:cxnLst/>
            <a:rect l="l" t="t" r="r" b="b"/>
            <a:pathLst>
              <a:path w="18414" h="18414">
                <a:moveTo>
                  <a:pt x="0" y="8991"/>
                </a:moveTo>
                <a:lnTo>
                  <a:pt x="0" y="4025"/>
                </a:lnTo>
                <a:lnTo>
                  <a:pt x="4025" y="0"/>
                </a:lnTo>
                <a:lnTo>
                  <a:pt x="8991" y="0"/>
                </a:lnTo>
                <a:lnTo>
                  <a:pt x="13970" y="0"/>
                </a:lnTo>
                <a:lnTo>
                  <a:pt x="17995" y="4025"/>
                </a:lnTo>
                <a:lnTo>
                  <a:pt x="17995" y="8991"/>
                </a:lnTo>
                <a:lnTo>
                  <a:pt x="17995" y="13969"/>
                </a:lnTo>
                <a:lnTo>
                  <a:pt x="13970" y="17995"/>
                </a:lnTo>
                <a:lnTo>
                  <a:pt x="8991" y="17995"/>
                </a:lnTo>
                <a:lnTo>
                  <a:pt x="4025" y="17995"/>
                </a:lnTo>
                <a:lnTo>
                  <a:pt x="0" y="13969"/>
                </a:lnTo>
                <a:lnTo>
                  <a:pt x="0" y="8991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74" name="object 1174"/>
          <p:cNvSpPr/>
          <p:nvPr/>
        </p:nvSpPr>
        <p:spPr>
          <a:xfrm>
            <a:off x="4443927" y="5122209"/>
            <a:ext cx="18415" cy="18415"/>
          </a:xfrm>
          <a:custGeom>
            <a:avLst/>
            <a:gdLst/>
            <a:ahLst/>
            <a:cxnLst/>
            <a:rect l="l" t="t" r="r" b="b"/>
            <a:pathLst>
              <a:path w="18414" h="18414">
                <a:moveTo>
                  <a:pt x="0" y="8991"/>
                </a:moveTo>
                <a:lnTo>
                  <a:pt x="0" y="4025"/>
                </a:lnTo>
                <a:lnTo>
                  <a:pt x="4025" y="0"/>
                </a:lnTo>
                <a:lnTo>
                  <a:pt x="8991" y="0"/>
                </a:lnTo>
                <a:lnTo>
                  <a:pt x="13970" y="0"/>
                </a:lnTo>
                <a:lnTo>
                  <a:pt x="17995" y="4025"/>
                </a:lnTo>
                <a:lnTo>
                  <a:pt x="17995" y="8991"/>
                </a:lnTo>
                <a:lnTo>
                  <a:pt x="17995" y="13969"/>
                </a:lnTo>
                <a:lnTo>
                  <a:pt x="13970" y="17995"/>
                </a:lnTo>
                <a:lnTo>
                  <a:pt x="8991" y="17995"/>
                </a:lnTo>
                <a:lnTo>
                  <a:pt x="4025" y="17995"/>
                </a:lnTo>
                <a:lnTo>
                  <a:pt x="0" y="13969"/>
                </a:lnTo>
                <a:lnTo>
                  <a:pt x="0" y="8991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75" name="object 1175"/>
          <p:cNvSpPr/>
          <p:nvPr/>
        </p:nvSpPr>
        <p:spPr>
          <a:xfrm>
            <a:off x="4744817" y="5122209"/>
            <a:ext cx="18415" cy="18415"/>
          </a:xfrm>
          <a:custGeom>
            <a:avLst/>
            <a:gdLst/>
            <a:ahLst/>
            <a:cxnLst/>
            <a:rect l="l" t="t" r="r" b="b"/>
            <a:pathLst>
              <a:path w="18414" h="18414">
                <a:moveTo>
                  <a:pt x="0" y="8991"/>
                </a:moveTo>
                <a:lnTo>
                  <a:pt x="0" y="4025"/>
                </a:lnTo>
                <a:lnTo>
                  <a:pt x="4025" y="0"/>
                </a:lnTo>
                <a:lnTo>
                  <a:pt x="8991" y="0"/>
                </a:lnTo>
                <a:lnTo>
                  <a:pt x="13970" y="0"/>
                </a:lnTo>
                <a:lnTo>
                  <a:pt x="17995" y="4025"/>
                </a:lnTo>
                <a:lnTo>
                  <a:pt x="17995" y="8991"/>
                </a:lnTo>
                <a:lnTo>
                  <a:pt x="17995" y="13969"/>
                </a:lnTo>
                <a:lnTo>
                  <a:pt x="13970" y="17995"/>
                </a:lnTo>
                <a:lnTo>
                  <a:pt x="8991" y="17995"/>
                </a:lnTo>
                <a:lnTo>
                  <a:pt x="4025" y="17995"/>
                </a:lnTo>
                <a:lnTo>
                  <a:pt x="0" y="13969"/>
                </a:lnTo>
                <a:lnTo>
                  <a:pt x="0" y="8991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76" name="object 1176"/>
          <p:cNvSpPr/>
          <p:nvPr/>
        </p:nvSpPr>
        <p:spPr>
          <a:xfrm>
            <a:off x="4895263" y="5122209"/>
            <a:ext cx="18415" cy="18415"/>
          </a:xfrm>
          <a:custGeom>
            <a:avLst/>
            <a:gdLst/>
            <a:ahLst/>
            <a:cxnLst/>
            <a:rect l="l" t="t" r="r" b="b"/>
            <a:pathLst>
              <a:path w="18414" h="18414">
                <a:moveTo>
                  <a:pt x="0" y="8991"/>
                </a:moveTo>
                <a:lnTo>
                  <a:pt x="0" y="4025"/>
                </a:lnTo>
                <a:lnTo>
                  <a:pt x="4025" y="0"/>
                </a:lnTo>
                <a:lnTo>
                  <a:pt x="8991" y="0"/>
                </a:lnTo>
                <a:lnTo>
                  <a:pt x="13970" y="0"/>
                </a:lnTo>
                <a:lnTo>
                  <a:pt x="17995" y="4025"/>
                </a:lnTo>
                <a:lnTo>
                  <a:pt x="17995" y="8991"/>
                </a:lnTo>
                <a:lnTo>
                  <a:pt x="17995" y="13969"/>
                </a:lnTo>
                <a:lnTo>
                  <a:pt x="13970" y="17995"/>
                </a:lnTo>
                <a:lnTo>
                  <a:pt x="8991" y="17995"/>
                </a:lnTo>
                <a:lnTo>
                  <a:pt x="4025" y="17995"/>
                </a:lnTo>
                <a:lnTo>
                  <a:pt x="0" y="13969"/>
                </a:lnTo>
                <a:lnTo>
                  <a:pt x="0" y="8991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77" name="object 1177"/>
          <p:cNvSpPr/>
          <p:nvPr/>
        </p:nvSpPr>
        <p:spPr>
          <a:xfrm>
            <a:off x="5045707" y="5122209"/>
            <a:ext cx="18415" cy="18415"/>
          </a:xfrm>
          <a:custGeom>
            <a:avLst/>
            <a:gdLst/>
            <a:ahLst/>
            <a:cxnLst/>
            <a:rect l="l" t="t" r="r" b="b"/>
            <a:pathLst>
              <a:path w="18414" h="18414">
                <a:moveTo>
                  <a:pt x="0" y="8991"/>
                </a:moveTo>
                <a:lnTo>
                  <a:pt x="0" y="4025"/>
                </a:lnTo>
                <a:lnTo>
                  <a:pt x="4025" y="0"/>
                </a:lnTo>
                <a:lnTo>
                  <a:pt x="8991" y="0"/>
                </a:lnTo>
                <a:lnTo>
                  <a:pt x="13970" y="0"/>
                </a:lnTo>
                <a:lnTo>
                  <a:pt x="17995" y="4025"/>
                </a:lnTo>
                <a:lnTo>
                  <a:pt x="17995" y="8991"/>
                </a:lnTo>
                <a:lnTo>
                  <a:pt x="17995" y="13969"/>
                </a:lnTo>
                <a:lnTo>
                  <a:pt x="13970" y="17995"/>
                </a:lnTo>
                <a:lnTo>
                  <a:pt x="8991" y="17995"/>
                </a:lnTo>
                <a:lnTo>
                  <a:pt x="4025" y="17995"/>
                </a:lnTo>
                <a:lnTo>
                  <a:pt x="0" y="13969"/>
                </a:lnTo>
                <a:lnTo>
                  <a:pt x="0" y="8991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78" name="object 1178"/>
          <p:cNvSpPr/>
          <p:nvPr/>
        </p:nvSpPr>
        <p:spPr>
          <a:xfrm>
            <a:off x="5196151" y="5122209"/>
            <a:ext cx="18415" cy="18415"/>
          </a:xfrm>
          <a:custGeom>
            <a:avLst/>
            <a:gdLst/>
            <a:ahLst/>
            <a:cxnLst/>
            <a:rect l="l" t="t" r="r" b="b"/>
            <a:pathLst>
              <a:path w="18414" h="18414">
                <a:moveTo>
                  <a:pt x="0" y="8991"/>
                </a:moveTo>
                <a:lnTo>
                  <a:pt x="0" y="4025"/>
                </a:lnTo>
                <a:lnTo>
                  <a:pt x="4025" y="0"/>
                </a:lnTo>
                <a:lnTo>
                  <a:pt x="8991" y="0"/>
                </a:lnTo>
                <a:lnTo>
                  <a:pt x="13970" y="0"/>
                </a:lnTo>
                <a:lnTo>
                  <a:pt x="17995" y="4025"/>
                </a:lnTo>
                <a:lnTo>
                  <a:pt x="17995" y="8991"/>
                </a:lnTo>
                <a:lnTo>
                  <a:pt x="17995" y="13969"/>
                </a:lnTo>
                <a:lnTo>
                  <a:pt x="13970" y="17995"/>
                </a:lnTo>
                <a:lnTo>
                  <a:pt x="8991" y="17995"/>
                </a:lnTo>
                <a:lnTo>
                  <a:pt x="4025" y="17995"/>
                </a:lnTo>
                <a:lnTo>
                  <a:pt x="0" y="13969"/>
                </a:lnTo>
                <a:lnTo>
                  <a:pt x="0" y="8991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79" name="object 1179"/>
          <p:cNvSpPr/>
          <p:nvPr/>
        </p:nvSpPr>
        <p:spPr>
          <a:xfrm>
            <a:off x="5346595" y="5122209"/>
            <a:ext cx="18415" cy="18415"/>
          </a:xfrm>
          <a:custGeom>
            <a:avLst/>
            <a:gdLst/>
            <a:ahLst/>
            <a:cxnLst/>
            <a:rect l="l" t="t" r="r" b="b"/>
            <a:pathLst>
              <a:path w="18414" h="18414">
                <a:moveTo>
                  <a:pt x="0" y="8991"/>
                </a:moveTo>
                <a:lnTo>
                  <a:pt x="0" y="4025"/>
                </a:lnTo>
                <a:lnTo>
                  <a:pt x="4025" y="0"/>
                </a:lnTo>
                <a:lnTo>
                  <a:pt x="8991" y="0"/>
                </a:lnTo>
                <a:lnTo>
                  <a:pt x="13970" y="0"/>
                </a:lnTo>
                <a:lnTo>
                  <a:pt x="17995" y="4025"/>
                </a:lnTo>
                <a:lnTo>
                  <a:pt x="17995" y="8991"/>
                </a:lnTo>
                <a:lnTo>
                  <a:pt x="17995" y="13969"/>
                </a:lnTo>
                <a:lnTo>
                  <a:pt x="13970" y="17995"/>
                </a:lnTo>
                <a:lnTo>
                  <a:pt x="8991" y="17995"/>
                </a:lnTo>
                <a:lnTo>
                  <a:pt x="4025" y="17995"/>
                </a:lnTo>
                <a:lnTo>
                  <a:pt x="0" y="13969"/>
                </a:lnTo>
                <a:lnTo>
                  <a:pt x="0" y="8991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80" name="object 1180"/>
          <p:cNvSpPr/>
          <p:nvPr/>
        </p:nvSpPr>
        <p:spPr>
          <a:xfrm>
            <a:off x="4293496" y="5122720"/>
            <a:ext cx="18415" cy="18415"/>
          </a:xfrm>
          <a:custGeom>
            <a:avLst/>
            <a:gdLst/>
            <a:ahLst/>
            <a:cxnLst/>
            <a:rect l="l" t="t" r="r" b="b"/>
            <a:pathLst>
              <a:path w="18414" h="18414">
                <a:moveTo>
                  <a:pt x="0" y="8991"/>
                </a:moveTo>
                <a:lnTo>
                  <a:pt x="0" y="4025"/>
                </a:lnTo>
                <a:lnTo>
                  <a:pt x="4025" y="0"/>
                </a:lnTo>
                <a:lnTo>
                  <a:pt x="8991" y="0"/>
                </a:lnTo>
                <a:lnTo>
                  <a:pt x="13970" y="0"/>
                </a:lnTo>
                <a:lnTo>
                  <a:pt x="17995" y="4025"/>
                </a:lnTo>
                <a:lnTo>
                  <a:pt x="17995" y="8991"/>
                </a:lnTo>
                <a:lnTo>
                  <a:pt x="17995" y="13969"/>
                </a:lnTo>
                <a:lnTo>
                  <a:pt x="13970" y="17995"/>
                </a:lnTo>
                <a:lnTo>
                  <a:pt x="8991" y="17995"/>
                </a:lnTo>
                <a:lnTo>
                  <a:pt x="4025" y="17995"/>
                </a:lnTo>
                <a:lnTo>
                  <a:pt x="0" y="13969"/>
                </a:lnTo>
                <a:lnTo>
                  <a:pt x="0" y="8991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81" name="object 1181"/>
          <p:cNvSpPr/>
          <p:nvPr/>
        </p:nvSpPr>
        <p:spPr>
          <a:xfrm>
            <a:off x="5497041" y="5122209"/>
            <a:ext cx="18415" cy="18415"/>
          </a:xfrm>
          <a:custGeom>
            <a:avLst/>
            <a:gdLst/>
            <a:ahLst/>
            <a:cxnLst/>
            <a:rect l="l" t="t" r="r" b="b"/>
            <a:pathLst>
              <a:path w="18414" h="18414">
                <a:moveTo>
                  <a:pt x="0" y="8991"/>
                </a:moveTo>
                <a:lnTo>
                  <a:pt x="0" y="4025"/>
                </a:lnTo>
                <a:lnTo>
                  <a:pt x="4025" y="0"/>
                </a:lnTo>
                <a:lnTo>
                  <a:pt x="8991" y="0"/>
                </a:lnTo>
                <a:lnTo>
                  <a:pt x="13970" y="0"/>
                </a:lnTo>
                <a:lnTo>
                  <a:pt x="17995" y="4025"/>
                </a:lnTo>
                <a:lnTo>
                  <a:pt x="17995" y="8991"/>
                </a:lnTo>
                <a:lnTo>
                  <a:pt x="17995" y="13969"/>
                </a:lnTo>
                <a:lnTo>
                  <a:pt x="13970" y="17995"/>
                </a:lnTo>
                <a:lnTo>
                  <a:pt x="8991" y="17995"/>
                </a:lnTo>
                <a:lnTo>
                  <a:pt x="4025" y="17995"/>
                </a:lnTo>
                <a:lnTo>
                  <a:pt x="0" y="13969"/>
                </a:lnTo>
                <a:lnTo>
                  <a:pt x="0" y="8991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82" name="object 1182"/>
          <p:cNvSpPr/>
          <p:nvPr/>
        </p:nvSpPr>
        <p:spPr>
          <a:xfrm>
            <a:off x="6098819" y="5122209"/>
            <a:ext cx="18415" cy="18415"/>
          </a:xfrm>
          <a:custGeom>
            <a:avLst/>
            <a:gdLst/>
            <a:ahLst/>
            <a:cxnLst/>
            <a:rect l="l" t="t" r="r" b="b"/>
            <a:pathLst>
              <a:path w="18414" h="18414">
                <a:moveTo>
                  <a:pt x="0" y="8991"/>
                </a:moveTo>
                <a:lnTo>
                  <a:pt x="0" y="4025"/>
                </a:lnTo>
                <a:lnTo>
                  <a:pt x="4025" y="0"/>
                </a:lnTo>
                <a:lnTo>
                  <a:pt x="8991" y="0"/>
                </a:lnTo>
                <a:lnTo>
                  <a:pt x="13970" y="0"/>
                </a:lnTo>
                <a:lnTo>
                  <a:pt x="17995" y="4025"/>
                </a:lnTo>
                <a:lnTo>
                  <a:pt x="17995" y="8991"/>
                </a:lnTo>
                <a:lnTo>
                  <a:pt x="17995" y="13969"/>
                </a:lnTo>
                <a:lnTo>
                  <a:pt x="13970" y="17995"/>
                </a:lnTo>
                <a:lnTo>
                  <a:pt x="8991" y="17995"/>
                </a:lnTo>
                <a:lnTo>
                  <a:pt x="4025" y="17995"/>
                </a:lnTo>
                <a:lnTo>
                  <a:pt x="0" y="13969"/>
                </a:lnTo>
                <a:lnTo>
                  <a:pt x="0" y="8991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83" name="object 1183"/>
          <p:cNvSpPr/>
          <p:nvPr/>
        </p:nvSpPr>
        <p:spPr>
          <a:xfrm>
            <a:off x="6249265" y="5122209"/>
            <a:ext cx="18415" cy="18415"/>
          </a:xfrm>
          <a:custGeom>
            <a:avLst/>
            <a:gdLst/>
            <a:ahLst/>
            <a:cxnLst/>
            <a:rect l="l" t="t" r="r" b="b"/>
            <a:pathLst>
              <a:path w="18414" h="18414">
                <a:moveTo>
                  <a:pt x="0" y="8991"/>
                </a:moveTo>
                <a:lnTo>
                  <a:pt x="0" y="4025"/>
                </a:lnTo>
                <a:lnTo>
                  <a:pt x="4025" y="0"/>
                </a:lnTo>
                <a:lnTo>
                  <a:pt x="8991" y="0"/>
                </a:lnTo>
                <a:lnTo>
                  <a:pt x="13970" y="0"/>
                </a:lnTo>
                <a:lnTo>
                  <a:pt x="17995" y="4025"/>
                </a:lnTo>
                <a:lnTo>
                  <a:pt x="17995" y="8991"/>
                </a:lnTo>
                <a:lnTo>
                  <a:pt x="17995" y="13969"/>
                </a:lnTo>
                <a:lnTo>
                  <a:pt x="13970" y="17995"/>
                </a:lnTo>
                <a:lnTo>
                  <a:pt x="8991" y="17995"/>
                </a:lnTo>
                <a:lnTo>
                  <a:pt x="4025" y="17995"/>
                </a:lnTo>
                <a:lnTo>
                  <a:pt x="0" y="13969"/>
                </a:lnTo>
                <a:lnTo>
                  <a:pt x="0" y="8991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84" name="object 1184"/>
          <p:cNvSpPr/>
          <p:nvPr/>
        </p:nvSpPr>
        <p:spPr>
          <a:xfrm>
            <a:off x="6399708" y="5122209"/>
            <a:ext cx="18415" cy="18415"/>
          </a:xfrm>
          <a:custGeom>
            <a:avLst/>
            <a:gdLst/>
            <a:ahLst/>
            <a:cxnLst/>
            <a:rect l="l" t="t" r="r" b="b"/>
            <a:pathLst>
              <a:path w="18414" h="18414">
                <a:moveTo>
                  <a:pt x="0" y="8991"/>
                </a:moveTo>
                <a:lnTo>
                  <a:pt x="0" y="4025"/>
                </a:lnTo>
                <a:lnTo>
                  <a:pt x="4025" y="0"/>
                </a:lnTo>
                <a:lnTo>
                  <a:pt x="8991" y="0"/>
                </a:lnTo>
                <a:lnTo>
                  <a:pt x="13970" y="0"/>
                </a:lnTo>
                <a:lnTo>
                  <a:pt x="17995" y="4025"/>
                </a:lnTo>
                <a:lnTo>
                  <a:pt x="17995" y="8991"/>
                </a:lnTo>
                <a:lnTo>
                  <a:pt x="17995" y="13969"/>
                </a:lnTo>
                <a:lnTo>
                  <a:pt x="13970" y="17995"/>
                </a:lnTo>
                <a:lnTo>
                  <a:pt x="8991" y="17995"/>
                </a:lnTo>
                <a:lnTo>
                  <a:pt x="4025" y="17995"/>
                </a:lnTo>
                <a:lnTo>
                  <a:pt x="0" y="13969"/>
                </a:lnTo>
                <a:lnTo>
                  <a:pt x="0" y="8991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85" name="object 1185"/>
          <p:cNvSpPr/>
          <p:nvPr/>
        </p:nvSpPr>
        <p:spPr>
          <a:xfrm>
            <a:off x="6550152" y="5122209"/>
            <a:ext cx="18415" cy="18415"/>
          </a:xfrm>
          <a:custGeom>
            <a:avLst/>
            <a:gdLst/>
            <a:ahLst/>
            <a:cxnLst/>
            <a:rect l="l" t="t" r="r" b="b"/>
            <a:pathLst>
              <a:path w="18415" h="18414">
                <a:moveTo>
                  <a:pt x="0" y="8991"/>
                </a:moveTo>
                <a:lnTo>
                  <a:pt x="0" y="4025"/>
                </a:lnTo>
                <a:lnTo>
                  <a:pt x="4025" y="0"/>
                </a:lnTo>
                <a:lnTo>
                  <a:pt x="8991" y="0"/>
                </a:lnTo>
                <a:lnTo>
                  <a:pt x="13970" y="0"/>
                </a:lnTo>
                <a:lnTo>
                  <a:pt x="17995" y="4025"/>
                </a:lnTo>
                <a:lnTo>
                  <a:pt x="17995" y="8991"/>
                </a:lnTo>
                <a:lnTo>
                  <a:pt x="17995" y="13969"/>
                </a:lnTo>
                <a:lnTo>
                  <a:pt x="13970" y="17995"/>
                </a:lnTo>
                <a:lnTo>
                  <a:pt x="8991" y="17995"/>
                </a:lnTo>
                <a:lnTo>
                  <a:pt x="4025" y="17995"/>
                </a:lnTo>
                <a:lnTo>
                  <a:pt x="0" y="13969"/>
                </a:lnTo>
                <a:lnTo>
                  <a:pt x="0" y="8991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86" name="object 1186"/>
          <p:cNvSpPr/>
          <p:nvPr/>
        </p:nvSpPr>
        <p:spPr>
          <a:xfrm>
            <a:off x="6700597" y="5122209"/>
            <a:ext cx="18415" cy="18415"/>
          </a:xfrm>
          <a:custGeom>
            <a:avLst/>
            <a:gdLst/>
            <a:ahLst/>
            <a:cxnLst/>
            <a:rect l="l" t="t" r="r" b="b"/>
            <a:pathLst>
              <a:path w="18415" h="18414">
                <a:moveTo>
                  <a:pt x="0" y="8991"/>
                </a:moveTo>
                <a:lnTo>
                  <a:pt x="0" y="4025"/>
                </a:lnTo>
                <a:lnTo>
                  <a:pt x="4025" y="0"/>
                </a:lnTo>
                <a:lnTo>
                  <a:pt x="8991" y="0"/>
                </a:lnTo>
                <a:lnTo>
                  <a:pt x="13970" y="0"/>
                </a:lnTo>
                <a:lnTo>
                  <a:pt x="17995" y="4025"/>
                </a:lnTo>
                <a:lnTo>
                  <a:pt x="17995" y="8991"/>
                </a:lnTo>
                <a:lnTo>
                  <a:pt x="17995" y="13969"/>
                </a:lnTo>
                <a:lnTo>
                  <a:pt x="13970" y="17995"/>
                </a:lnTo>
                <a:lnTo>
                  <a:pt x="8991" y="17995"/>
                </a:lnTo>
                <a:lnTo>
                  <a:pt x="4025" y="17995"/>
                </a:lnTo>
                <a:lnTo>
                  <a:pt x="0" y="13969"/>
                </a:lnTo>
                <a:lnTo>
                  <a:pt x="0" y="8991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87" name="object 1187"/>
          <p:cNvSpPr/>
          <p:nvPr/>
        </p:nvSpPr>
        <p:spPr>
          <a:xfrm>
            <a:off x="6851041" y="5122209"/>
            <a:ext cx="18415" cy="18415"/>
          </a:xfrm>
          <a:custGeom>
            <a:avLst/>
            <a:gdLst/>
            <a:ahLst/>
            <a:cxnLst/>
            <a:rect l="l" t="t" r="r" b="b"/>
            <a:pathLst>
              <a:path w="18415" h="18414">
                <a:moveTo>
                  <a:pt x="0" y="8991"/>
                </a:moveTo>
                <a:lnTo>
                  <a:pt x="0" y="4025"/>
                </a:lnTo>
                <a:lnTo>
                  <a:pt x="4025" y="0"/>
                </a:lnTo>
                <a:lnTo>
                  <a:pt x="8991" y="0"/>
                </a:lnTo>
                <a:lnTo>
                  <a:pt x="13970" y="0"/>
                </a:lnTo>
                <a:lnTo>
                  <a:pt x="17995" y="4025"/>
                </a:lnTo>
                <a:lnTo>
                  <a:pt x="17995" y="8991"/>
                </a:lnTo>
                <a:lnTo>
                  <a:pt x="17995" y="13969"/>
                </a:lnTo>
                <a:lnTo>
                  <a:pt x="13970" y="17995"/>
                </a:lnTo>
                <a:lnTo>
                  <a:pt x="8991" y="17995"/>
                </a:lnTo>
                <a:lnTo>
                  <a:pt x="4025" y="17995"/>
                </a:lnTo>
                <a:lnTo>
                  <a:pt x="0" y="13969"/>
                </a:lnTo>
                <a:lnTo>
                  <a:pt x="0" y="8991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88" name="object 1188"/>
          <p:cNvSpPr/>
          <p:nvPr/>
        </p:nvSpPr>
        <p:spPr>
          <a:xfrm>
            <a:off x="4661180" y="5057151"/>
            <a:ext cx="991869" cy="1270"/>
          </a:xfrm>
          <a:custGeom>
            <a:avLst/>
            <a:gdLst/>
            <a:ahLst/>
            <a:cxnLst/>
            <a:rect l="l" t="t" r="r" b="b"/>
            <a:pathLst>
              <a:path w="991870" h="1270">
                <a:moveTo>
                  <a:pt x="991768" y="0"/>
                </a:moveTo>
                <a:lnTo>
                  <a:pt x="0" y="825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89" name="object 1189"/>
          <p:cNvSpPr/>
          <p:nvPr/>
        </p:nvSpPr>
        <p:spPr>
          <a:xfrm>
            <a:off x="3996637" y="5058078"/>
            <a:ext cx="530225" cy="635"/>
          </a:xfrm>
          <a:custGeom>
            <a:avLst/>
            <a:gdLst/>
            <a:ahLst/>
            <a:cxnLst/>
            <a:rect l="l" t="t" r="r" b="b"/>
            <a:pathLst>
              <a:path w="530225" h="635">
                <a:moveTo>
                  <a:pt x="529805" y="0"/>
                </a:moveTo>
                <a:lnTo>
                  <a:pt x="0" y="44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90" name="object 1190"/>
          <p:cNvSpPr/>
          <p:nvPr/>
        </p:nvSpPr>
        <p:spPr>
          <a:xfrm>
            <a:off x="1850746" y="3483095"/>
            <a:ext cx="0" cy="874394"/>
          </a:xfrm>
          <a:custGeom>
            <a:avLst/>
            <a:gdLst/>
            <a:ahLst/>
            <a:cxnLst/>
            <a:rect l="l" t="t" r="r" b="b"/>
            <a:pathLst>
              <a:path h="874395">
                <a:moveTo>
                  <a:pt x="0" y="874242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91" name="object 1191"/>
          <p:cNvSpPr/>
          <p:nvPr/>
        </p:nvSpPr>
        <p:spPr>
          <a:xfrm>
            <a:off x="1850746" y="3277337"/>
            <a:ext cx="0" cy="71120"/>
          </a:xfrm>
          <a:custGeom>
            <a:avLst/>
            <a:gdLst/>
            <a:ahLst/>
            <a:cxnLst/>
            <a:rect l="l" t="t" r="r" b="b"/>
            <a:pathLst>
              <a:path h="71120">
                <a:moveTo>
                  <a:pt x="0" y="71018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92" name="object 1192"/>
          <p:cNvSpPr/>
          <p:nvPr/>
        </p:nvSpPr>
        <p:spPr>
          <a:xfrm>
            <a:off x="671691" y="1664041"/>
            <a:ext cx="0" cy="1684655"/>
          </a:xfrm>
          <a:custGeom>
            <a:avLst/>
            <a:gdLst/>
            <a:ahLst/>
            <a:cxnLst/>
            <a:rect l="l" t="t" r="r" b="b"/>
            <a:pathLst>
              <a:path h="1684654">
                <a:moveTo>
                  <a:pt x="0" y="0"/>
                </a:moveTo>
                <a:lnTo>
                  <a:pt x="0" y="1684312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93" name="object 1193"/>
          <p:cNvSpPr/>
          <p:nvPr/>
        </p:nvSpPr>
        <p:spPr>
          <a:xfrm>
            <a:off x="671691" y="3483095"/>
            <a:ext cx="900430" cy="1443990"/>
          </a:xfrm>
          <a:custGeom>
            <a:avLst/>
            <a:gdLst/>
            <a:ahLst/>
            <a:cxnLst/>
            <a:rect l="l" t="t" r="r" b="b"/>
            <a:pathLst>
              <a:path w="900430" h="1443989">
                <a:moveTo>
                  <a:pt x="0" y="0"/>
                </a:moveTo>
                <a:lnTo>
                  <a:pt x="0" y="1443723"/>
                </a:lnTo>
                <a:lnTo>
                  <a:pt x="899998" y="1443723"/>
                </a:lnTo>
                <a:lnTo>
                  <a:pt x="89998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94" name="object 1194"/>
          <p:cNvSpPr/>
          <p:nvPr/>
        </p:nvSpPr>
        <p:spPr>
          <a:xfrm>
            <a:off x="1571669" y="1664044"/>
            <a:ext cx="635" cy="1684655"/>
          </a:xfrm>
          <a:custGeom>
            <a:avLst/>
            <a:gdLst/>
            <a:ahLst/>
            <a:cxnLst/>
            <a:rect l="l" t="t" r="r" b="b"/>
            <a:pathLst>
              <a:path w="634" h="1684654">
                <a:moveTo>
                  <a:pt x="12" y="1684312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95" name="object 1195"/>
          <p:cNvSpPr/>
          <p:nvPr/>
        </p:nvSpPr>
        <p:spPr>
          <a:xfrm>
            <a:off x="761691" y="1664041"/>
            <a:ext cx="0" cy="1684655"/>
          </a:xfrm>
          <a:custGeom>
            <a:avLst/>
            <a:gdLst/>
            <a:ahLst/>
            <a:cxnLst/>
            <a:rect l="l" t="t" r="r" b="b"/>
            <a:pathLst>
              <a:path h="1684654">
                <a:moveTo>
                  <a:pt x="0" y="0"/>
                </a:moveTo>
                <a:lnTo>
                  <a:pt x="0" y="1684312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96" name="object 1196"/>
          <p:cNvSpPr/>
          <p:nvPr/>
        </p:nvSpPr>
        <p:spPr>
          <a:xfrm>
            <a:off x="761691" y="3483095"/>
            <a:ext cx="720090" cy="1353820"/>
          </a:xfrm>
          <a:custGeom>
            <a:avLst/>
            <a:gdLst/>
            <a:ahLst/>
            <a:cxnLst/>
            <a:rect l="l" t="t" r="r" b="b"/>
            <a:pathLst>
              <a:path w="720090" h="1353820">
                <a:moveTo>
                  <a:pt x="0" y="0"/>
                </a:moveTo>
                <a:lnTo>
                  <a:pt x="0" y="1353718"/>
                </a:lnTo>
                <a:lnTo>
                  <a:pt x="720001" y="1353718"/>
                </a:lnTo>
                <a:lnTo>
                  <a:pt x="719988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97" name="object 1197"/>
          <p:cNvSpPr/>
          <p:nvPr/>
        </p:nvSpPr>
        <p:spPr>
          <a:xfrm>
            <a:off x="1481668" y="1664044"/>
            <a:ext cx="635" cy="1684655"/>
          </a:xfrm>
          <a:custGeom>
            <a:avLst/>
            <a:gdLst/>
            <a:ahLst/>
            <a:cxnLst/>
            <a:rect l="l" t="t" r="r" b="b"/>
            <a:pathLst>
              <a:path w="634" h="1684654">
                <a:moveTo>
                  <a:pt x="12" y="1684312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98" name="object 1198"/>
          <p:cNvSpPr/>
          <p:nvPr/>
        </p:nvSpPr>
        <p:spPr>
          <a:xfrm>
            <a:off x="761691" y="1716888"/>
            <a:ext cx="720090" cy="0"/>
          </a:xfrm>
          <a:custGeom>
            <a:avLst/>
            <a:gdLst/>
            <a:ahLst/>
            <a:cxnLst/>
            <a:rect l="l" t="t" r="r" b="b"/>
            <a:pathLst>
              <a:path w="720090">
                <a:moveTo>
                  <a:pt x="0" y="0"/>
                </a:moveTo>
                <a:lnTo>
                  <a:pt x="71997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99" name="object 1199"/>
          <p:cNvSpPr/>
          <p:nvPr/>
        </p:nvSpPr>
        <p:spPr>
          <a:xfrm>
            <a:off x="761691" y="1734889"/>
            <a:ext cx="720090" cy="0"/>
          </a:xfrm>
          <a:custGeom>
            <a:avLst/>
            <a:gdLst/>
            <a:ahLst/>
            <a:cxnLst/>
            <a:rect l="l" t="t" r="r" b="b"/>
            <a:pathLst>
              <a:path w="720090">
                <a:moveTo>
                  <a:pt x="0" y="0"/>
                </a:moveTo>
                <a:lnTo>
                  <a:pt x="71997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00" name="object 1200"/>
          <p:cNvSpPr/>
          <p:nvPr/>
        </p:nvSpPr>
        <p:spPr>
          <a:xfrm>
            <a:off x="761691" y="1806889"/>
            <a:ext cx="720090" cy="0"/>
          </a:xfrm>
          <a:custGeom>
            <a:avLst/>
            <a:gdLst/>
            <a:ahLst/>
            <a:cxnLst/>
            <a:rect l="l" t="t" r="r" b="b"/>
            <a:pathLst>
              <a:path w="720090">
                <a:moveTo>
                  <a:pt x="0" y="0"/>
                </a:moveTo>
                <a:lnTo>
                  <a:pt x="71997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01" name="object 1201"/>
          <p:cNvSpPr/>
          <p:nvPr/>
        </p:nvSpPr>
        <p:spPr>
          <a:xfrm>
            <a:off x="761691" y="1824889"/>
            <a:ext cx="720090" cy="0"/>
          </a:xfrm>
          <a:custGeom>
            <a:avLst/>
            <a:gdLst/>
            <a:ahLst/>
            <a:cxnLst/>
            <a:rect l="l" t="t" r="r" b="b"/>
            <a:pathLst>
              <a:path w="720090">
                <a:moveTo>
                  <a:pt x="0" y="0"/>
                </a:moveTo>
                <a:lnTo>
                  <a:pt x="71997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02" name="object 1202"/>
          <p:cNvSpPr/>
          <p:nvPr/>
        </p:nvSpPr>
        <p:spPr>
          <a:xfrm>
            <a:off x="761691" y="1896889"/>
            <a:ext cx="720090" cy="0"/>
          </a:xfrm>
          <a:custGeom>
            <a:avLst/>
            <a:gdLst/>
            <a:ahLst/>
            <a:cxnLst/>
            <a:rect l="l" t="t" r="r" b="b"/>
            <a:pathLst>
              <a:path w="720090">
                <a:moveTo>
                  <a:pt x="0" y="0"/>
                </a:moveTo>
                <a:lnTo>
                  <a:pt x="71997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03" name="object 1203"/>
          <p:cNvSpPr/>
          <p:nvPr/>
        </p:nvSpPr>
        <p:spPr>
          <a:xfrm>
            <a:off x="761691" y="1914889"/>
            <a:ext cx="720090" cy="0"/>
          </a:xfrm>
          <a:custGeom>
            <a:avLst/>
            <a:gdLst/>
            <a:ahLst/>
            <a:cxnLst/>
            <a:rect l="l" t="t" r="r" b="b"/>
            <a:pathLst>
              <a:path w="720090">
                <a:moveTo>
                  <a:pt x="0" y="0"/>
                </a:moveTo>
                <a:lnTo>
                  <a:pt x="71997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04" name="object 1204"/>
          <p:cNvSpPr/>
          <p:nvPr/>
        </p:nvSpPr>
        <p:spPr>
          <a:xfrm>
            <a:off x="761692" y="1986889"/>
            <a:ext cx="720090" cy="0"/>
          </a:xfrm>
          <a:custGeom>
            <a:avLst/>
            <a:gdLst/>
            <a:ahLst/>
            <a:cxnLst/>
            <a:rect l="l" t="t" r="r" b="b"/>
            <a:pathLst>
              <a:path w="720090">
                <a:moveTo>
                  <a:pt x="0" y="0"/>
                </a:moveTo>
                <a:lnTo>
                  <a:pt x="71997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05" name="object 1205"/>
          <p:cNvSpPr/>
          <p:nvPr/>
        </p:nvSpPr>
        <p:spPr>
          <a:xfrm>
            <a:off x="761692" y="2004889"/>
            <a:ext cx="720090" cy="0"/>
          </a:xfrm>
          <a:custGeom>
            <a:avLst/>
            <a:gdLst/>
            <a:ahLst/>
            <a:cxnLst/>
            <a:rect l="l" t="t" r="r" b="b"/>
            <a:pathLst>
              <a:path w="720090">
                <a:moveTo>
                  <a:pt x="0" y="0"/>
                </a:moveTo>
                <a:lnTo>
                  <a:pt x="71997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06" name="object 1206"/>
          <p:cNvSpPr/>
          <p:nvPr/>
        </p:nvSpPr>
        <p:spPr>
          <a:xfrm>
            <a:off x="761692" y="2076889"/>
            <a:ext cx="720090" cy="0"/>
          </a:xfrm>
          <a:custGeom>
            <a:avLst/>
            <a:gdLst/>
            <a:ahLst/>
            <a:cxnLst/>
            <a:rect l="l" t="t" r="r" b="b"/>
            <a:pathLst>
              <a:path w="720090">
                <a:moveTo>
                  <a:pt x="0" y="0"/>
                </a:moveTo>
                <a:lnTo>
                  <a:pt x="71997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07" name="object 1207"/>
          <p:cNvSpPr/>
          <p:nvPr/>
        </p:nvSpPr>
        <p:spPr>
          <a:xfrm>
            <a:off x="761693" y="2094889"/>
            <a:ext cx="720090" cy="0"/>
          </a:xfrm>
          <a:custGeom>
            <a:avLst/>
            <a:gdLst/>
            <a:ahLst/>
            <a:cxnLst/>
            <a:rect l="l" t="t" r="r" b="b"/>
            <a:pathLst>
              <a:path w="720090">
                <a:moveTo>
                  <a:pt x="0" y="0"/>
                </a:moveTo>
                <a:lnTo>
                  <a:pt x="71997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08" name="object 1208"/>
          <p:cNvSpPr/>
          <p:nvPr/>
        </p:nvSpPr>
        <p:spPr>
          <a:xfrm>
            <a:off x="761693" y="2166889"/>
            <a:ext cx="720090" cy="0"/>
          </a:xfrm>
          <a:custGeom>
            <a:avLst/>
            <a:gdLst/>
            <a:ahLst/>
            <a:cxnLst/>
            <a:rect l="l" t="t" r="r" b="b"/>
            <a:pathLst>
              <a:path w="720090">
                <a:moveTo>
                  <a:pt x="0" y="0"/>
                </a:moveTo>
                <a:lnTo>
                  <a:pt x="71997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09" name="object 1209"/>
          <p:cNvSpPr/>
          <p:nvPr/>
        </p:nvSpPr>
        <p:spPr>
          <a:xfrm>
            <a:off x="761693" y="2184888"/>
            <a:ext cx="720090" cy="0"/>
          </a:xfrm>
          <a:custGeom>
            <a:avLst/>
            <a:gdLst/>
            <a:ahLst/>
            <a:cxnLst/>
            <a:rect l="l" t="t" r="r" b="b"/>
            <a:pathLst>
              <a:path w="720090">
                <a:moveTo>
                  <a:pt x="0" y="0"/>
                </a:moveTo>
                <a:lnTo>
                  <a:pt x="71997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10" name="object 1210"/>
          <p:cNvSpPr/>
          <p:nvPr/>
        </p:nvSpPr>
        <p:spPr>
          <a:xfrm>
            <a:off x="761693" y="2256890"/>
            <a:ext cx="720090" cy="0"/>
          </a:xfrm>
          <a:custGeom>
            <a:avLst/>
            <a:gdLst/>
            <a:ahLst/>
            <a:cxnLst/>
            <a:rect l="l" t="t" r="r" b="b"/>
            <a:pathLst>
              <a:path w="720090">
                <a:moveTo>
                  <a:pt x="0" y="0"/>
                </a:moveTo>
                <a:lnTo>
                  <a:pt x="71997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11" name="object 1211"/>
          <p:cNvSpPr/>
          <p:nvPr/>
        </p:nvSpPr>
        <p:spPr>
          <a:xfrm>
            <a:off x="761693" y="2274890"/>
            <a:ext cx="720090" cy="0"/>
          </a:xfrm>
          <a:custGeom>
            <a:avLst/>
            <a:gdLst/>
            <a:ahLst/>
            <a:cxnLst/>
            <a:rect l="l" t="t" r="r" b="b"/>
            <a:pathLst>
              <a:path w="720090">
                <a:moveTo>
                  <a:pt x="0" y="0"/>
                </a:moveTo>
                <a:lnTo>
                  <a:pt x="71997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12" name="object 1212"/>
          <p:cNvSpPr/>
          <p:nvPr/>
        </p:nvSpPr>
        <p:spPr>
          <a:xfrm>
            <a:off x="761695" y="2346890"/>
            <a:ext cx="720090" cy="0"/>
          </a:xfrm>
          <a:custGeom>
            <a:avLst/>
            <a:gdLst/>
            <a:ahLst/>
            <a:cxnLst/>
            <a:rect l="l" t="t" r="r" b="b"/>
            <a:pathLst>
              <a:path w="720090">
                <a:moveTo>
                  <a:pt x="0" y="0"/>
                </a:moveTo>
                <a:lnTo>
                  <a:pt x="71997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13" name="object 1213"/>
          <p:cNvSpPr/>
          <p:nvPr/>
        </p:nvSpPr>
        <p:spPr>
          <a:xfrm>
            <a:off x="761695" y="2364889"/>
            <a:ext cx="720090" cy="0"/>
          </a:xfrm>
          <a:custGeom>
            <a:avLst/>
            <a:gdLst/>
            <a:ahLst/>
            <a:cxnLst/>
            <a:rect l="l" t="t" r="r" b="b"/>
            <a:pathLst>
              <a:path w="720090">
                <a:moveTo>
                  <a:pt x="0" y="0"/>
                </a:moveTo>
                <a:lnTo>
                  <a:pt x="71997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14" name="object 1214"/>
          <p:cNvSpPr/>
          <p:nvPr/>
        </p:nvSpPr>
        <p:spPr>
          <a:xfrm>
            <a:off x="761695" y="2436890"/>
            <a:ext cx="720090" cy="0"/>
          </a:xfrm>
          <a:custGeom>
            <a:avLst/>
            <a:gdLst/>
            <a:ahLst/>
            <a:cxnLst/>
            <a:rect l="l" t="t" r="r" b="b"/>
            <a:pathLst>
              <a:path w="720090">
                <a:moveTo>
                  <a:pt x="0" y="0"/>
                </a:moveTo>
                <a:lnTo>
                  <a:pt x="71997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15" name="object 1215"/>
          <p:cNvSpPr/>
          <p:nvPr/>
        </p:nvSpPr>
        <p:spPr>
          <a:xfrm>
            <a:off x="761695" y="2454889"/>
            <a:ext cx="720090" cy="0"/>
          </a:xfrm>
          <a:custGeom>
            <a:avLst/>
            <a:gdLst/>
            <a:ahLst/>
            <a:cxnLst/>
            <a:rect l="l" t="t" r="r" b="b"/>
            <a:pathLst>
              <a:path w="720090">
                <a:moveTo>
                  <a:pt x="0" y="0"/>
                </a:moveTo>
                <a:lnTo>
                  <a:pt x="71997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16" name="object 1216"/>
          <p:cNvSpPr/>
          <p:nvPr/>
        </p:nvSpPr>
        <p:spPr>
          <a:xfrm>
            <a:off x="761696" y="2526889"/>
            <a:ext cx="720090" cy="0"/>
          </a:xfrm>
          <a:custGeom>
            <a:avLst/>
            <a:gdLst/>
            <a:ahLst/>
            <a:cxnLst/>
            <a:rect l="l" t="t" r="r" b="b"/>
            <a:pathLst>
              <a:path w="720090">
                <a:moveTo>
                  <a:pt x="0" y="0"/>
                </a:moveTo>
                <a:lnTo>
                  <a:pt x="71997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17" name="object 1217"/>
          <p:cNvSpPr/>
          <p:nvPr/>
        </p:nvSpPr>
        <p:spPr>
          <a:xfrm>
            <a:off x="761696" y="2544889"/>
            <a:ext cx="720090" cy="0"/>
          </a:xfrm>
          <a:custGeom>
            <a:avLst/>
            <a:gdLst/>
            <a:ahLst/>
            <a:cxnLst/>
            <a:rect l="l" t="t" r="r" b="b"/>
            <a:pathLst>
              <a:path w="720090">
                <a:moveTo>
                  <a:pt x="0" y="0"/>
                </a:moveTo>
                <a:lnTo>
                  <a:pt x="71997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18" name="object 1218"/>
          <p:cNvSpPr/>
          <p:nvPr/>
        </p:nvSpPr>
        <p:spPr>
          <a:xfrm>
            <a:off x="761696" y="2616889"/>
            <a:ext cx="720090" cy="0"/>
          </a:xfrm>
          <a:custGeom>
            <a:avLst/>
            <a:gdLst/>
            <a:ahLst/>
            <a:cxnLst/>
            <a:rect l="l" t="t" r="r" b="b"/>
            <a:pathLst>
              <a:path w="720090">
                <a:moveTo>
                  <a:pt x="0" y="0"/>
                </a:moveTo>
                <a:lnTo>
                  <a:pt x="71997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19" name="object 1219"/>
          <p:cNvSpPr/>
          <p:nvPr/>
        </p:nvSpPr>
        <p:spPr>
          <a:xfrm>
            <a:off x="761696" y="2634889"/>
            <a:ext cx="720090" cy="0"/>
          </a:xfrm>
          <a:custGeom>
            <a:avLst/>
            <a:gdLst/>
            <a:ahLst/>
            <a:cxnLst/>
            <a:rect l="l" t="t" r="r" b="b"/>
            <a:pathLst>
              <a:path w="720090">
                <a:moveTo>
                  <a:pt x="0" y="0"/>
                </a:moveTo>
                <a:lnTo>
                  <a:pt x="71997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20" name="object 1220"/>
          <p:cNvSpPr/>
          <p:nvPr/>
        </p:nvSpPr>
        <p:spPr>
          <a:xfrm>
            <a:off x="761696" y="2706889"/>
            <a:ext cx="720090" cy="0"/>
          </a:xfrm>
          <a:custGeom>
            <a:avLst/>
            <a:gdLst/>
            <a:ahLst/>
            <a:cxnLst/>
            <a:rect l="l" t="t" r="r" b="b"/>
            <a:pathLst>
              <a:path w="720090">
                <a:moveTo>
                  <a:pt x="0" y="0"/>
                </a:moveTo>
                <a:lnTo>
                  <a:pt x="71997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21" name="object 1221"/>
          <p:cNvSpPr/>
          <p:nvPr/>
        </p:nvSpPr>
        <p:spPr>
          <a:xfrm>
            <a:off x="761696" y="2724889"/>
            <a:ext cx="720090" cy="0"/>
          </a:xfrm>
          <a:custGeom>
            <a:avLst/>
            <a:gdLst/>
            <a:ahLst/>
            <a:cxnLst/>
            <a:rect l="l" t="t" r="r" b="b"/>
            <a:pathLst>
              <a:path w="720090">
                <a:moveTo>
                  <a:pt x="0" y="0"/>
                </a:moveTo>
                <a:lnTo>
                  <a:pt x="71997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22" name="object 1222"/>
          <p:cNvSpPr/>
          <p:nvPr/>
        </p:nvSpPr>
        <p:spPr>
          <a:xfrm>
            <a:off x="761697" y="2796889"/>
            <a:ext cx="720090" cy="0"/>
          </a:xfrm>
          <a:custGeom>
            <a:avLst/>
            <a:gdLst/>
            <a:ahLst/>
            <a:cxnLst/>
            <a:rect l="l" t="t" r="r" b="b"/>
            <a:pathLst>
              <a:path w="720090">
                <a:moveTo>
                  <a:pt x="0" y="0"/>
                </a:moveTo>
                <a:lnTo>
                  <a:pt x="71997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23" name="object 1223"/>
          <p:cNvSpPr/>
          <p:nvPr/>
        </p:nvSpPr>
        <p:spPr>
          <a:xfrm>
            <a:off x="761697" y="2814889"/>
            <a:ext cx="720090" cy="0"/>
          </a:xfrm>
          <a:custGeom>
            <a:avLst/>
            <a:gdLst/>
            <a:ahLst/>
            <a:cxnLst/>
            <a:rect l="l" t="t" r="r" b="b"/>
            <a:pathLst>
              <a:path w="720090">
                <a:moveTo>
                  <a:pt x="0" y="0"/>
                </a:moveTo>
                <a:lnTo>
                  <a:pt x="71997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24" name="object 1224"/>
          <p:cNvSpPr/>
          <p:nvPr/>
        </p:nvSpPr>
        <p:spPr>
          <a:xfrm>
            <a:off x="761697" y="2886890"/>
            <a:ext cx="720090" cy="0"/>
          </a:xfrm>
          <a:custGeom>
            <a:avLst/>
            <a:gdLst/>
            <a:ahLst/>
            <a:cxnLst/>
            <a:rect l="l" t="t" r="r" b="b"/>
            <a:pathLst>
              <a:path w="720090">
                <a:moveTo>
                  <a:pt x="0" y="0"/>
                </a:moveTo>
                <a:lnTo>
                  <a:pt x="71997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25" name="object 1225"/>
          <p:cNvSpPr/>
          <p:nvPr/>
        </p:nvSpPr>
        <p:spPr>
          <a:xfrm>
            <a:off x="761697" y="2904890"/>
            <a:ext cx="720090" cy="0"/>
          </a:xfrm>
          <a:custGeom>
            <a:avLst/>
            <a:gdLst/>
            <a:ahLst/>
            <a:cxnLst/>
            <a:rect l="l" t="t" r="r" b="b"/>
            <a:pathLst>
              <a:path w="720090">
                <a:moveTo>
                  <a:pt x="0" y="0"/>
                </a:moveTo>
                <a:lnTo>
                  <a:pt x="71997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26" name="object 1226"/>
          <p:cNvSpPr/>
          <p:nvPr/>
        </p:nvSpPr>
        <p:spPr>
          <a:xfrm>
            <a:off x="761697" y="2976890"/>
            <a:ext cx="720090" cy="0"/>
          </a:xfrm>
          <a:custGeom>
            <a:avLst/>
            <a:gdLst/>
            <a:ahLst/>
            <a:cxnLst/>
            <a:rect l="l" t="t" r="r" b="b"/>
            <a:pathLst>
              <a:path w="720090">
                <a:moveTo>
                  <a:pt x="0" y="0"/>
                </a:moveTo>
                <a:lnTo>
                  <a:pt x="71997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27" name="object 1227"/>
          <p:cNvSpPr/>
          <p:nvPr/>
        </p:nvSpPr>
        <p:spPr>
          <a:xfrm>
            <a:off x="761699" y="2994889"/>
            <a:ext cx="720090" cy="0"/>
          </a:xfrm>
          <a:custGeom>
            <a:avLst/>
            <a:gdLst/>
            <a:ahLst/>
            <a:cxnLst/>
            <a:rect l="l" t="t" r="r" b="b"/>
            <a:pathLst>
              <a:path w="720090">
                <a:moveTo>
                  <a:pt x="0" y="0"/>
                </a:moveTo>
                <a:lnTo>
                  <a:pt x="71997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28" name="object 1228"/>
          <p:cNvSpPr/>
          <p:nvPr/>
        </p:nvSpPr>
        <p:spPr>
          <a:xfrm>
            <a:off x="761699" y="3066889"/>
            <a:ext cx="720090" cy="0"/>
          </a:xfrm>
          <a:custGeom>
            <a:avLst/>
            <a:gdLst/>
            <a:ahLst/>
            <a:cxnLst/>
            <a:rect l="l" t="t" r="r" b="b"/>
            <a:pathLst>
              <a:path w="720090">
                <a:moveTo>
                  <a:pt x="0" y="0"/>
                </a:moveTo>
                <a:lnTo>
                  <a:pt x="71997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29" name="object 1229"/>
          <p:cNvSpPr/>
          <p:nvPr/>
        </p:nvSpPr>
        <p:spPr>
          <a:xfrm>
            <a:off x="761699" y="3084889"/>
            <a:ext cx="720090" cy="0"/>
          </a:xfrm>
          <a:custGeom>
            <a:avLst/>
            <a:gdLst/>
            <a:ahLst/>
            <a:cxnLst/>
            <a:rect l="l" t="t" r="r" b="b"/>
            <a:pathLst>
              <a:path w="720090">
                <a:moveTo>
                  <a:pt x="0" y="0"/>
                </a:moveTo>
                <a:lnTo>
                  <a:pt x="71997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30" name="object 1230"/>
          <p:cNvSpPr/>
          <p:nvPr/>
        </p:nvSpPr>
        <p:spPr>
          <a:xfrm>
            <a:off x="761699" y="3156889"/>
            <a:ext cx="720090" cy="0"/>
          </a:xfrm>
          <a:custGeom>
            <a:avLst/>
            <a:gdLst/>
            <a:ahLst/>
            <a:cxnLst/>
            <a:rect l="l" t="t" r="r" b="b"/>
            <a:pathLst>
              <a:path w="720090">
                <a:moveTo>
                  <a:pt x="0" y="0"/>
                </a:moveTo>
                <a:lnTo>
                  <a:pt x="71997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31" name="object 1231"/>
          <p:cNvSpPr/>
          <p:nvPr/>
        </p:nvSpPr>
        <p:spPr>
          <a:xfrm>
            <a:off x="761699" y="3174889"/>
            <a:ext cx="720090" cy="0"/>
          </a:xfrm>
          <a:custGeom>
            <a:avLst/>
            <a:gdLst/>
            <a:ahLst/>
            <a:cxnLst/>
            <a:rect l="l" t="t" r="r" b="b"/>
            <a:pathLst>
              <a:path w="720090">
                <a:moveTo>
                  <a:pt x="0" y="0"/>
                </a:moveTo>
                <a:lnTo>
                  <a:pt x="71997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32" name="object 1232"/>
          <p:cNvSpPr/>
          <p:nvPr/>
        </p:nvSpPr>
        <p:spPr>
          <a:xfrm>
            <a:off x="761699" y="3246889"/>
            <a:ext cx="720090" cy="0"/>
          </a:xfrm>
          <a:custGeom>
            <a:avLst/>
            <a:gdLst/>
            <a:ahLst/>
            <a:cxnLst/>
            <a:rect l="l" t="t" r="r" b="b"/>
            <a:pathLst>
              <a:path w="720090">
                <a:moveTo>
                  <a:pt x="0" y="0"/>
                </a:moveTo>
                <a:lnTo>
                  <a:pt x="71997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33" name="object 1233"/>
          <p:cNvSpPr/>
          <p:nvPr/>
        </p:nvSpPr>
        <p:spPr>
          <a:xfrm>
            <a:off x="761699" y="3264889"/>
            <a:ext cx="720090" cy="0"/>
          </a:xfrm>
          <a:custGeom>
            <a:avLst/>
            <a:gdLst/>
            <a:ahLst/>
            <a:cxnLst/>
            <a:rect l="l" t="t" r="r" b="b"/>
            <a:pathLst>
              <a:path w="720090">
                <a:moveTo>
                  <a:pt x="0" y="0"/>
                </a:moveTo>
                <a:lnTo>
                  <a:pt x="71997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34" name="object 1234"/>
          <p:cNvSpPr/>
          <p:nvPr/>
        </p:nvSpPr>
        <p:spPr>
          <a:xfrm>
            <a:off x="761701" y="3516889"/>
            <a:ext cx="720090" cy="0"/>
          </a:xfrm>
          <a:custGeom>
            <a:avLst/>
            <a:gdLst/>
            <a:ahLst/>
            <a:cxnLst/>
            <a:rect l="l" t="t" r="r" b="b"/>
            <a:pathLst>
              <a:path w="720090">
                <a:moveTo>
                  <a:pt x="0" y="0"/>
                </a:moveTo>
                <a:lnTo>
                  <a:pt x="71997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35" name="object 1235"/>
          <p:cNvSpPr/>
          <p:nvPr/>
        </p:nvSpPr>
        <p:spPr>
          <a:xfrm>
            <a:off x="761701" y="3534890"/>
            <a:ext cx="720090" cy="0"/>
          </a:xfrm>
          <a:custGeom>
            <a:avLst/>
            <a:gdLst/>
            <a:ahLst/>
            <a:cxnLst/>
            <a:rect l="l" t="t" r="r" b="b"/>
            <a:pathLst>
              <a:path w="720090">
                <a:moveTo>
                  <a:pt x="0" y="0"/>
                </a:moveTo>
                <a:lnTo>
                  <a:pt x="71997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36" name="object 1236"/>
          <p:cNvSpPr/>
          <p:nvPr/>
        </p:nvSpPr>
        <p:spPr>
          <a:xfrm>
            <a:off x="761702" y="3606890"/>
            <a:ext cx="720090" cy="0"/>
          </a:xfrm>
          <a:custGeom>
            <a:avLst/>
            <a:gdLst/>
            <a:ahLst/>
            <a:cxnLst/>
            <a:rect l="l" t="t" r="r" b="b"/>
            <a:pathLst>
              <a:path w="720090">
                <a:moveTo>
                  <a:pt x="0" y="0"/>
                </a:moveTo>
                <a:lnTo>
                  <a:pt x="71997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37" name="object 1237"/>
          <p:cNvSpPr/>
          <p:nvPr/>
        </p:nvSpPr>
        <p:spPr>
          <a:xfrm>
            <a:off x="761702" y="3624889"/>
            <a:ext cx="720090" cy="0"/>
          </a:xfrm>
          <a:custGeom>
            <a:avLst/>
            <a:gdLst/>
            <a:ahLst/>
            <a:cxnLst/>
            <a:rect l="l" t="t" r="r" b="b"/>
            <a:pathLst>
              <a:path w="720090">
                <a:moveTo>
                  <a:pt x="0" y="0"/>
                </a:moveTo>
                <a:lnTo>
                  <a:pt x="71997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38" name="object 1238"/>
          <p:cNvSpPr/>
          <p:nvPr/>
        </p:nvSpPr>
        <p:spPr>
          <a:xfrm>
            <a:off x="761704" y="3696889"/>
            <a:ext cx="720090" cy="0"/>
          </a:xfrm>
          <a:custGeom>
            <a:avLst/>
            <a:gdLst/>
            <a:ahLst/>
            <a:cxnLst/>
            <a:rect l="l" t="t" r="r" b="b"/>
            <a:pathLst>
              <a:path w="720090">
                <a:moveTo>
                  <a:pt x="0" y="0"/>
                </a:moveTo>
                <a:lnTo>
                  <a:pt x="71997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39" name="object 1239"/>
          <p:cNvSpPr/>
          <p:nvPr/>
        </p:nvSpPr>
        <p:spPr>
          <a:xfrm>
            <a:off x="761704" y="3714889"/>
            <a:ext cx="720090" cy="0"/>
          </a:xfrm>
          <a:custGeom>
            <a:avLst/>
            <a:gdLst/>
            <a:ahLst/>
            <a:cxnLst/>
            <a:rect l="l" t="t" r="r" b="b"/>
            <a:pathLst>
              <a:path w="720090">
                <a:moveTo>
                  <a:pt x="0" y="0"/>
                </a:moveTo>
                <a:lnTo>
                  <a:pt x="71997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40" name="object 1240"/>
          <p:cNvSpPr/>
          <p:nvPr/>
        </p:nvSpPr>
        <p:spPr>
          <a:xfrm>
            <a:off x="761704" y="3786889"/>
            <a:ext cx="720090" cy="0"/>
          </a:xfrm>
          <a:custGeom>
            <a:avLst/>
            <a:gdLst/>
            <a:ahLst/>
            <a:cxnLst/>
            <a:rect l="l" t="t" r="r" b="b"/>
            <a:pathLst>
              <a:path w="720090">
                <a:moveTo>
                  <a:pt x="0" y="0"/>
                </a:moveTo>
                <a:lnTo>
                  <a:pt x="71997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41" name="object 1241"/>
          <p:cNvSpPr/>
          <p:nvPr/>
        </p:nvSpPr>
        <p:spPr>
          <a:xfrm>
            <a:off x="761704" y="3804889"/>
            <a:ext cx="720090" cy="0"/>
          </a:xfrm>
          <a:custGeom>
            <a:avLst/>
            <a:gdLst/>
            <a:ahLst/>
            <a:cxnLst/>
            <a:rect l="l" t="t" r="r" b="b"/>
            <a:pathLst>
              <a:path w="720090">
                <a:moveTo>
                  <a:pt x="0" y="0"/>
                </a:moveTo>
                <a:lnTo>
                  <a:pt x="71997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42" name="object 1242"/>
          <p:cNvSpPr/>
          <p:nvPr/>
        </p:nvSpPr>
        <p:spPr>
          <a:xfrm>
            <a:off x="761704" y="3876889"/>
            <a:ext cx="720090" cy="0"/>
          </a:xfrm>
          <a:custGeom>
            <a:avLst/>
            <a:gdLst/>
            <a:ahLst/>
            <a:cxnLst/>
            <a:rect l="l" t="t" r="r" b="b"/>
            <a:pathLst>
              <a:path w="720090">
                <a:moveTo>
                  <a:pt x="0" y="0"/>
                </a:moveTo>
                <a:lnTo>
                  <a:pt x="71997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43" name="object 1243"/>
          <p:cNvSpPr/>
          <p:nvPr/>
        </p:nvSpPr>
        <p:spPr>
          <a:xfrm>
            <a:off x="761705" y="3894889"/>
            <a:ext cx="720090" cy="0"/>
          </a:xfrm>
          <a:custGeom>
            <a:avLst/>
            <a:gdLst/>
            <a:ahLst/>
            <a:cxnLst/>
            <a:rect l="l" t="t" r="r" b="b"/>
            <a:pathLst>
              <a:path w="720090">
                <a:moveTo>
                  <a:pt x="0" y="0"/>
                </a:moveTo>
                <a:lnTo>
                  <a:pt x="71997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44" name="object 1244"/>
          <p:cNvSpPr/>
          <p:nvPr/>
        </p:nvSpPr>
        <p:spPr>
          <a:xfrm>
            <a:off x="761705" y="3966889"/>
            <a:ext cx="720090" cy="0"/>
          </a:xfrm>
          <a:custGeom>
            <a:avLst/>
            <a:gdLst/>
            <a:ahLst/>
            <a:cxnLst/>
            <a:rect l="l" t="t" r="r" b="b"/>
            <a:pathLst>
              <a:path w="720090">
                <a:moveTo>
                  <a:pt x="0" y="0"/>
                </a:moveTo>
                <a:lnTo>
                  <a:pt x="71997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45" name="object 1245"/>
          <p:cNvSpPr/>
          <p:nvPr/>
        </p:nvSpPr>
        <p:spPr>
          <a:xfrm>
            <a:off x="761705" y="3984889"/>
            <a:ext cx="720090" cy="0"/>
          </a:xfrm>
          <a:custGeom>
            <a:avLst/>
            <a:gdLst/>
            <a:ahLst/>
            <a:cxnLst/>
            <a:rect l="l" t="t" r="r" b="b"/>
            <a:pathLst>
              <a:path w="720090">
                <a:moveTo>
                  <a:pt x="0" y="0"/>
                </a:moveTo>
                <a:lnTo>
                  <a:pt x="71997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46" name="object 1246"/>
          <p:cNvSpPr/>
          <p:nvPr/>
        </p:nvSpPr>
        <p:spPr>
          <a:xfrm>
            <a:off x="761705" y="4056889"/>
            <a:ext cx="720090" cy="0"/>
          </a:xfrm>
          <a:custGeom>
            <a:avLst/>
            <a:gdLst/>
            <a:ahLst/>
            <a:cxnLst/>
            <a:rect l="l" t="t" r="r" b="b"/>
            <a:pathLst>
              <a:path w="720090">
                <a:moveTo>
                  <a:pt x="0" y="0"/>
                </a:moveTo>
                <a:lnTo>
                  <a:pt x="71997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47" name="object 1247"/>
          <p:cNvSpPr/>
          <p:nvPr/>
        </p:nvSpPr>
        <p:spPr>
          <a:xfrm>
            <a:off x="761705" y="4074890"/>
            <a:ext cx="720090" cy="0"/>
          </a:xfrm>
          <a:custGeom>
            <a:avLst/>
            <a:gdLst/>
            <a:ahLst/>
            <a:cxnLst/>
            <a:rect l="l" t="t" r="r" b="b"/>
            <a:pathLst>
              <a:path w="720090">
                <a:moveTo>
                  <a:pt x="0" y="0"/>
                </a:moveTo>
                <a:lnTo>
                  <a:pt x="71997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48" name="object 1248"/>
          <p:cNvSpPr/>
          <p:nvPr/>
        </p:nvSpPr>
        <p:spPr>
          <a:xfrm>
            <a:off x="761706" y="4146889"/>
            <a:ext cx="720090" cy="0"/>
          </a:xfrm>
          <a:custGeom>
            <a:avLst/>
            <a:gdLst/>
            <a:ahLst/>
            <a:cxnLst/>
            <a:rect l="l" t="t" r="r" b="b"/>
            <a:pathLst>
              <a:path w="720090">
                <a:moveTo>
                  <a:pt x="0" y="0"/>
                </a:moveTo>
                <a:lnTo>
                  <a:pt x="71997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49" name="object 1249"/>
          <p:cNvSpPr/>
          <p:nvPr/>
        </p:nvSpPr>
        <p:spPr>
          <a:xfrm>
            <a:off x="761706" y="4164889"/>
            <a:ext cx="720090" cy="0"/>
          </a:xfrm>
          <a:custGeom>
            <a:avLst/>
            <a:gdLst/>
            <a:ahLst/>
            <a:cxnLst/>
            <a:rect l="l" t="t" r="r" b="b"/>
            <a:pathLst>
              <a:path w="720090">
                <a:moveTo>
                  <a:pt x="0" y="0"/>
                </a:moveTo>
                <a:lnTo>
                  <a:pt x="71997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50" name="object 1250"/>
          <p:cNvSpPr/>
          <p:nvPr/>
        </p:nvSpPr>
        <p:spPr>
          <a:xfrm>
            <a:off x="761706" y="4236889"/>
            <a:ext cx="720090" cy="0"/>
          </a:xfrm>
          <a:custGeom>
            <a:avLst/>
            <a:gdLst/>
            <a:ahLst/>
            <a:cxnLst/>
            <a:rect l="l" t="t" r="r" b="b"/>
            <a:pathLst>
              <a:path w="720090">
                <a:moveTo>
                  <a:pt x="0" y="0"/>
                </a:moveTo>
                <a:lnTo>
                  <a:pt x="71997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51" name="object 1251"/>
          <p:cNvSpPr/>
          <p:nvPr/>
        </p:nvSpPr>
        <p:spPr>
          <a:xfrm>
            <a:off x="761706" y="4254889"/>
            <a:ext cx="720090" cy="0"/>
          </a:xfrm>
          <a:custGeom>
            <a:avLst/>
            <a:gdLst/>
            <a:ahLst/>
            <a:cxnLst/>
            <a:rect l="l" t="t" r="r" b="b"/>
            <a:pathLst>
              <a:path w="720090">
                <a:moveTo>
                  <a:pt x="0" y="0"/>
                </a:moveTo>
                <a:lnTo>
                  <a:pt x="71997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52" name="object 1252"/>
          <p:cNvSpPr/>
          <p:nvPr/>
        </p:nvSpPr>
        <p:spPr>
          <a:xfrm>
            <a:off x="761706" y="4326890"/>
            <a:ext cx="720090" cy="0"/>
          </a:xfrm>
          <a:custGeom>
            <a:avLst/>
            <a:gdLst/>
            <a:ahLst/>
            <a:cxnLst/>
            <a:rect l="l" t="t" r="r" b="b"/>
            <a:pathLst>
              <a:path w="720090">
                <a:moveTo>
                  <a:pt x="0" y="0"/>
                </a:moveTo>
                <a:lnTo>
                  <a:pt x="71997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53" name="object 1253"/>
          <p:cNvSpPr/>
          <p:nvPr/>
        </p:nvSpPr>
        <p:spPr>
          <a:xfrm>
            <a:off x="761706" y="4344889"/>
            <a:ext cx="720090" cy="0"/>
          </a:xfrm>
          <a:custGeom>
            <a:avLst/>
            <a:gdLst/>
            <a:ahLst/>
            <a:cxnLst/>
            <a:rect l="l" t="t" r="r" b="b"/>
            <a:pathLst>
              <a:path w="720090">
                <a:moveTo>
                  <a:pt x="0" y="0"/>
                </a:moveTo>
                <a:lnTo>
                  <a:pt x="71997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54" name="object 1254"/>
          <p:cNvSpPr/>
          <p:nvPr/>
        </p:nvSpPr>
        <p:spPr>
          <a:xfrm>
            <a:off x="761707" y="4416889"/>
            <a:ext cx="720090" cy="0"/>
          </a:xfrm>
          <a:custGeom>
            <a:avLst/>
            <a:gdLst/>
            <a:ahLst/>
            <a:cxnLst/>
            <a:rect l="l" t="t" r="r" b="b"/>
            <a:pathLst>
              <a:path w="720090">
                <a:moveTo>
                  <a:pt x="0" y="0"/>
                </a:moveTo>
                <a:lnTo>
                  <a:pt x="71997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55" name="object 1255"/>
          <p:cNvSpPr/>
          <p:nvPr/>
        </p:nvSpPr>
        <p:spPr>
          <a:xfrm>
            <a:off x="761707" y="4434889"/>
            <a:ext cx="720090" cy="0"/>
          </a:xfrm>
          <a:custGeom>
            <a:avLst/>
            <a:gdLst/>
            <a:ahLst/>
            <a:cxnLst/>
            <a:rect l="l" t="t" r="r" b="b"/>
            <a:pathLst>
              <a:path w="720090">
                <a:moveTo>
                  <a:pt x="0" y="0"/>
                </a:moveTo>
                <a:lnTo>
                  <a:pt x="71997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56" name="object 1256"/>
          <p:cNvSpPr/>
          <p:nvPr/>
        </p:nvSpPr>
        <p:spPr>
          <a:xfrm>
            <a:off x="761707" y="4506889"/>
            <a:ext cx="720090" cy="0"/>
          </a:xfrm>
          <a:custGeom>
            <a:avLst/>
            <a:gdLst/>
            <a:ahLst/>
            <a:cxnLst/>
            <a:rect l="l" t="t" r="r" b="b"/>
            <a:pathLst>
              <a:path w="720090">
                <a:moveTo>
                  <a:pt x="0" y="0"/>
                </a:moveTo>
                <a:lnTo>
                  <a:pt x="71997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57" name="object 1257"/>
          <p:cNvSpPr/>
          <p:nvPr/>
        </p:nvSpPr>
        <p:spPr>
          <a:xfrm>
            <a:off x="761709" y="4524889"/>
            <a:ext cx="720090" cy="0"/>
          </a:xfrm>
          <a:custGeom>
            <a:avLst/>
            <a:gdLst/>
            <a:ahLst/>
            <a:cxnLst/>
            <a:rect l="l" t="t" r="r" b="b"/>
            <a:pathLst>
              <a:path w="720090">
                <a:moveTo>
                  <a:pt x="0" y="0"/>
                </a:moveTo>
                <a:lnTo>
                  <a:pt x="71997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58" name="object 1258"/>
          <p:cNvSpPr/>
          <p:nvPr/>
        </p:nvSpPr>
        <p:spPr>
          <a:xfrm>
            <a:off x="761709" y="4596889"/>
            <a:ext cx="720090" cy="0"/>
          </a:xfrm>
          <a:custGeom>
            <a:avLst/>
            <a:gdLst/>
            <a:ahLst/>
            <a:cxnLst/>
            <a:rect l="l" t="t" r="r" b="b"/>
            <a:pathLst>
              <a:path w="720090">
                <a:moveTo>
                  <a:pt x="0" y="0"/>
                </a:moveTo>
                <a:lnTo>
                  <a:pt x="71997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59" name="object 1259"/>
          <p:cNvSpPr/>
          <p:nvPr/>
        </p:nvSpPr>
        <p:spPr>
          <a:xfrm>
            <a:off x="761709" y="4614889"/>
            <a:ext cx="720090" cy="0"/>
          </a:xfrm>
          <a:custGeom>
            <a:avLst/>
            <a:gdLst/>
            <a:ahLst/>
            <a:cxnLst/>
            <a:rect l="l" t="t" r="r" b="b"/>
            <a:pathLst>
              <a:path w="720090">
                <a:moveTo>
                  <a:pt x="0" y="0"/>
                </a:moveTo>
                <a:lnTo>
                  <a:pt x="71997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60" name="object 1260"/>
          <p:cNvSpPr/>
          <p:nvPr/>
        </p:nvSpPr>
        <p:spPr>
          <a:xfrm>
            <a:off x="761709" y="4686889"/>
            <a:ext cx="720090" cy="0"/>
          </a:xfrm>
          <a:custGeom>
            <a:avLst/>
            <a:gdLst/>
            <a:ahLst/>
            <a:cxnLst/>
            <a:rect l="l" t="t" r="r" b="b"/>
            <a:pathLst>
              <a:path w="720090">
                <a:moveTo>
                  <a:pt x="0" y="0"/>
                </a:moveTo>
                <a:lnTo>
                  <a:pt x="71997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61" name="object 1261"/>
          <p:cNvSpPr/>
          <p:nvPr/>
        </p:nvSpPr>
        <p:spPr>
          <a:xfrm>
            <a:off x="761709" y="4704889"/>
            <a:ext cx="720090" cy="0"/>
          </a:xfrm>
          <a:custGeom>
            <a:avLst/>
            <a:gdLst/>
            <a:ahLst/>
            <a:cxnLst/>
            <a:rect l="l" t="t" r="r" b="b"/>
            <a:pathLst>
              <a:path w="720090">
                <a:moveTo>
                  <a:pt x="0" y="0"/>
                </a:moveTo>
                <a:lnTo>
                  <a:pt x="71997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62" name="object 1262"/>
          <p:cNvSpPr/>
          <p:nvPr/>
        </p:nvSpPr>
        <p:spPr>
          <a:xfrm>
            <a:off x="761710" y="4776889"/>
            <a:ext cx="720090" cy="0"/>
          </a:xfrm>
          <a:custGeom>
            <a:avLst/>
            <a:gdLst/>
            <a:ahLst/>
            <a:cxnLst/>
            <a:rect l="l" t="t" r="r" b="b"/>
            <a:pathLst>
              <a:path w="720090">
                <a:moveTo>
                  <a:pt x="0" y="0"/>
                </a:moveTo>
                <a:lnTo>
                  <a:pt x="71997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63" name="object 1263"/>
          <p:cNvSpPr/>
          <p:nvPr/>
        </p:nvSpPr>
        <p:spPr>
          <a:xfrm>
            <a:off x="761710" y="4794890"/>
            <a:ext cx="720090" cy="0"/>
          </a:xfrm>
          <a:custGeom>
            <a:avLst/>
            <a:gdLst/>
            <a:ahLst/>
            <a:cxnLst/>
            <a:rect l="l" t="t" r="r" b="b"/>
            <a:pathLst>
              <a:path w="720090">
                <a:moveTo>
                  <a:pt x="0" y="0"/>
                </a:moveTo>
                <a:lnTo>
                  <a:pt x="71997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64" name="object 1264"/>
          <p:cNvSpPr/>
          <p:nvPr/>
        </p:nvSpPr>
        <p:spPr>
          <a:xfrm>
            <a:off x="4981519" y="1664041"/>
            <a:ext cx="3175" cy="3394075"/>
          </a:xfrm>
          <a:custGeom>
            <a:avLst/>
            <a:gdLst/>
            <a:ahLst/>
            <a:cxnLst/>
            <a:rect l="l" t="t" r="r" b="b"/>
            <a:pathLst>
              <a:path w="3175" h="3394075">
                <a:moveTo>
                  <a:pt x="0" y="0"/>
                </a:moveTo>
                <a:lnTo>
                  <a:pt x="2794" y="3393655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65" name="object 1265"/>
          <p:cNvSpPr/>
          <p:nvPr/>
        </p:nvSpPr>
        <p:spPr>
          <a:xfrm>
            <a:off x="3951137" y="5036921"/>
            <a:ext cx="12700" cy="15875"/>
          </a:xfrm>
          <a:custGeom>
            <a:avLst/>
            <a:gdLst/>
            <a:ahLst/>
            <a:cxnLst/>
            <a:rect l="l" t="t" r="r" b="b"/>
            <a:pathLst>
              <a:path w="12700" h="15875">
                <a:moveTo>
                  <a:pt x="2527" y="0"/>
                </a:moveTo>
                <a:lnTo>
                  <a:pt x="0" y="2501"/>
                </a:lnTo>
                <a:lnTo>
                  <a:pt x="9410" y="15455"/>
                </a:lnTo>
                <a:lnTo>
                  <a:pt x="12712" y="14097"/>
                </a:lnTo>
                <a:lnTo>
                  <a:pt x="2527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66" name="object 1266"/>
          <p:cNvSpPr/>
          <p:nvPr/>
        </p:nvSpPr>
        <p:spPr>
          <a:xfrm>
            <a:off x="3951137" y="5036921"/>
            <a:ext cx="12700" cy="15875"/>
          </a:xfrm>
          <a:custGeom>
            <a:avLst/>
            <a:gdLst/>
            <a:ahLst/>
            <a:cxnLst/>
            <a:rect l="l" t="t" r="r" b="b"/>
            <a:pathLst>
              <a:path w="12700" h="15875">
                <a:moveTo>
                  <a:pt x="0" y="2501"/>
                </a:moveTo>
                <a:lnTo>
                  <a:pt x="9410" y="15455"/>
                </a:lnTo>
                <a:lnTo>
                  <a:pt x="12712" y="14097"/>
                </a:lnTo>
                <a:lnTo>
                  <a:pt x="2527" y="0"/>
                </a:lnTo>
                <a:lnTo>
                  <a:pt x="0" y="2501"/>
                </a:lnTo>
                <a:close/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67" name="object 1267"/>
          <p:cNvSpPr/>
          <p:nvPr/>
        </p:nvSpPr>
        <p:spPr>
          <a:xfrm>
            <a:off x="3951316" y="5061240"/>
            <a:ext cx="12700" cy="0"/>
          </a:xfrm>
          <a:custGeom>
            <a:avLst/>
            <a:gdLst/>
            <a:ahLst/>
            <a:cxnLst/>
            <a:rect l="l" t="t" r="r" b="b"/>
            <a:pathLst>
              <a:path w="12700">
                <a:moveTo>
                  <a:pt x="0" y="0"/>
                </a:moveTo>
                <a:lnTo>
                  <a:pt x="12674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68" name="object 1268"/>
          <p:cNvSpPr/>
          <p:nvPr/>
        </p:nvSpPr>
        <p:spPr>
          <a:xfrm>
            <a:off x="3951316" y="5061240"/>
            <a:ext cx="12700" cy="0"/>
          </a:xfrm>
          <a:custGeom>
            <a:avLst/>
            <a:gdLst/>
            <a:ahLst/>
            <a:cxnLst/>
            <a:rect l="l" t="t" r="r" b="b"/>
            <a:pathLst>
              <a:path w="12700">
                <a:moveTo>
                  <a:pt x="0" y="0"/>
                </a:moveTo>
                <a:lnTo>
                  <a:pt x="12674" y="0"/>
                </a:lnTo>
                <a:lnTo>
                  <a:pt x="0" y="0"/>
                </a:lnTo>
                <a:close/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69" name="object 1269"/>
          <p:cNvSpPr/>
          <p:nvPr/>
        </p:nvSpPr>
        <p:spPr>
          <a:xfrm>
            <a:off x="3960554" y="5051025"/>
            <a:ext cx="8890" cy="16510"/>
          </a:xfrm>
          <a:custGeom>
            <a:avLst/>
            <a:gdLst/>
            <a:ahLst/>
            <a:cxnLst/>
            <a:rect l="l" t="t" r="r" b="b"/>
            <a:pathLst>
              <a:path w="8889" h="16510">
                <a:moveTo>
                  <a:pt x="5105" y="16497"/>
                </a:moveTo>
                <a:lnTo>
                  <a:pt x="4127" y="11239"/>
                </a:lnTo>
                <a:lnTo>
                  <a:pt x="2412" y="6134"/>
                </a:lnTo>
                <a:lnTo>
                  <a:pt x="0" y="1346"/>
                </a:lnTo>
                <a:lnTo>
                  <a:pt x="3301" y="0"/>
                </a:lnTo>
                <a:lnTo>
                  <a:pt x="5867" y="5219"/>
                </a:lnTo>
                <a:lnTo>
                  <a:pt x="7708" y="10769"/>
                </a:lnTo>
                <a:lnTo>
                  <a:pt x="8775" y="16497"/>
                </a:lnTo>
                <a:lnTo>
                  <a:pt x="5105" y="16497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70" name="object 1270"/>
          <p:cNvSpPr/>
          <p:nvPr/>
        </p:nvSpPr>
        <p:spPr>
          <a:xfrm>
            <a:off x="5888530" y="5037023"/>
            <a:ext cx="12700" cy="15875"/>
          </a:xfrm>
          <a:custGeom>
            <a:avLst/>
            <a:gdLst/>
            <a:ahLst/>
            <a:cxnLst/>
            <a:rect l="l" t="t" r="r" b="b"/>
            <a:pathLst>
              <a:path w="12700" h="15875">
                <a:moveTo>
                  <a:pt x="2527" y="0"/>
                </a:moveTo>
                <a:lnTo>
                  <a:pt x="0" y="2501"/>
                </a:lnTo>
                <a:lnTo>
                  <a:pt x="9410" y="15455"/>
                </a:lnTo>
                <a:lnTo>
                  <a:pt x="12712" y="14096"/>
                </a:lnTo>
                <a:lnTo>
                  <a:pt x="2527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71" name="object 1271"/>
          <p:cNvSpPr/>
          <p:nvPr/>
        </p:nvSpPr>
        <p:spPr>
          <a:xfrm>
            <a:off x="5888530" y="5037023"/>
            <a:ext cx="12700" cy="15875"/>
          </a:xfrm>
          <a:custGeom>
            <a:avLst/>
            <a:gdLst/>
            <a:ahLst/>
            <a:cxnLst/>
            <a:rect l="l" t="t" r="r" b="b"/>
            <a:pathLst>
              <a:path w="12700" h="15875">
                <a:moveTo>
                  <a:pt x="0" y="2501"/>
                </a:moveTo>
                <a:lnTo>
                  <a:pt x="9410" y="15455"/>
                </a:lnTo>
                <a:lnTo>
                  <a:pt x="12712" y="14096"/>
                </a:lnTo>
                <a:lnTo>
                  <a:pt x="2527" y="0"/>
                </a:lnTo>
                <a:lnTo>
                  <a:pt x="0" y="2501"/>
                </a:lnTo>
                <a:close/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72" name="object 1272"/>
          <p:cNvSpPr/>
          <p:nvPr/>
        </p:nvSpPr>
        <p:spPr>
          <a:xfrm>
            <a:off x="5685383" y="5037023"/>
            <a:ext cx="13335" cy="15875"/>
          </a:xfrm>
          <a:custGeom>
            <a:avLst/>
            <a:gdLst/>
            <a:ahLst/>
            <a:cxnLst/>
            <a:rect l="l" t="t" r="r" b="b"/>
            <a:pathLst>
              <a:path w="13335" h="15875">
                <a:moveTo>
                  <a:pt x="10185" y="0"/>
                </a:moveTo>
                <a:lnTo>
                  <a:pt x="0" y="14096"/>
                </a:lnTo>
                <a:lnTo>
                  <a:pt x="3302" y="15455"/>
                </a:lnTo>
                <a:lnTo>
                  <a:pt x="12725" y="2501"/>
                </a:lnTo>
                <a:lnTo>
                  <a:pt x="1018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73" name="object 1273"/>
          <p:cNvSpPr/>
          <p:nvPr/>
        </p:nvSpPr>
        <p:spPr>
          <a:xfrm>
            <a:off x="5685383" y="5037023"/>
            <a:ext cx="13335" cy="15875"/>
          </a:xfrm>
          <a:custGeom>
            <a:avLst/>
            <a:gdLst/>
            <a:ahLst/>
            <a:cxnLst/>
            <a:rect l="l" t="t" r="r" b="b"/>
            <a:pathLst>
              <a:path w="13335" h="15875">
                <a:moveTo>
                  <a:pt x="12725" y="2501"/>
                </a:moveTo>
                <a:lnTo>
                  <a:pt x="3302" y="15455"/>
                </a:lnTo>
                <a:lnTo>
                  <a:pt x="0" y="14096"/>
                </a:lnTo>
                <a:lnTo>
                  <a:pt x="10185" y="0"/>
                </a:lnTo>
                <a:lnTo>
                  <a:pt x="12725" y="2501"/>
                </a:lnTo>
                <a:close/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74" name="object 1274"/>
          <p:cNvSpPr/>
          <p:nvPr/>
        </p:nvSpPr>
        <p:spPr>
          <a:xfrm>
            <a:off x="5897946" y="5051125"/>
            <a:ext cx="8890" cy="16510"/>
          </a:xfrm>
          <a:custGeom>
            <a:avLst/>
            <a:gdLst/>
            <a:ahLst/>
            <a:cxnLst/>
            <a:rect l="l" t="t" r="r" b="b"/>
            <a:pathLst>
              <a:path w="8889" h="16510">
                <a:moveTo>
                  <a:pt x="5105" y="16497"/>
                </a:moveTo>
                <a:lnTo>
                  <a:pt x="4127" y="11239"/>
                </a:lnTo>
                <a:lnTo>
                  <a:pt x="2412" y="6134"/>
                </a:lnTo>
                <a:lnTo>
                  <a:pt x="0" y="1346"/>
                </a:lnTo>
                <a:lnTo>
                  <a:pt x="3301" y="0"/>
                </a:lnTo>
                <a:lnTo>
                  <a:pt x="5867" y="5219"/>
                </a:lnTo>
                <a:lnTo>
                  <a:pt x="7708" y="10769"/>
                </a:lnTo>
                <a:lnTo>
                  <a:pt x="8775" y="16497"/>
                </a:lnTo>
                <a:lnTo>
                  <a:pt x="5105" y="16497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75" name="object 1275"/>
          <p:cNvSpPr/>
          <p:nvPr/>
        </p:nvSpPr>
        <p:spPr>
          <a:xfrm>
            <a:off x="5679916" y="5051125"/>
            <a:ext cx="8890" cy="16510"/>
          </a:xfrm>
          <a:custGeom>
            <a:avLst/>
            <a:gdLst/>
            <a:ahLst/>
            <a:cxnLst/>
            <a:rect l="l" t="t" r="r" b="b"/>
            <a:pathLst>
              <a:path w="8889" h="16510">
                <a:moveTo>
                  <a:pt x="3670" y="16497"/>
                </a:moveTo>
                <a:lnTo>
                  <a:pt x="4648" y="11239"/>
                </a:lnTo>
                <a:lnTo>
                  <a:pt x="6362" y="6134"/>
                </a:lnTo>
                <a:lnTo>
                  <a:pt x="8775" y="1346"/>
                </a:lnTo>
                <a:lnTo>
                  <a:pt x="5473" y="0"/>
                </a:lnTo>
                <a:lnTo>
                  <a:pt x="2908" y="5219"/>
                </a:lnTo>
                <a:lnTo>
                  <a:pt x="1066" y="10769"/>
                </a:lnTo>
                <a:lnTo>
                  <a:pt x="0" y="16497"/>
                </a:lnTo>
                <a:lnTo>
                  <a:pt x="3670" y="16497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76" name="object 1276"/>
          <p:cNvSpPr txBox="1"/>
          <p:nvPr/>
        </p:nvSpPr>
        <p:spPr>
          <a:xfrm>
            <a:off x="6566765" y="3942162"/>
            <a:ext cx="135890" cy="177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200" b="1" dirty="0">
                <a:solidFill>
                  <a:srgbClr val="58595B"/>
                </a:solidFill>
                <a:latin typeface="Arial"/>
                <a:cs typeface="Arial"/>
              </a:rPr>
              <a:t>A</a:t>
            </a:r>
            <a:endParaRPr sz="1200">
              <a:latin typeface="Arial"/>
              <a:cs typeface="Arial"/>
            </a:endParaRPr>
          </a:p>
        </p:txBody>
      </p:sp>
      <p:sp>
        <p:nvSpPr>
          <p:cNvPr id="1277" name="object 1277"/>
          <p:cNvSpPr/>
          <p:nvPr/>
        </p:nvSpPr>
        <p:spPr>
          <a:xfrm>
            <a:off x="5545140" y="4032530"/>
            <a:ext cx="800735" cy="0"/>
          </a:xfrm>
          <a:custGeom>
            <a:avLst/>
            <a:gdLst/>
            <a:ahLst/>
            <a:cxnLst/>
            <a:rect l="l" t="t" r="r" b="b"/>
            <a:pathLst>
              <a:path w="800735">
                <a:moveTo>
                  <a:pt x="0" y="0"/>
                </a:moveTo>
                <a:lnTo>
                  <a:pt x="800163" y="0"/>
                </a:lnTo>
              </a:path>
            </a:pathLst>
          </a:custGeom>
          <a:ln w="25400">
            <a:solidFill>
              <a:srgbClr val="F15F22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78" name="object 1278"/>
          <p:cNvSpPr/>
          <p:nvPr/>
        </p:nvSpPr>
        <p:spPr>
          <a:xfrm>
            <a:off x="5493515" y="4032530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25400">
            <a:solidFill>
              <a:srgbClr val="F15F2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79" name="object 1279"/>
          <p:cNvSpPr/>
          <p:nvPr/>
        </p:nvSpPr>
        <p:spPr>
          <a:xfrm>
            <a:off x="6371111" y="4032530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25400">
            <a:solidFill>
              <a:srgbClr val="F15F2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80" name="object 1280"/>
          <p:cNvSpPr/>
          <p:nvPr/>
        </p:nvSpPr>
        <p:spPr>
          <a:xfrm>
            <a:off x="6254117" y="4752154"/>
            <a:ext cx="0" cy="1296670"/>
          </a:xfrm>
          <a:custGeom>
            <a:avLst/>
            <a:gdLst/>
            <a:ahLst/>
            <a:cxnLst/>
            <a:rect l="l" t="t" r="r" b="b"/>
            <a:pathLst>
              <a:path h="1296670">
                <a:moveTo>
                  <a:pt x="0" y="0"/>
                </a:moveTo>
                <a:lnTo>
                  <a:pt x="0" y="1296301"/>
                </a:lnTo>
              </a:path>
            </a:pathLst>
          </a:custGeom>
          <a:ln w="25400">
            <a:solidFill>
              <a:srgbClr val="F15F22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81" name="object 1281"/>
          <p:cNvSpPr/>
          <p:nvPr/>
        </p:nvSpPr>
        <p:spPr>
          <a:xfrm>
            <a:off x="6254117" y="4701318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25400">
            <a:solidFill>
              <a:srgbClr val="F15F2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82" name="object 1282"/>
          <p:cNvSpPr/>
          <p:nvPr/>
        </p:nvSpPr>
        <p:spPr>
          <a:xfrm>
            <a:off x="6254117" y="6073871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25400">
            <a:solidFill>
              <a:srgbClr val="F15F2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83" name="object 1283"/>
          <p:cNvSpPr txBox="1"/>
          <p:nvPr/>
        </p:nvSpPr>
        <p:spPr>
          <a:xfrm>
            <a:off x="6202530" y="4402337"/>
            <a:ext cx="135890" cy="177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200" b="1" dirty="0">
                <a:solidFill>
                  <a:srgbClr val="58595B"/>
                </a:solidFill>
                <a:latin typeface="Arial"/>
                <a:cs typeface="Arial"/>
              </a:rPr>
              <a:t>B</a:t>
            </a:r>
            <a:endParaRPr sz="1200">
              <a:latin typeface="Arial"/>
              <a:cs typeface="Arial"/>
            </a:endParaRPr>
          </a:p>
        </p:txBody>
      </p:sp>
      <p:sp>
        <p:nvSpPr>
          <p:cNvPr id="1284" name="object 1284"/>
          <p:cNvSpPr/>
          <p:nvPr/>
        </p:nvSpPr>
        <p:spPr>
          <a:xfrm>
            <a:off x="7895513" y="4505401"/>
            <a:ext cx="1175385" cy="0"/>
          </a:xfrm>
          <a:custGeom>
            <a:avLst/>
            <a:gdLst/>
            <a:ahLst/>
            <a:cxnLst/>
            <a:rect l="l" t="t" r="r" b="b"/>
            <a:pathLst>
              <a:path w="1175384">
                <a:moveTo>
                  <a:pt x="0" y="0"/>
                </a:moveTo>
                <a:lnTo>
                  <a:pt x="1174788" y="0"/>
                </a:lnTo>
              </a:path>
            </a:pathLst>
          </a:custGeom>
          <a:ln w="25400">
            <a:solidFill>
              <a:srgbClr val="F15F22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85" name="object 1285"/>
          <p:cNvSpPr/>
          <p:nvPr/>
        </p:nvSpPr>
        <p:spPr>
          <a:xfrm>
            <a:off x="7845522" y="4505401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25400">
            <a:solidFill>
              <a:srgbClr val="F15F2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86" name="object 1286"/>
          <p:cNvSpPr/>
          <p:nvPr/>
        </p:nvSpPr>
        <p:spPr>
          <a:xfrm>
            <a:off x="9095304" y="4505401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25400">
            <a:solidFill>
              <a:srgbClr val="F15F2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87" name="object 1287"/>
          <p:cNvSpPr txBox="1"/>
          <p:nvPr/>
        </p:nvSpPr>
        <p:spPr>
          <a:xfrm>
            <a:off x="7524610" y="4415037"/>
            <a:ext cx="135890" cy="177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200" b="1" dirty="0">
                <a:solidFill>
                  <a:srgbClr val="58595B"/>
                </a:solidFill>
                <a:latin typeface="Arial"/>
                <a:cs typeface="Arial"/>
              </a:rPr>
              <a:t>C</a:t>
            </a:r>
            <a:endParaRPr sz="12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033610" y="4897395"/>
            <a:ext cx="2273300" cy="0"/>
          </a:xfrm>
          <a:custGeom>
            <a:avLst/>
            <a:gdLst/>
            <a:ahLst/>
            <a:cxnLst/>
            <a:rect l="l" t="t" r="r" b="b"/>
            <a:pathLst>
              <a:path w="2273300">
                <a:moveTo>
                  <a:pt x="0" y="0"/>
                </a:moveTo>
                <a:lnTo>
                  <a:pt x="2272791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466308" y="4552513"/>
            <a:ext cx="4841231" cy="187259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3051255" y="4817080"/>
            <a:ext cx="2022475" cy="0"/>
          </a:xfrm>
          <a:custGeom>
            <a:avLst/>
            <a:gdLst/>
            <a:ahLst/>
            <a:cxnLst/>
            <a:rect l="l" t="t" r="r" b="b"/>
            <a:pathLst>
              <a:path w="2022475">
                <a:moveTo>
                  <a:pt x="0" y="0"/>
                </a:moveTo>
                <a:lnTo>
                  <a:pt x="2021941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3050118" y="4815262"/>
            <a:ext cx="2540" cy="0"/>
          </a:xfrm>
          <a:custGeom>
            <a:avLst/>
            <a:gdLst/>
            <a:ahLst/>
            <a:cxnLst/>
            <a:rect l="l" t="t" r="r" b="b"/>
            <a:pathLst>
              <a:path w="2539">
                <a:moveTo>
                  <a:pt x="0" y="0"/>
                </a:moveTo>
                <a:lnTo>
                  <a:pt x="2273" y="0"/>
                </a:lnTo>
              </a:path>
            </a:pathLst>
          </a:custGeom>
          <a:ln w="361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3051253" y="4813452"/>
            <a:ext cx="2255520" cy="0"/>
          </a:xfrm>
          <a:custGeom>
            <a:avLst/>
            <a:gdLst/>
            <a:ahLst/>
            <a:cxnLst/>
            <a:rect l="l" t="t" r="r" b="b"/>
            <a:pathLst>
              <a:path w="2255520">
                <a:moveTo>
                  <a:pt x="2255149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4895376" y="6149303"/>
            <a:ext cx="40005" cy="39370"/>
          </a:xfrm>
          <a:custGeom>
            <a:avLst/>
            <a:gdLst/>
            <a:ahLst/>
            <a:cxnLst/>
            <a:rect l="l" t="t" r="r" b="b"/>
            <a:pathLst>
              <a:path w="40004" h="39370">
                <a:moveTo>
                  <a:pt x="39973" y="20205"/>
                </a:moveTo>
                <a:lnTo>
                  <a:pt x="35363" y="7324"/>
                </a:lnTo>
                <a:lnTo>
                  <a:pt x="23720" y="0"/>
                </a:lnTo>
                <a:lnTo>
                  <a:pt x="8394" y="3509"/>
                </a:lnTo>
                <a:lnTo>
                  <a:pt x="0" y="13063"/>
                </a:lnTo>
                <a:lnTo>
                  <a:pt x="2105" y="29483"/>
                </a:lnTo>
                <a:lnTo>
                  <a:pt x="9924" y="39012"/>
                </a:lnTo>
                <a:lnTo>
                  <a:pt x="26927" y="37866"/>
                </a:lnTo>
                <a:lnTo>
                  <a:pt x="36745" y="30920"/>
                </a:lnTo>
                <a:lnTo>
                  <a:pt x="39971" y="20451"/>
                </a:lnTo>
                <a:lnTo>
                  <a:pt x="39973" y="20205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5026332" y="6350026"/>
            <a:ext cx="40005" cy="38735"/>
          </a:xfrm>
          <a:custGeom>
            <a:avLst/>
            <a:gdLst/>
            <a:ahLst/>
            <a:cxnLst/>
            <a:rect l="l" t="t" r="r" b="b"/>
            <a:pathLst>
              <a:path w="40004" h="38735">
                <a:moveTo>
                  <a:pt x="39535" y="20273"/>
                </a:moveTo>
                <a:lnTo>
                  <a:pt x="34880" y="7063"/>
                </a:lnTo>
                <a:lnTo>
                  <a:pt x="23272" y="0"/>
                </a:lnTo>
                <a:lnTo>
                  <a:pt x="8218" y="3500"/>
                </a:lnTo>
                <a:lnTo>
                  <a:pt x="0" y="13245"/>
                </a:lnTo>
                <a:lnTo>
                  <a:pt x="2412" y="29407"/>
                </a:lnTo>
                <a:lnTo>
                  <a:pt x="10746" y="38375"/>
                </a:lnTo>
                <a:lnTo>
                  <a:pt x="27596" y="36743"/>
                </a:lnTo>
                <a:lnTo>
                  <a:pt x="37048" y="29342"/>
                </a:lnTo>
                <a:lnTo>
                  <a:pt x="39535" y="20273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4967660" y="6370633"/>
            <a:ext cx="40005" cy="38735"/>
          </a:xfrm>
          <a:custGeom>
            <a:avLst/>
            <a:gdLst/>
            <a:ahLst/>
            <a:cxnLst/>
            <a:rect l="l" t="t" r="r" b="b"/>
            <a:pathLst>
              <a:path w="40004" h="38735">
                <a:moveTo>
                  <a:pt x="39481" y="19726"/>
                </a:moveTo>
                <a:lnTo>
                  <a:pt x="34688" y="6853"/>
                </a:lnTo>
                <a:lnTo>
                  <a:pt x="22779" y="0"/>
                </a:lnTo>
                <a:lnTo>
                  <a:pt x="7951" y="3756"/>
                </a:lnTo>
                <a:lnTo>
                  <a:pt x="0" y="13797"/>
                </a:lnTo>
                <a:lnTo>
                  <a:pt x="2833" y="29879"/>
                </a:lnTo>
                <a:lnTo>
                  <a:pt x="11669" y="38326"/>
                </a:lnTo>
                <a:lnTo>
                  <a:pt x="28184" y="36353"/>
                </a:lnTo>
                <a:lnTo>
                  <a:pt x="37353" y="28527"/>
                </a:lnTo>
                <a:lnTo>
                  <a:pt x="39481" y="19726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4900122" y="6072408"/>
            <a:ext cx="41275" cy="42545"/>
          </a:xfrm>
          <a:custGeom>
            <a:avLst/>
            <a:gdLst/>
            <a:ahLst/>
            <a:cxnLst/>
            <a:rect l="l" t="t" r="r" b="b"/>
            <a:pathLst>
              <a:path w="41275" h="42545">
                <a:moveTo>
                  <a:pt x="40749" y="21073"/>
                </a:moveTo>
                <a:lnTo>
                  <a:pt x="36406" y="7753"/>
                </a:lnTo>
                <a:lnTo>
                  <a:pt x="25247" y="0"/>
                </a:lnTo>
                <a:lnTo>
                  <a:pt x="9318" y="2712"/>
                </a:lnTo>
                <a:lnTo>
                  <a:pt x="0" y="11229"/>
                </a:lnTo>
                <a:lnTo>
                  <a:pt x="1098" y="28376"/>
                </a:lnTo>
                <a:lnTo>
                  <a:pt x="7782" y="38614"/>
                </a:lnTo>
                <a:lnTo>
                  <a:pt x="18032" y="42330"/>
                </a:lnTo>
                <a:lnTo>
                  <a:pt x="31980" y="38033"/>
                </a:lnTo>
                <a:lnTo>
                  <a:pt x="39820" y="27231"/>
                </a:lnTo>
                <a:lnTo>
                  <a:pt x="40749" y="21073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4982445" y="6305394"/>
            <a:ext cx="57150" cy="57150"/>
          </a:xfrm>
          <a:custGeom>
            <a:avLst/>
            <a:gdLst/>
            <a:ahLst/>
            <a:cxnLst/>
            <a:rect l="l" t="t" r="r" b="b"/>
            <a:pathLst>
              <a:path w="57150" h="57150">
                <a:moveTo>
                  <a:pt x="56648" y="28995"/>
                </a:moveTo>
                <a:lnTo>
                  <a:pt x="53236" y="15276"/>
                </a:lnTo>
                <a:lnTo>
                  <a:pt x="44171" y="4957"/>
                </a:lnTo>
                <a:lnTo>
                  <a:pt x="31206" y="0"/>
                </a:lnTo>
                <a:lnTo>
                  <a:pt x="16259" y="3066"/>
                </a:lnTo>
                <a:lnTo>
                  <a:pt x="5524" y="11457"/>
                </a:lnTo>
                <a:lnTo>
                  <a:pt x="0" y="23490"/>
                </a:lnTo>
                <a:lnTo>
                  <a:pt x="2518" y="39467"/>
                </a:lnTo>
                <a:lnTo>
                  <a:pt x="10040" y="50735"/>
                </a:lnTo>
                <a:lnTo>
                  <a:pt x="21173" y="56733"/>
                </a:lnTo>
                <a:lnTo>
                  <a:pt x="37620" y="54560"/>
                </a:lnTo>
                <a:lnTo>
                  <a:pt x="49183" y="47514"/>
                </a:lnTo>
                <a:lnTo>
                  <a:pt x="55510" y="36909"/>
                </a:lnTo>
                <a:lnTo>
                  <a:pt x="56648" y="28995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4695328" y="6350187"/>
            <a:ext cx="47625" cy="43180"/>
          </a:xfrm>
          <a:custGeom>
            <a:avLst/>
            <a:gdLst/>
            <a:ahLst/>
            <a:cxnLst/>
            <a:rect l="l" t="t" r="r" b="b"/>
            <a:pathLst>
              <a:path w="47625" h="43179">
                <a:moveTo>
                  <a:pt x="47474" y="21919"/>
                </a:moveTo>
                <a:lnTo>
                  <a:pt x="43350" y="8687"/>
                </a:lnTo>
                <a:lnTo>
                  <a:pt x="32744" y="0"/>
                </a:lnTo>
                <a:lnTo>
                  <a:pt x="15549" y="1590"/>
                </a:lnTo>
                <a:lnTo>
                  <a:pt x="4698" y="8424"/>
                </a:lnTo>
                <a:lnTo>
                  <a:pt x="0" y="18651"/>
                </a:lnTo>
                <a:lnTo>
                  <a:pt x="3391" y="33663"/>
                </a:lnTo>
                <a:lnTo>
                  <a:pt x="12680" y="42976"/>
                </a:lnTo>
                <a:lnTo>
                  <a:pt x="30400" y="42261"/>
                </a:lnTo>
                <a:lnTo>
                  <a:pt x="41678" y="36415"/>
                </a:lnTo>
                <a:lnTo>
                  <a:pt x="46947" y="26894"/>
                </a:lnTo>
                <a:lnTo>
                  <a:pt x="47474" y="21919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4742245" y="6369712"/>
            <a:ext cx="40640" cy="39370"/>
          </a:xfrm>
          <a:custGeom>
            <a:avLst/>
            <a:gdLst/>
            <a:ahLst/>
            <a:cxnLst/>
            <a:rect l="l" t="t" r="r" b="b"/>
            <a:pathLst>
              <a:path w="40639" h="39370">
                <a:moveTo>
                  <a:pt x="40443" y="20647"/>
                </a:moveTo>
                <a:lnTo>
                  <a:pt x="35903" y="7526"/>
                </a:lnTo>
                <a:lnTo>
                  <a:pt x="24500" y="0"/>
                </a:lnTo>
                <a:lnTo>
                  <a:pt x="8874" y="3125"/>
                </a:lnTo>
                <a:lnTo>
                  <a:pt x="0" y="12177"/>
                </a:lnTo>
                <a:lnTo>
                  <a:pt x="1616" y="28938"/>
                </a:lnTo>
                <a:lnTo>
                  <a:pt x="8887" y="38819"/>
                </a:lnTo>
                <a:lnTo>
                  <a:pt x="26258" y="38262"/>
                </a:lnTo>
                <a:lnTo>
                  <a:pt x="36545" y="32019"/>
                </a:lnTo>
                <a:lnTo>
                  <a:pt x="40384" y="22217"/>
                </a:lnTo>
                <a:lnTo>
                  <a:pt x="40443" y="20647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4845376" y="6369706"/>
            <a:ext cx="40640" cy="39370"/>
          </a:xfrm>
          <a:custGeom>
            <a:avLst/>
            <a:gdLst/>
            <a:ahLst/>
            <a:cxnLst/>
            <a:rect l="l" t="t" r="r" b="b"/>
            <a:pathLst>
              <a:path w="40639" h="39370">
                <a:moveTo>
                  <a:pt x="40417" y="20653"/>
                </a:moveTo>
                <a:lnTo>
                  <a:pt x="35868" y="7522"/>
                </a:lnTo>
                <a:lnTo>
                  <a:pt x="24469" y="0"/>
                </a:lnTo>
                <a:lnTo>
                  <a:pt x="8862" y="3137"/>
                </a:lnTo>
                <a:lnTo>
                  <a:pt x="0" y="12208"/>
                </a:lnTo>
                <a:lnTo>
                  <a:pt x="1628" y="28961"/>
                </a:lnTo>
                <a:lnTo>
                  <a:pt x="8912" y="38835"/>
                </a:lnTo>
                <a:lnTo>
                  <a:pt x="26259" y="38267"/>
                </a:lnTo>
                <a:lnTo>
                  <a:pt x="36535" y="32006"/>
                </a:lnTo>
                <a:lnTo>
                  <a:pt x="40361" y="22186"/>
                </a:lnTo>
                <a:lnTo>
                  <a:pt x="40417" y="20653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2211070" y="6068765"/>
            <a:ext cx="60325" cy="62230"/>
          </a:xfrm>
          <a:custGeom>
            <a:avLst/>
            <a:gdLst/>
            <a:ahLst/>
            <a:cxnLst/>
            <a:rect l="l" t="t" r="r" b="b"/>
            <a:pathLst>
              <a:path w="60325" h="62229">
                <a:moveTo>
                  <a:pt x="60216" y="30772"/>
                </a:moveTo>
                <a:lnTo>
                  <a:pt x="56989" y="16807"/>
                </a:lnTo>
                <a:lnTo>
                  <a:pt x="48388" y="6071"/>
                </a:lnTo>
                <a:lnTo>
                  <a:pt x="36031" y="0"/>
                </a:lnTo>
                <a:lnTo>
                  <a:pt x="19557" y="2016"/>
                </a:lnTo>
                <a:lnTo>
                  <a:pt x="7435" y="8620"/>
                </a:lnTo>
                <a:lnTo>
                  <a:pt x="0" y="18734"/>
                </a:lnTo>
                <a:lnTo>
                  <a:pt x="799" y="36553"/>
                </a:lnTo>
                <a:lnTo>
                  <a:pt x="5917" y="49594"/>
                </a:lnTo>
                <a:lnTo>
                  <a:pt x="14375" y="57928"/>
                </a:lnTo>
                <a:lnTo>
                  <a:pt x="25200" y="61630"/>
                </a:lnTo>
                <a:lnTo>
                  <a:pt x="40437" y="58901"/>
                </a:lnTo>
                <a:lnTo>
                  <a:pt x="51931" y="51251"/>
                </a:lnTo>
                <a:lnTo>
                  <a:pt x="58740" y="40020"/>
                </a:lnTo>
                <a:lnTo>
                  <a:pt x="60216" y="30772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1105009" y="6105653"/>
            <a:ext cx="36195" cy="36195"/>
          </a:xfrm>
          <a:custGeom>
            <a:avLst/>
            <a:gdLst/>
            <a:ahLst/>
            <a:cxnLst/>
            <a:rect l="l" t="t" r="r" b="b"/>
            <a:pathLst>
              <a:path w="36194" h="36195">
                <a:moveTo>
                  <a:pt x="35598" y="18249"/>
                </a:moveTo>
                <a:lnTo>
                  <a:pt x="35598" y="8508"/>
                </a:lnTo>
                <a:lnTo>
                  <a:pt x="27685" y="0"/>
                </a:lnTo>
                <a:lnTo>
                  <a:pt x="17957" y="0"/>
                </a:lnTo>
                <a:lnTo>
                  <a:pt x="5284" y="5392"/>
                </a:lnTo>
                <a:lnTo>
                  <a:pt x="1" y="18017"/>
                </a:lnTo>
                <a:lnTo>
                  <a:pt x="0" y="27939"/>
                </a:lnTo>
                <a:lnTo>
                  <a:pt x="7899" y="35890"/>
                </a:lnTo>
                <a:lnTo>
                  <a:pt x="17957" y="35890"/>
                </a:lnTo>
                <a:lnTo>
                  <a:pt x="27685" y="35890"/>
                </a:lnTo>
                <a:lnTo>
                  <a:pt x="35598" y="27939"/>
                </a:lnTo>
                <a:lnTo>
                  <a:pt x="35598" y="18249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2374882" y="6149307"/>
            <a:ext cx="40005" cy="39370"/>
          </a:xfrm>
          <a:custGeom>
            <a:avLst/>
            <a:gdLst/>
            <a:ahLst/>
            <a:cxnLst/>
            <a:rect l="l" t="t" r="r" b="b"/>
            <a:pathLst>
              <a:path w="40005" h="39370">
                <a:moveTo>
                  <a:pt x="39964" y="20201"/>
                </a:moveTo>
                <a:lnTo>
                  <a:pt x="35349" y="7327"/>
                </a:lnTo>
                <a:lnTo>
                  <a:pt x="23705" y="0"/>
                </a:lnTo>
                <a:lnTo>
                  <a:pt x="8388" y="3509"/>
                </a:lnTo>
                <a:lnTo>
                  <a:pt x="0" y="13068"/>
                </a:lnTo>
                <a:lnTo>
                  <a:pt x="2111" y="29493"/>
                </a:lnTo>
                <a:lnTo>
                  <a:pt x="9932" y="39019"/>
                </a:lnTo>
                <a:lnTo>
                  <a:pt x="26919" y="37863"/>
                </a:lnTo>
                <a:lnTo>
                  <a:pt x="36738" y="30907"/>
                </a:lnTo>
                <a:lnTo>
                  <a:pt x="39962" y="20429"/>
                </a:lnTo>
                <a:lnTo>
                  <a:pt x="39964" y="20201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2244252" y="6350027"/>
            <a:ext cx="40005" cy="38735"/>
          </a:xfrm>
          <a:custGeom>
            <a:avLst/>
            <a:gdLst/>
            <a:ahLst/>
            <a:cxnLst/>
            <a:rect l="l" t="t" r="r" b="b"/>
            <a:pathLst>
              <a:path w="40005" h="38735">
                <a:moveTo>
                  <a:pt x="39505" y="20271"/>
                </a:moveTo>
                <a:lnTo>
                  <a:pt x="34852" y="7064"/>
                </a:lnTo>
                <a:lnTo>
                  <a:pt x="23242" y="0"/>
                </a:lnTo>
                <a:lnTo>
                  <a:pt x="8207" y="3505"/>
                </a:lnTo>
                <a:lnTo>
                  <a:pt x="0" y="13263"/>
                </a:lnTo>
                <a:lnTo>
                  <a:pt x="2424" y="29430"/>
                </a:lnTo>
                <a:lnTo>
                  <a:pt x="10765" y="38390"/>
                </a:lnTo>
                <a:lnTo>
                  <a:pt x="27598" y="36739"/>
                </a:lnTo>
                <a:lnTo>
                  <a:pt x="37036" y="29315"/>
                </a:lnTo>
                <a:lnTo>
                  <a:pt x="39505" y="20271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990510" y="6123959"/>
            <a:ext cx="55880" cy="55880"/>
          </a:xfrm>
          <a:custGeom>
            <a:avLst/>
            <a:gdLst/>
            <a:ahLst/>
            <a:cxnLst/>
            <a:rect l="l" t="t" r="r" b="b"/>
            <a:pathLst>
              <a:path w="55880" h="55879">
                <a:moveTo>
                  <a:pt x="55822" y="27892"/>
                </a:moveTo>
                <a:lnTo>
                  <a:pt x="52211" y="14081"/>
                </a:lnTo>
                <a:lnTo>
                  <a:pt x="42749" y="4222"/>
                </a:lnTo>
                <a:lnTo>
                  <a:pt x="29495" y="0"/>
                </a:lnTo>
                <a:lnTo>
                  <a:pt x="15051" y="3244"/>
                </a:lnTo>
                <a:lnTo>
                  <a:pt x="4748" y="12037"/>
                </a:lnTo>
                <a:lnTo>
                  <a:pt x="0" y="24831"/>
                </a:lnTo>
                <a:lnTo>
                  <a:pt x="3068" y="39729"/>
                </a:lnTo>
                <a:lnTo>
                  <a:pt x="11493" y="50383"/>
                </a:lnTo>
                <a:lnTo>
                  <a:pt x="23674" y="55581"/>
                </a:lnTo>
                <a:lnTo>
                  <a:pt x="39002" y="52686"/>
                </a:lnTo>
                <a:lnTo>
                  <a:pt x="49886" y="44553"/>
                </a:lnTo>
                <a:lnTo>
                  <a:pt x="55361" y="32843"/>
                </a:lnTo>
                <a:lnTo>
                  <a:pt x="55822" y="27892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2187574" y="6361588"/>
            <a:ext cx="48895" cy="47625"/>
          </a:xfrm>
          <a:custGeom>
            <a:avLst/>
            <a:gdLst/>
            <a:ahLst/>
            <a:cxnLst/>
            <a:rect l="l" t="t" r="r" b="b"/>
            <a:pathLst>
              <a:path w="48894" h="47625">
                <a:moveTo>
                  <a:pt x="48728" y="22090"/>
                </a:moveTo>
                <a:lnTo>
                  <a:pt x="44682" y="8843"/>
                </a:lnTo>
                <a:lnTo>
                  <a:pt x="34227" y="0"/>
                </a:lnTo>
                <a:lnTo>
                  <a:pt x="16702" y="1109"/>
                </a:lnTo>
                <a:lnTo>
                  <a:pt x="5384" y="7307"/>
                </a:lnTo>
                <a:lnTo>
                  <a:pt x="0" y="17017"/>
                </a:lnTo>
                <a:lnTo>
                  <a:pt x="2807" y="32681"/>
                </a:lnTo>
                <a:lnTo>
                  <a:pt x="11057" y="43010"/>
                </a:lnTo>
                <a:lnTo>
                  <a:pt x="22852" y="47015"/>
                </a:lnTo>
                <a:lnTo>
                  <a:pt x="36751" y="43121"/>
                </a:lnTo>
                <a:lnTo>
                  <a:pt x="46024" y="33141"/>
                </a:lnTo>
                <a:lnTo>
                  <a:pt x="48728" y="22090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2302651" y="6370634"/>
            <a:ext cx="40005" cy="38735"/>
          </a:xfrm>
          <a:custGeom>
            <a:avLst/>
            <a:gdLst/>
            <a:ahLst/>
            <a:cxnLst/>
            <a:rect l="l" t="t" r="r" b="b"/>
            <a:pathLst>
              <a:path w="40005" h="38735">
                <a:moveTo>
                  <a:pt x="39522" y="19724"/>
                </a:moveTo>
                <a:lnTo>
                  <a:pt x="34730" y="6855"/>
                </a:lnTo>
                <a:lnTo>
                  <a:pt x="22820" y="0"/>
                </a:lnTo>
                <a:lnTo>
                  <a:pt x="7966" y="3745"/>
                </a:lnTo>
                <a:lnTo>
                  <a:pt x="0" y="13765"/>
                </a:lnTo>
                <a:lnTo>
                  <a:pt x="2817" y="29850"/>
                </a:lnTo>
                <a:lnTo>
                  <a:pt x="11640" y="38309"/>
                </a:lnTo>
                <a:lnTo>
                  <a:pt x="28182" y="36357"/>
                </a:lnTo>
                <a:lnTo>
                  <a:pt x="37371" y="28562"/>
                </a:lnTo>
                <a:lnTo>
                  <a:pt x="39522" y="19724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2370223" y="6072401"/>
            <a:ext cx="41275" cy="42545"/>
          </a:xfrm>
          <a:custGeom>
            <a:avLst/>
            <a:gdLst/>
            <a:ahLst/>
            <a:cxnLst/>
            <a:rect l="l" t="t" r="r" b="b"/>
            <a:pathLst>
              <a:path w="41275" h="42545">
                <a:moveTo>
                  <a:pt x="40980" y="21079"/>
                </a:moveTo>
                <a:lnTo>
                  <a:pt x="36556" y="7751"/>
                </a:lnTo>
                <a:lnTo>
                  <a:pt x="25384" y="0"/>
                </a:lnTo>
                <a:lnTo>
                  <a:pt x="9380" y="2692"/>
                </a:lnTo>
                <a:lnTo>
                  <a:pt x="0" y="11147"/>
                </a:lnTo>
                <a:lnTo>
                  <a:pt x="1042" y="28248"/>
                </a:lnTo>
                <a:lnTo>
                  <a:pt x="7690" y="38508"/>
                </a:lnTo>
                <a:lnTo>
                  <a:pt x="18002" y="42322"/>
                </a:lnTo>
                <a:lnTo>
                  <a:pt x="31974" y="38088"/>
                </a:lnTo>
                <a:lnTo>
                  <a:pt x="39974" y="27404"/>
                </a:lnTo>
                <a:lnTo>
                  <a:pt x="40980" y="21079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1063251" y="6142685"/>
            <a:ext cx="50800" cy="48260"/>
          </a:xfrm>
          <a:custGeom>
            <a:avLst/>
            <a:gdLst/>
            <a:ahLst/>
            <a:cxnLst/>
            <a:rect l="l" t="t" r="r" b="b"/>
            <a:pathLst>
              <a:path w="50800" h="48260">
                <a:moveTo>
                  <a:pt x="50587" y="22589"/>
                </a:moveTo>
                <a:lnTo>
                  <a:pt x="46766" y="9260"/>
                </a:lnTo>
                <a:lnTo>
                  <a:pt x="36724" y="0"/>
                </a:lnTo>
                <a:lnTo>
                  <a:pt x="18605" y="487"/>
                </a:lnTo>
                <a:lnTo>
                  <a:pt x="6494" y="5797"/>
                </a:lnTo>
                <a:lnTo>
                  <a:pt x="0" y="14561"/>
                </a:lnTo>
                <a:lnTo>
                  <a:pt x="1797" y="31454"/>
                </a:lnTo>
                <a:lnTo>
                  <a:pt x="8654" y="42691"/>
                </a:lnTo>
                <a:lnTo>
                  <a:pt x="19060" y="48186"/>
                </a:lnTo>
                <a:lnTo>
                  <a:pt x="34995" y="45539"/>
                </a:lnTo>
                <a:lnTo>
                  <a:pt x="45613" y="37599"/>
                </a:lnTo>
                <a:lnTo>
                  <a:pt x="50375" y="25964"/>
                </a:lnTo>
                <a:lnTo>
                  <a:pt x="50587" y="22589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1044245" y="6286863"/>
            <a:ext cx="64769" cy="62230"/>
          </a:xfrm>
          <a:custGeom>
            <a:avLst/>
            <a:gdLst/>
            <a:ahLst/>
            <a:cxnLst/>
            <a:rect l="l" t="t" r="r" b="b"/>
            <a:pathLst>
              <a:path w="64769" h="62229">
                <a:moveTo>
                  <a:pt x="64757" y="31080"/>
                </a:moveTo>
                <a:lnTo>
                  <a:pt x="61606" y="17300"/>
                </a:lnTo>
                <a:lnTo>
                  <a:pt x="53152" y="6443"/>
                </a:lnTo>
                <a:lnTo>
                  <a:pt x="40896" y="0"/>
                </a:lnTo>
                <a:lnTo>
                  <a:pt x="23960" y="1734"/>
                </a:lnTo>
                <a:lnTo>
                  <a:pt x="11340" y="7861"/>
                </a:lnTo>
                <a:lnTo>
                  <a:pt x="3274" y="17327"/>
                </a:lnTo>
                <a:lnTo>
                  <a:pt x="0" y="29080"/>
                </a:lnTo>
                <a:lnTo>
                  <a:pt x="2898" y="43630"/>
                </a:lnTo>
                <a:lnTo>
                  <a:pt x="10820" y="54901"/>
                </a:lnTo>
                <a:lnTo>
                  <a:pt x="22455" y="61775"/>
                </a:lnTo>
                <a:lnTo>
                  <a:pt x="39746" y="60395"/>
                </a:lnTo>
                <a:lnTo>
                  <a:pt x="52610" y="54687"/>
                </a:lnTo>
                <a:lnTo>
                  <a:pt x="60928" y="45672"/>
                </a:lnTo>
                <a:lnTo>
                  <a:pt x="64584" y="34370"/>
                </a:lnTo>
                <a:lnTo>
                  <a:pt x="64757" y="31080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1082774" y="6227137"/>
            <a:ext cx="42545" cy="43180"/>
          </a:xfrm>
          <a:custGeom>
            <a:avLst/>
            <a:gdLst/>
            <a:ahLst/>
            <a:cxnLst/>
            <a:rect l="l" t="t" r="r" b="b"/>
            <a:pathLst>
              <a:path w="42544" h="43179">
                <a:moveTo>
                  <a:pt x="42031" y="20836"/>
                </a:moveTo>
                <a:lnTo>
                  <a:pt x="37594" y="7788"/>
                </a:lnTo>
                <a:lnTo>
                  <a:pt x="26315" y="0"/>
                </a:lnTo>
                <a:lnTo>
                  <a:pt x="9825" y="2397"/>
                </a:lnTo>
                <a:lnTo>
                  <a:pt x="0" y="10319"/>
                </a:lnTo>
                <a:lnTo>
                  <a:pt x="587" y="27943"/>
                </a:lnTo>
                <a:lnTo>
                  <a:pt x="6613" y="38680"/>
                </a:lnTo>
                <a:lnTo>
                  <a:pt x="16292" y="43175"/>
                </a:lnTo>
                <a:lnTo>
                  <a:pt x="31143" y="39691"/>
                </a:lnTo>
                <a:lnTo>
                  <a:pt x="40051" y="30129"/>
                </a:lnTo>
                <a:lnTo>
                  <a:pt x="42031" y="20836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1082981" y="6352356"/>
            <a:ext cx="49530" cy="48260"/>
          </a:xfrm>
          <a:custGeom>
            <a:avLst/>
            <a:gdLst/>
            <a:ahLst/>
            <a:cxnLst/>
            <a:rect l="l" t="t" r="r" b="b"/>
            <a:pathLst>
              <a:path w="49530" h="48260">
                <a:moveTo>
                  <a:pt x="49425" y="22810"/>
                </a:moveTo>
                <a:lnTo>
                  <a:pt x="45580" y="9280"/>
                </a:lnTo>
                <a:lnTo>
                  <a:pt x="35554" y="0"/>
                </a:lnTo>
                <a:lnTo>
                  <a:pt x="17792" y="727"/>
                </a:lnTo>
                <a:lnTo>
                  <a:pt x="6060" y="6445"/>
                </a:lnTo>
                <a:lnTo>
                  <a:pt x="0" y="15682"/>
                </a:lnTo>
                <a:lnTo>
                  <a:pt x="2147" y="32165"/>
                </a:lnTo>
                <a:lnTo>
                  <a:pt x="9476" y="43070"/>
                </a:lnTo>
                <a:lnTo>
                  <a:pt x="20401" y="48058"/>
                </a:lnTo>
                <a:lnTo>
                  <a:pt x="35573" y="44872"/>
                </a:lnTo>
                <a:lnTo>
                  <a:pt x="45574" y="36066"/>
                </a:lnTo>
                <a:lnTo>
                  <a:pt x="49412" y="23620"/>
                </a:lnTo>
                <a:lnTo>
                  <a:pt x="49425" y="22810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2270060" y="6305394"/>
            <a:ext cx="57150" cy="57150"/>
          </a:xfrm>
          <a:custGeom>
            <a:avLst/>
            <a:gdLst/>
            <a:ahLst/>
            <a:cxnLst/>
            <a:rect l="l" t="t" r="r" b="b"/>
            <a:pathLst>
              <a:path w="57150" h="57150">
                <a:moveTo>
                  <a:pt x="56888" y="28995"/>
                </a:moveTo>
                <a:lnTo>
                  <a:pt x="53482" y="15276"/>
                </a:lnTo>
                <a:lnTo>
                  <a:pt x="44423" y="4957"/>
                </a:lnTo>
                <a:lnTo>
                  <a:pt x="31451" y="0"/>
                </a:lnTo>
                <a:lnTo>
                  <a:pt x="16505" y="3036"/>
                </a:lnTo>
                <a:lnTo>
                  <a:pt x="5665" y="11352"/>
                </a:lnTo>
                <a:lnTo>
                  <a:pt x="0" y="23290"/>
                </a:lnTo>
                <a:lnTo>
                  <a:pt x="2498" y="39278"/>
                </a:lnTo>
                <a:lnTo>
                  <a:pt x="10007" y="50573"/>
                </a:lnTo>
                <a:lnTo>
                  <a:pt x="21084" y="56651"/>
                </a:lnTo>
                <a:lnTo>
                  <a:pt x="37652" y="54561"/>
                </a:lnTo>
                <a:lnTo>
                  <a:pt x="49282" y="47626"/>
                </a:lnTo>
                <a:lnTo>
                  <a:pt x="55678" y="37144"/>
                </a:lnTo>
                <a:lnTo>
                  <a:pt x="56888" y="28995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2566303" y="6350266"/>
            <a:ext cx="47625" cy="43180"/>
          </a:xfrm>
          <a:custGeom>
            <a:avLst/>
            <a:gdLst/>
            <a:ahLst/>
            <a:cxnLst/>
            <a:rect l="l" t="t" r="r" b="b"/>
            <a:pathLst>
              <a:path w="47625" h="43179">
                <a:moveTo>
                  <a:pt x="47498" y="21840"/>
                </a:moveTo>
                <a:lnTo>
                  <a:pt x="43411" y="8691"/>
                </a:lnTo>
                <a:lnTo>
                  <a:pt x="32808" y="0"/>
                </a:lnTo>
                <a:lnTo>
                  <a:pt x="15615" y="1526"/>
                </a:lnTo>
                <a:lnTo>
                  <a:pt x="4740" y="8303"/>
                </a:lnTo>
                <a:lnTo>
                  <a:pt x="0" y="18482"/>
                </a:lnTo>
                <a:lnTo>
                  <a:pt x="3400" y="33603"/>
                </a:lnTo>
                <a:lnTo>
                  <a:pt x="12658" y="42937"/>
                </a:lnTo>
                <a:lnTo>
                  <a:pt x="30403" y="42198"/>
                </a:lnTo>
                <a:lnTo>
                  <a:pt x="41694" y="36344"/>
                </a:lnTo>
                <a:lnTo>
                  <a:pt x="46969" y="26825"/>
                </a:lnTo>
                <a:lnTo>
                  <a:pt x="47498" y="21840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2528085" y="6369765"/>
            <a:ext cx="40640" cy="39370"/>
          </a:xfrm>
          <a:custGeom>
            <a:avLst/>
            <a:gdLst/>
            <a:ahLst/>
            <a:cxnLst/>
            <a:rect l="l" t="t" r="r" b="b"/>
            <a:pathLst>
              <a:path w="40639" h="39370">
                <a:moveTo>
                  <a:pt x="40426" y="20593"/>
                </a:moveTo>
                <a:lnTo>
                  <a:pt x="35917" y="7554"/>
                </a:lnTo>
                <a:lnTo>
                  <a:pt x="24488" y="0"/>
                </a:lnTo>
                <a:lnTo>
                  <a:pt x="8866" y="3080"/>
                </a:lnTo>
                <a:lnTo>
                  <a:pt x="0" y="12107"/>
                </a:lnTo>
                <a:lnTo>
                  <a:pt x="1618" y="28946"/>
                </a:lnTo>
                <a:lnTo>
                  <a:pt x="8862" y="38829"/>
                </a:lnTo>
                <a:lnTo>
                  <a:pt x="26238" y="38226"/>
                </a:lnTo>
                <a:lnTo>
                  <a:pt x="36532" y="31955"/>
                </a:lnTo>
                <a:lnTo>
                  <a:pt x="40369" y="22138"/>
                </a:lnTo>
                <a:lnTo>
                  <a:pt x="40426" y="20593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2424918" y="6369756"/>
            <a:ext cx="40640" cy="39370"/>
          </a:xfrm>
          <a:custGeom>
            <a:avLst/>
            <a:gdLst/>
            <a:ahLst/>
            <a:cxnLst/>
            <a:rect l="l" t="t" r="r" b="b"/>
            <a:pathLst>
              <a:path w="40639" h="39370">
                <a:moveTo>
                  <a:pt x="40453" y="20602"/>
                </a:moveTo>
                <a:lnTo>
                  <a:pt x="35847" y="7549"/>
                </a:lnTo>
                <a:lnTo>
                  <a:pt x="24415" y="0"/>
                </a:lnTo>
                <a:lnTo>
                  <a:pt x="8839" y="3102"/>
                </a:lnTo>
                <a:lnTo>
                  <a:pt x="0" y="12169"/>
                </a:lnTo>
                <a:lnTo>
                  <a:pt x="1643" y="28980"/>
                </a:lnTo>
                <a:lnTo>
                  <a:pt x="8918" y="38849"/>
                </a:lnTo>
                <a:lnTo>
                  <a:pt x="26155" y="38235"/>
                </a:lnTo>
                <a:lnTo>
                  <a:pt x="36498" y="31952"/>
                </a:lnTo>
                <a:lnTo>
                  <a:pt x="40396" y="22122"/>
                </a:lnTo>
                <a:lnTo>
                  <a:pt x="40453" y="20602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5072584" y="6379400"/>
            <a:ext cx="635" cy="8890"/>
          </a:xfrm>
          <a:custGeom>
            <a:avLst/>
            <a:gdLst/>
            <a:ahLst/>
            <a:cxnLst/>
            <a:rect l="l" t="t" r="r" b="b"/>
            <a:pathLst>
              <a:path w="635" h="8889">
                <a:moveTo>
                  <a:pt x="622" y="0"/>
                </a:moveTo>
                <a:lnTo>
                  <a:pt x="0" y="2451"/>
                </a:lnTo>
                <a:lnTo>
                  <a:pt x="0" y="6134"/>
                </a:lnTo>
                <a:lnTo>
                  <a:pt x="622" y="8521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5039828" y="6068557"/>
            <a:ext cx="33655" cy="62230"/>
          </a:xfrm>
          <a:custGeom>
            <a:avLst/>
            <a:gdLst/>
            <a:ahLst/>
            <a:cxnLst/>
            <a:rect l="l" t="t" r="r" b="b"/>
            <a:pathLst>
              <a:path w="33654" h="62229">
                <a:moveTo>
                  <a:pt x="33378" y="0"/>
                </a:moveTo>
                <a:lnTo>
                  <a:pt x="20054" y="977"/>
                </a:lnTo>
                <a:lnTo>
                  <a:pt x="8811" y="7123"/>
                </a:lnTo>
                <a:lnTo>
                  <a:pt x="945" y="17323"/>
                </a:lnTo>
                <a:lnTo>
                  <a:pt x="0" y="33581"/>
                </a:lnTo>
                <a:lnTo>
                  <a:pt x="3417" y="46394"/>
                </a:lnTo>
                <a:lnTo>
                  <a:pt x="10414" y="55580"/>
                </a:lnTo>
                <a:lnTo>
                  <a:pt x="20209" y="60954"/>
                </a:lnTo>
                <a:lnTo>
                  <a:pt x="33378" y="62052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1237704" y="5466451"/>
            <a:ext cx="60325" cy="61594"/>
          </a:xfrm>
          <a:custGeom>
            <a:avLst/>
            <a:gdLst/>
            <a:ahLst/>
            <a:cxnLst/>
            <a:rect l="l" t="t" r="r" b="b"/>
            <a:pathLst>
              <a:path w="60325" h="61595">
                <a:moveTo>
                  <a:pt x="60161" y="30828"/>
                </a:moveTo>
                <a:lnTo>
                  <a:pt x="56997" y="16855"/>
                </a:lnTo>
                <a:lnTo>
                  <a:pt x="48493" y="6095"/>
                </a:lnTo>
                <a:lnTo>
                  <a:pt x="36126" y="0"/>
                </a:lnTo>
                <a:lnTo>
                  <a:pt x="19626" y="2008"/>
                </a:lnTo>
                <a:lnTo>
                  <a:pt x="7475" y="8591"/>
                </a:lnTo>
                <a:lnTo>
                  <a:pt x="0" y="18671"/>
                </a:lnTo>
                <a:lnTo>
                  <a:pt x="769" y="36514"/>
                </a:lnTo>
                <a:lnTo>
                  <a:pt x="5864" y="49557"/>
                </a:lnTo>
                <a:lnTo>
                  <a:pt x="14303" y="57889"/>
                </a:lnTo>
                <a:lnTo>
                  <a:pt x="25105" y="61602"/>
                </a:lnTo>
                <a:lnTo>
                  <a:pt x="40519" y="58888"/>
                </a:lnTo>
                <a:lnTo>
                  <a:pt x="51995" y="51262"/>
                </a:lnTo>
                <a:lnTo>
                  <a:pt x="58718" y="40051"/>
                </a:lnTo>
                <a:lnTo>
                  <a:pt x="60161" y="30828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1401534" y="5547015"/>
            <a:ext cx="40005" cy="38735"/>
          </a:xfrm>
          <a:custGeom>
            <a:avLst/>
            <a:gdLst/>
            <a:ahLst/>
            <a:cxnLst/>
            <a:rect l="l" t="t" r="r" b="b"/>
            <a:pathLst>
              <a:path w="40005" h="38735">
                <a:moveTo>
                  <a:pt x="39941" y="20233"/>
                </a:moveTo>
                <a:lnTo>
                  <a:pt x="35335" y="7095"/>
                </a:lnTo>
                <a:lnTo>
                  <a:pt x="23692" y="0"/>
                </a:lnTo>
                <a:lnTo>
                  <a:pt x="8479" y="3344"/>
                </a:lnTo>
                <a:lnTo>
                  <a:pt x="0" y="12821"/>
                </a:lnTo>
                <a:lnTo>
                  <a:pt x="2192" y="29353"/>
                </a:lnTo>
                <a:lnTo>
                  <a:pt x="10164" y="38619"/>
                </a:lnTo>
                <a:lnTo>
                  <a:pt x="27228" y="37386"/>
                </a:lnTo>
                <a:lnTo>
                  <a:pt x="36969" y="30413"/>
                </a:lnTo>
                <a:lnTo>
                  <a:pt x="39941" y="20233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1270627" y="5747629"/>
            <a:ext cx="40005" cy="38735"/>
          </a:xfrm>
          <a:custGeom>
            <a:avLst/>
            <a:gdLst/>
            <a:ahLst/>
            <a:cxnLst/>
            <a:rect l="l" t="t" r="r" b="b"/>
            <a:pathLst>
              <a:path w="40005" h="38735">
                <a:moveTo>
                  <a:pt x="39746" y="19762"/>
                </a:moveTo>
                <a:lnTo>
                  <a:pt x="34970" y="6890"/>
                </a:lnTo>
                <a:lnTo>
                  <a:pt x="23079" y="0"/>
                </a:lnTo>
                <a:lnTo>
                  <a:pt x="8069" y="3679"/>
                </a:lnTo>
                <a:lnTo>
                  <a:pt x="0" y="13563"/>
                </a:lnTo>
                <a:lnTo>
                  <a:pt x="2610" y="29700"/>
                </a:lnTo>
                <a:lnTo>
                  <a:pt x="11106" y="38606"/>
                </a:lnTo>
                <a:lnTo>
                  <a:pt x="27769" y="36911"/>
                </a:lnTo>
                <a:lnTo>
                  <a:pt x="37191" y="29383"/>
                </a:lnTo>
                <a:lnTo>
                  <a:pt x="39746" y="19762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1214320" y="5758760"/>
            <a:ext cx="48895" cy="46990"/>
          </a:xfrm>
          <a:custGeom>
            <a:avLst/>
            <a:gdLst/>
            <a:ahLst/>
            <a:cxnLst/>
            <a:rect l="l" t="t" r="r" b="b"/>
            <a:pathLst>
              <a:path w="48894" h="46989">
                <a:moveTo>
                  <a:pt x="48561" y="22632"/>
                </a:moveTo>
                <a:lnTo>
                  <a:pt x="44647" y="8994"/>
                </a:lnTo>
                <a:lnTo>
                  <a:pt x="34460" y="0"/>
                </a:lnTo>
                <a:lnTo>
                  <a:pt x="16937" y="1012"/>
                </a:lnTo>
                <a:lnTo>
                  <a:pt x="5554" y="7092"/>
                </a:lnTo>
                <a:lnTo>
                  <a:pt x="0" y="16806"/>
                </a:lnTo>
                <a:lnTo>
                  <a:pt x="2667" y="32720"/>
                </a:lnTo>
                <a:lnTo>
                  <a:pt x="10798" y="42961"/>
                </a:lnTo>
                <a:lnTo>
                  <a:pt x="22589" y="46967"/>
                </a:lnTo>
                <a:lnTo>
                  <a:pt x="36792" y="43194"/>
                </a:lnTo>
                <a:lnTo>
                  <a:pt x="46015" y="33366"/>
                </a:lnTo>
                <a:lnTo>
                  <a:pt x="48561" y="22632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1329499" y="5768293"/>
            <a:ext cx="39370" cy="38735"/>
          </a:xfrm>
          <a:custGeom>
            <a:avLst/>
            <a:gdLst/>
            <a:ahLst/>
            <a:cxnLst/>
            <a:rect l="l" t="t" r="r" b="b"/>
            <a:pathLst>
              <a:path w="39369" h="38735">
                <a:moveTo>
                  <a:pt x="39252" y="19806"/>
                </a:moveTo>
                <a:lnTo>
                  <a:pt x="34431" y="6843"/>
                </a:lnTo>
                <a:lnTo>
                  <a:pt x="22587" y="0"/>
                </a:lnTo>
                <a:lnTo>
                  <a:pt x="7765" y="3838"/>
                </a:lnTo>
                <a:lnTo>
                  <a:pt x="0" y="14016"/>
                </a:lnTo>
                <a:lnTo>
                  <a:pt x="2845" y="29760"/>
                </a:lnTo>
                <a:lnTo>
                  <a:pt x="11747" y="38329"/>
                </a:lnTo>
                <a:lnTo>
                  <a:pt x="28134" y="36177"/>
                </a:lnTo>
                <a:lnTo>
                  <a:pt x="37216" y="28151"/>
                </a:lnTo>
                <a:lnTo>
                  <a:pt x="39252" y="19806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1296802" y="5703031"/>
            <a:ext cx="57150" cy="57150"/>
          </a:xfrm>
          <a:custGeom>
            <a:avLst/>
            <a:gdLst/>
            <a:ahLst/>
            <a:cxnLst/>
            <a:rect l="l" t="t" r="r" b="b"/>
            <a:pathLst>
              <a:path w="57150" h="57150">
                <a:moveTo>
                  <a:pt x="57059" y="28450"/>
                </a:moveTo>
                <a:lnTo>
                  <a:pt x="53546" y="14823"/>
                </a:lnTo>
                <a:lnTo>
                  <a:pt x="44267" y="4742"/>
                </a:lnTo>
                <a:lnTo>
                  <a:pt x="31111" y="0"/>
                </a:lnTo>
                <a:lnTo>
                  <a:pt x="16127" y="3043"/>
                </a:lnTo>
                <a:lnTo>
                  <a:pt x="5399" y="11394"/>
                </a:lnTo>
                <a:lnTo>
                  <a:pt x="0" y="23479"/>
                </a:lnTo>
                <a:lnTo>
                  <a:pt x="2578" y="39218"/>
                </a:lnTo>
                <a:lnTo>
                  <a:pt x="10126" y="50595"/>
                </a:lnTo>
                <a:lnTo>
                  <a:pt x="21257" y="56781"/>
                </a:lnTo>
                <a:lnTo>
                  <a:pt x="37561" y="54581"/>
                </a:lnTo>
                <a:lnTo>
                  <a:pt x="49189" y="47485"/>
                </a:lnTo>
                <a:lnTo>
                  <a:pt x="55729" y="36925"/>
                </a:lnTo>
                <a:lnTo>
                  <a:pt x="57059" y="28450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1592910" y="5747899"/>
            <a:ext cx="47625" cy="43180"/>
          </a:xfrm>
          <a:custGeom>
            <a:avLst/>
            <a:gdLst/>
            <a:ahLst/>
            <a:cxnLst/>
            <a:rect l="l" t="t" r="r" b="b"/>
            <a:pathLst>
              <a:path w="47625" h="43179">
                <a:moveTo>
                  <a:pt x="47470" y="21946"/>
                </a:moveTo>
                <a:lnTo>
                  <a:pt x="43381" y="8503"/>
                </a:lnTo>
                <a:lnTo>
                  <a:pt x="32782" y="0"/>
                </a:lnTo>
                <a:lnTo>
                  <a:pt x="15570" y="1474"/>
                </a:lnTo>
                <a:lnTo>
                  <a:pt x="4708" y="8150"/>
                </a:lnTo>
                <a:lnTo>
                  <a:pt x="0" y="18510"/>
                </a:lnTo>
                <a:lnTo>
                  <a:pt x="3394" y="33635"/>
                </a:lnTo>
                <a:lnTo>
                  <a:pt x="12636" y="42989"/>
                </a:lnTo>
                <a:lnTo>
                  <a:pt x="30384" y="42253"/>
                </a:lnTo>
                <a:lnTo>
                  <a:pt x="41673" y="36395"/>
                </a:lnTo>
                <a:lnTo>
                  <a:pt x="46944" y="26894"/>
                </a:lnTo>
                <a:lnTo>
                  <a:pt x="47470" y="21946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1554426" y="5767330"/>
            <a:ext cx="41275" cy="38735"/>
          </a:xfrm>
          <a:custGeom>
            <a:avLst/>
            <a:gdLst/>
            <a:ahLst/>
            <a:cxnLst/>
            <a:rect l="l" t="t" r="r" b="b"/>
            <a:pathLst>
              <a:path w="41275" h="38735">
                <a:moveTo>
                  <a:pt x="40660" y="20147"/>
                </a:moveTo>
                <a:lnTo>
                  <a:pt x="36032" y="7161"/>
                </a:lnTo>
                <a:lnTo>
                  <a:pt x="24341" y="0"/>
                </a:lnTo>
                <a:lnTo>
                  <a:pt x="8739" y="3134"/>
                </a:lnTo>
                <a:lnTo>
                  <a:pt x="0" y="12232"/>
                </a:lnTo>
                <a:lnTo>
                  <a:pt x="1871" y="29110"/>
                </a:lnTo>
                <a:lnTo>
                  <a:pt x="9419" y="38681"/>
                </a:lnTo>
                <a:lnTo>
                  <a:pt x="26752" y="37916"/>
                </a:lnTo>
                <a:lnTo>
                  <a:pt x="36959" y="31537"/>
                </a:lnTo>
                <a:lnTo>
                  <a:pt x="40630" y="21326"/>
                </a:lnTo>
                <a:lnTo>
                  <a:pt x="40660" y="20147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1451307" y="5767322"/>
            <a:ext cx="40640" cy="38735"/>
          </a:xfrm>
          <a:custGeom>
            <a:avLst/>
            <a:gdLst/>
            <a:ahLst/>
            <a:cxnLst/>
            <a:rect l="l" t="t" r="r" b="b"/>
            <a:pathLst>
              <a:path w="40640" h="38735">
                <a:moveTo>
                  <a:pt x="40644" y="20155"/>
                </a:moveTo>
                <a:lnTo>
                  <a:pt x="36005" y="7156"/>
                </a:lnTo>
                <a:lnTo>
                  <a:pt x="24318" y="0"/>
                </a:lnTo>
                <a:lnTo>
                  <a:pt x="8730" y="3146"/>
                </a:lnTo>
                <a:lnTo>
                  <a:pt x="0" y="12260"/>
                </a:lnTo>
                <a:lnTo>
                  <a:pt x="1879" y="29126"/>
                </a:lnTo>
                <a:lnTo>
                  <a:pt x="9440" y="38691"/>
                </a:lnTo>
                <a:lnTo>
                  <a:pt x="26753" y="37922"/>
                </a:lnTo>
                <a:lnTo>
                  <a:pt x="36952" y="31532"/>
                </a:lnTo>
                <a:lnTo>
                  <a:pt x="40615" y="21307"/>
                </a:lnTo>
                <a:lnTo>
                  <a:pt x="40644" y="20155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1180447" y="6073601"/>
            <a:ext cx="60325" cy="62230"/>
          </a:xfrm>
          <a:custGeom>
            <a:avLst/>
            <a:gdLst/>
            <a:ahLst/>
            <a:cxnLst/>
            <a:rect l="l" t="t" r="r" b="b"/>
            <a:pathLst>
              <a:path w="60325" h="62229">
                <a:moveTo>
                  <a:pt x="59965" y="30847"/>
                </a:moveTo>
                <a:lnTo>
                  <a:pt x="56777" y="17080"/>
                </a:lnTo>
                <a:lnTo>
                  <a:pt x="48247" y="6224"/>
                </a:lnTo>
                <a:lnTo>
                  <a:pt x="35921" y="0"/>
                </a:lnTo>
                <a:lnTo>
                  <a:pt x="19507" y="2116"/>
                </a:lnTo>
                <a:lnTo>
                  <a:pt x="7417" y="8894"/>
                </a:lnTo>
                <a:lnTo>
                  <a:pt x="0" y="19073"/>
                </a:lnTo>
                <a:lnTo>
                  <a:pt x="823" y="36806"/>
                </a:lnTo>
                <a:lnTo>
                  <a:pt x="5999" y="49772"/>
                </a:lnTo>
                <a:lnTo>
                  <a:pt x="14541" y="58034"/>
                </a:lnTo>
                <a:lnTo>
                  <a:pt x="25461" y="61657"/>
                </a:lnTo>
                <a:lnTo>
                  <a:pt x="40645" y="58870"/>
                </a:lnTo>
                <a:lnTo>
                  <a:pt x="52009" y="51103"/>
                </a:lnTo>
                <a:lnTo>
                  <a:pt x="58634" y="39718"/>
                </a:lnTo>
                <a:lnTo>
                  <a:pt x="59965" y="30847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object 43"/>
          <p:cNvSpPr/>
          <p:nvPr/>
        </p:nvSpPr>
        <p:spPr>
          <a:xfrm>
            <a:off x="1344254" y="6154767"/>
            <a:ext cx="40640" cy="38735"/>
          </a:xfrm>
          <a:custGeom>
            <a:avLst/>
            <a:gdLst/>
            <a:ahLst/>
            <a:cxnLst/>
            <a:rect l="l" t="t" r="r" b="b"/>
            <a:pathLst>
              <a:path w="40640" h="38735">
                <a:moveTo>
                  <a:pt x="40019" y="20228"/>
                </a:moveTo>
                <a:lnTo>
                  <a:pt x="35311" y="7100"/>
                </a:lnTo>
                <a:lnTo>
                  <a:pt x="23673" y="0"/>
                </a:lnTo>
                <a:lnTo>
                  <a:pt x="8369" y="3373"/>
                </a:lnTo>
                <a:lnTo>
                  <a:pt x="0" y="12887"/>
                </a:lnTo>
                <a:lnTo>
                  <a:pt x="2176" y="29100"/>
                </a:lnTo>
                <a:lnTo>
                  <a:pt x="10156" y="38503"/>
                </a:lnTo>
                <a:lnTo>
                  <a:pt x="27114" y="37206"/>
                </a:lnTo>
                <a:lnTo>
                  <a:pt x="36946" y="30168"/>
                </a:lnTo>
                <a:lnTo>
                  <a:pt x="40019" y="20228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object 44"/>
          <p:cNvSpPr/>
          <p:nvPr/>
        </p:nvSpPr>
        <p:spPr>
          <a:xfrm>
            <a:off x="1213651" y="6354872"/>
            <a:ext cx="40005" cy="38735"/>
          </a:xfrm>
          <a:custGeom>
            <a:avLst/>
            <a:gdLst/>
            <a:ahLst/>
            <a:cxnLst/>
            <a:rect l="l" t="t" r="r" b="b"/>
            <a:pathLst>
              <a:path w="40005" h="38735">
                <a:moveTo>
                  <a:pt x="39535" y="20294"/>
                </a:moveTo>
                <a:lnTo>
                  <a:pt x="34886" y="7067"/>
                </a:lnTo>
                <a:lnTo>
                  <a:pt x="23289" y="0"/>
                </a:lnTo>
                <a:lnTo>
                  <a:pt x="8232" y="3485"/>
                </a:lnTo>
                <a:lnTo>
                  <a:pt x="0" y="13215"/>
                </a:lnTo>
                <a:lnTo>
                  <a:pt x="2397" y="29403"/>
                </a:lnTo>
                <a:lnTo>
                  <a:pt x="10709" y="38382"/>
                </a:lnTo>
                <a:lnTo>
                  <a:pt x="27572" y="36768"/>
                </a:lnTo>
                <a:lnTo>
                  <a:pt x="37035" y="29387"/>
                </a:lnTo>
                <a:lnTo>
                  <a:pt x="39535" y="20294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" name="object 45"/>
          <p:cNvSpPr/>
          <p:nvPr/>
        </p:nvSpPr>
        <p:spPr>
          <a:xfrm>
            <a:off x="1156703" y="6366365"/>
            <a:ext cx="48895" cy="47625"/>
          </a:xfrm>
          <a:custGeom>
            <a:avLst/>
            <a:gdLst/>
            <a:ahLst/>
            <a:cxnLst/>
            <a:rect l="l" t="t" r="r" b="b"/>
            <a:pathLst>
              <a:path w="48894" h="47625">
                <a:moveTo>
                  <a:pt x="48724" y="22143"/>
                </a:moveTo>
                <a:lnTo>
                  <a:pt x="44699" y="8835"/>
                </a:lnTo>
                <a:lnTo>
                  <a:pt x="34266" y="0"/>
                </a:lnTo>
                <a:lnTo>
                  <a:pt x="16816" y="1170"/>
                </a:lnTo>
                <a:lnTo>
                  <a:pt x="5448" y="7401"/>
                </a:lnTo>
                <a:lnTo>
                  <a:pt x="0" y="17116"/>
                </a:lnTo>
                <a:lnTo>
                  <a:pt x="2841" y="32995"/>
                </a:lnTo>
                <a:lnTo>
                  <a:pt x="11156" y="43174"/>
                </a:lnTo>
                <a:lnTo>
                  <a:pt x="22979" y="47086"/>
                </a:lnTo>
                <a:lnTo>
                  <a:pt x="36918" y="43345"/>
                </a:lnTo>
                <a:lnTo>
                  <a:pt x="46094" y="33458"/>
                </a:lnTo>
                <a:lnTo>
                  <a:pt x="48724" y="22143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" name="object 46"/>
          <p:cNvSpPr/>
          <p:nvPr/>
        </p:nvSpPr>
        <p:spPr>
          <a:xfrm>
            <a:off x="1272005" y="6375466"/>
            <a:ext cx="39370" cy="39370"/>
          </a:xfrm>
          <a:custGeom>
            <a:avLst/>
            <a:gdLst/>
            <a:ahLst/>
            <a:cxnLst/>
            <a:rect l="l" t="t" r="r" b="b"/>
            <a:pathLst>
              <a:path w="39369" h="39370">
                <a:moveTo>
                  <a:pt x="39279" y="19758"/>
                </a:moveTo>
                <a:lnTo>
                  <a:pt x="34555" y="6831"/>
                </a:lnTo>
                <a:lnTo>
                  <a:pt x="22658" y="0"/>
                </a:lnTo>
                <a:lnTo>
                  <a:pt x="7898" y="3826"/>
                </a:lnTo>
                <a:lnTo>
                  <a:pt x="0" y="13955"/>
                </a:lnTo>
                <a:lnTo>
                  <a:pt x="2792" y="29984"/>
                </a:lnTo>
                <a:lnTo>
                  <a:pt x="11474" y="38766"/>
                </a:lnTo>
                <a:lnTo>
                  <a:pt x="27944" y="36827"/>
                </a:lnTo>
                <a:lnTo>
                  <a:pt x="37049" y="28940"/>
                </a:lnTo>
                <a:lnTo>
                  <a:pt x="39279" y="19758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object 47"/>
          <p:cNvSpPr/>
          <p:nvPr/>
        </p:nvSpPr>
        <p:spPr>
          <a:xfrm>
            <a:off x="1339615" y="6077299"/>
            <a:ext cx="41275" cy="42545"/>
          </a:xfrm>
          <a:custGeom>
            <a:avLst/>
            <a:gdLst/>
            <a:ahLst/>
            <a:cxnLst/>
            <a:rect l="l" t="t" r="r" b="b"/>
            <a:pathLst>
              <a:path w="41275" h="42545">
                <a:moveTo>
                  <a:pt x="41016" y="21012"/>
                </a:moveTo>
                <a:lnTo>
                  <a:pt x="36566" y="7728"/>
                </a:lnTo>
                <a:lnTo>
                  <a:pt x="25356" y="0"/>
                </a:lnTo>
                <a:lnTo>
                  <a:pt x="9362" y="2709"/>
                </a:lnTo>
                <a:lnTo>
                  <a:pt x="0" y="11184"/>
                </a:lnTo>
                <a:lnTo>
                  <a:pt x="1074" y="28272"/>
                </a:lnTo>
                <a:lnTo>
                  <a:pt x="7753" y="38521"/>
                </a:lnTo>
                <a:lnTo>
                  <a:pt x="18079" y="42309"/>
                </a:lnTo>
                <a:lnTo>
                  <a:pt x="31997" y="38065"/>
                </a:lnTo>
                <a:lnTo>
                  <a:pt x="40006" y="27356"/>
                </a:lnTo>
                <a:lnTo>
                  <a:pt x="41016" y="21012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1239322" y="6310775"/>
            <a:ext cx="57150" cy="56515"/>
          </a:xfrm>
          <a:custGeom>
            <a:avLst/>
            <a:gdLst/>
            <a:ahLst/>
            <a:cxnLst/>
            <a:rect l="l" t="t" r="r" b="b"/>
            <a:pathLst>
              <a:path w="57150" h="56514">
                <a:moveTo>
                  <a:pt x="57049" y="28498"/>
                </a:moveTo>
                <a:lnTo>
                  <a:pt x="53572" y="14800"/>
                </a:lnTo>
                <a:lnTo>
                  <a:pt x="44349" y="4690"/>
                </a:lnTo>
                <a:lnTo>
                  <a:pt x="31192" y="0"/>
                </a:lnTo>
                <a:lnTo>
                  <a:pt x="16299" y="3053"/>
                </a:lnTo>
                <a:lnTo>
                  <a:pt x="5503" y="11393"/>
                </a:lnTo>
                <a:lnTo>
                  <a:pt x="0" y="23451"/>
                </a:lnTo>
                <a:lnTo>
                  <a:pt x="2645" y="39170"/>
                </a:lnTo>
                <a:lnTo>
                  <a:pt x="10371" y="50332"/>
                </a:lnTo>
                <a:lnTo>
                  <a:pt x="21692" y="56282"/>
                </a:lnTo>
                <a:lnTo>
                  <a:pt x="38092" y="54067"/>
                </a:lnTo>
                <a:lnTo>
                  <a:pt x="49631" y="46964"/>
                </a:lnTo>
                <a:lnTo>
                  <a:pt x="55935" y="36314"/>
                </a:lnTo>
                <a:lnTo>
                  <a:pt x="57049" y="28498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" name="object 49"/>
          <p:cNvSpPr/>
          <p:nvPr/>
        </p:nvSpPr>
        <p:spPr>
          <a:xfrm>
            <a:off x="1535659" y="6355054"/>
            <a:ext cx="47625" cy="43815"/>
          </a:xfrm>
          <a:custGeom>
            <a:avLst/>
            <a:gdLst/>
            <a:ahLst/>
            <a:cxnLst/>
            <a:rect l="l" t="t" r="r" b="b"/>
            <a:pathLst>
              <a:path w="47625" h="43814">
                <a:moveTo>
                  <a:pt x="47267" y="21908"/>
                </a:moveTo>
                <a:lnTo>
                  <a:pt x="43133" y="8692"/>
                </a:lnTo>
                <a:lnTo>
                  <a:pt x="32520" y="0"/>
                </a:lnTo>
                <a:lnTo>
                  <a:pt x="15447" y="1606"/>
                </a:lnTo>
                <a:lnTo>
                  <a:pt x="4649" y="8499"/>
                </a:lnTo>
                <a:lnTo>
                  <a:pt x="0" y="18796"/>
                </a:lnTo>
                <a:lnTo>
                  <a:pt x="3376" y="33805"/>
                </a:lnTo>
                <a:lnTo>
                  <a:pt x="12527" y="43403"/>
                </a:lnTo>
                <a:lnTo>
                  <a:pt x="30038" y="42719"/>
                </a:lnTo>
                <a:lnTo>
                  <a:pt x="41285" y="36792"/>
                </a:lnTo>
                <a:lnTo>
                  <a:pt x="46659" y="27251"/>
                </a:lnTo>
                <a:lnTo>
                  <a:pt x="47267" y="21908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" name="object 50"/>
          <p:cNvSpPr/>
          <p:nvPr/>
        </p:nvSpPr>
        <p:spPr>
          <a:xfrm>
            <a:off x="1497287" y="6374622"/>
            <a:ext cx="40640" cy="38735"/>
          </a:xfrm>
          <a:custGeom>
            <a:avLst/>
            <a:gdLst/>
            <a:ahLst/>
            <a:cxnLst/>
            <a:rect l="l" t="t" r="r" b="b"/>
            <a:pathLst>
              <a:path w="40640" h="38735">
                <a:moveTo>
                  <a:pt x="40603" y="20602"/>
                </a:moveTo>
                <a:lnTo>
                  <a:pt x="35998" y="7549"/>
                </a:lnTo>
                <a:lnTo>
                  <a:pt x="24565" y="0"/>
                </a:lnTo>
                <a:lnTo>
                  <a:pt x="9003" y="3063"/>
                </a:lnTo>
                <a:lnTo>
                  <a:pt x="0" y="12036"/>
                </a:lnTo>
                <a:lnTo>
                  <a:pt x="1601" y="28805"/>
                </a:lnTo>
                <a:lnTo>
                  <a:pt x="8870" y="38707"/>
                </a:lnTo>
                <a:lnTo>
                  <a:pt x="26169" y="38191"/>
                </a:lnTo>
                <a:lnTo>
                  <a:pt x="36563" y="32011"/>
                </a:lnTo>
                <a:lnTo>
                  <a:pt x="40532" y="22290"/>
                </a:lnTo>
                <a:lnTo>
                  <a:pt x="40603" y="20602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" name="object 51"/>
          <p:cNvSpPr/>
          <p:nvPr/>
        </p:nvSpPr>
        <p:spPr>
          <a:xfrm>
            <a:off x="1394093" y="6374577"/>
            <a:ext cx="40640" cy="39370"/>
          </a:xfrm>
          <a:custGeom>
            <a:avLst/>
            <a:gdLst/>
            <a:ahLst/>
            <a:cxnLst/>
            <a:rect l="l" t="t" r="r" b="b"/>
            <a:pathLst>
              <a:path w="40640" h="39370">
                <a:moveTo>
                  <a:pt x="40390" y="20647"/>
                </a:moveTo>
                <a:lnTo>
                  <a:pt x="35849" y="7526"/>
                </a:lnTo>
                <a:lnTo>
                  <a:pt x="24447" y="0"/>
                </a:lnTo>
                <a:lnTo>
                  <a:pt x="8955" y="3127"/>
                </a:lnTo>
                <a:lnTo>
                  <a:pt x="0" y="12183"/>
                </a:lnTo>
                <a:lnTo>
                  <a:pt x="1654" y="28920"/>
                </a:lnTo>
                <a:lnTo>
                  <a:pt x="8978" y="38795"/>
                </a:lnTo>
                <a:lnTo>
                  <a:pt x="26295" y="38223"/>
                </a:lnTo>
                <a:lnTo>
                  <a:pt x="36544" y="31940"/>
                </a:lnTo>
                <a:lnTo>
                  <a:pt x="40339" y="22106"/>
                </a:lnTo>
                <a:lnTo>
                  <a:pt x="40390" y="20647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" name="object 52"/>
          <p:cNvSpPr/>
          <p:nvPr/>
        </p:nvSpPr>
        <p:spPr>
          <a:xfrm>
            <a:off x="2020590" y="5392078"/>
            <a:ext cx="47625" cy="43180"/>
          </a:xfrm>
          <a:custGeom>
            <a:avLst/>
            <a:gdLst/>
            <a:ahLst/>
            <a:cxnLst/>
            <a:rect l="l" t="t" r="r" b="b"/>
            <a:pathLst>
              <a:path w="47625" h="43179">
                <a:moveTo>
                  <a:pt x="47534" y="21836"/>
                </a:moveTo>
                <a:lnTo>
                  <a:pt x="43434" y="8699"/>
                </a:lnTo>
                <a:lnTo>
                  <a:pt x="32823" y="0"/>
                </a:lnTo>
                <a:lnTo>
                  <a:pt x="15623" y="1526"/>
                </a:lnTo>
                <a:lnTo>
                  <a:pt x="4745" y="8304"/>
                </a:lnTo>
                <a:lnTo>
                  <a:pt x="0" y="18472"/>
                </a:lnTo>
                <a:lnTo>
                  <a:pt x="3396" y="33580"/>
                </a:lnTo>
                <a:lnTo>
                  <a:pt x="12655" y="42913"/>
                </a:lnTo>
                <a:lnTo>
                  <a:pt x="30394" y="42181"/>
                </a:lnTo>
                <a:lnTo>
                  <a:pt x="41701" y="36339"/>
                </a:lnTo>
                <a:lnTo>
                  <a:pt x="46998" y="26838"/>
                </a:lnTo>
                <a:lnTo>
                  <a:pt x="47534" y="21836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" name="object 53"/>
          <p:cNvSpPr/>
          <p:nvPr/>
        </p:nvSpPr>
        <p:spPr>
          <a:xfrm>
            <a:off x="1982368" y="5411532"/>
            <a:ext cx="40640" cy="38735"/>
          </a:xfrm>
          <a:custGeom>
            <a:avLst/>
            <a:gdLst/>
            <a:ahLst/>
            <a:cxnLst/>
            <a:rect l="l" t="t" r="r" b="b"/>
            <a:pathLst>
              <a:path w="40639" h="38735">
                <a:moveTo>
                  <a:pt x="40417" y="20634"/>
                </a:moveTo>
                <a:lnTo>
                  <a:pt x="35906" y="7328"/>
                </a:lnTo>
                <a:lnTo>
                  <a:pt x="24478" y="0"/>
                </a:lnTo>
                <a:lnTo>
                  <a:pt x="8854" y="2958"/>
                </a:lnTo>
                <a:lnTo>
                  <a:pt x="0" y="11911"/>
                </a:lnTo>
                <a:lnTo>
                  <a:pt x="1667" y="28861"/>
                </a:lnTo>
                <a:lnTo>
                  <a:pt x="9027" y="38503"/>
                </a:lnTo>
                <a:lnTo>
                  <a:pt x="26511" y="37816"/>
                </a:lnTo>
                <a:lnTo>
                  <a:pt x="36760" y="31545"/>
                </a:lnTo>
                <a:lnTo>
                  <a:pt x="40393" y="21630"/>
                </a:lnTo>
                <a:lnTo>
                  <a:pt x="40417" y="20634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" name="object 54"/>
          <p:cNvSpPr/>
          <p:nvPr/>
        </p:nvSpPr>
        <p:spPr>
          <a:xfrm>
            <a:off x="4192031" y="4815944"/>
            <a:ext cx="1115508" cy="5096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" name="object 55"/>
          <p:cNvSpPr/>
          <p:nvPr/>
        </p:nvSpPr>
        <p:spPr>
          <a:xfrm>
            <a:off x="5073206" y="4720968"/>
            <a:ext cx="233679" cy="0"/>
          </a:xfrm>
          <a:custGeom>
            <a:avLst/>
            <a:gdLst/>
            <a:ahLst/>
            <a:cxnLst/>
            <a:rect l="l" t="t" r="r" b="b"/>
            <a:pathLst>
              <a:path w="233679">
                <a:moveTo>
                  <a:pt x="0" y="0"/>
                </a:moveTo>
                <a:lnTo>
                  <a:pt x="23319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" name="object 56"/>
          <p:cNvSpPr/>
          <p:nvPr/>
        </p:nvSpPr>
        <p:spPr>
          <a:xfrm>
            <a:off x="3407107" y="4726457"/>
            <a:ext cx="1899285" cy="0"/>
          </a:xfrm>
          <a:custGeom>
            <a:avLst/>
            <a:gdLst/>
            <a:ahLst/>
            <a:cxnLst/>
            <a:rect l="l" t="t" r="r" b="b"/>
            <a:pathLst>
              <a:path w="1899285">
                <a:moveTo>
                  <a:pt x="1899295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" name="object 57"/>
          <p:cNvSpPr/>
          <p:nvPr/>
        </p:nvSpPr>
        <p:spPr>
          <a:xfrm>
            <a:off x="3040584" y="4942450"/>
            <a:ext cx="153035" cy="0"/>
          </a:xfrm>
          <a:custGeom>
            <a:avLst/>
            <a:gdLst/>
            <a:ahLst/>
            <a:cxnLst/>
            <a:rect l="l" t="t" r="r" b="b"/>
            <a:pathLst>
              <a:path w="153035">
                <a:moveTo>
                  <a:pt x="0" y="0"/>
                </a:moveTo>
                <a:lnTo>
                  <a:pt x="15242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" name="object 58"/>
          <p:cNvSpPr/>
          <p:nvPr/>
        </p:nvSpPr>
        <p:spPr>
          <a:xfrm>
            <a:off x="2847115" y="5023939"/>
            <a:ext cx="182880" cy="0"/>
          </a:xfrm>
          <a:custGeom>
            <a:avLst/>
            <a:gdLst/>
            <a:ahLst/>
            <a:cxnLst/>
            <a:rect l="l" t="t" r="r" b="b"/>
            <a:pathLst>
              <a:path w="182880">
                <a:moveTo>
                  <a:pt x="182803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" name="object 59"/>
          <p:cNvSpPr/>
          <p:nvPr/>
        </p:nvSpPr>
        <p:spPr>
          <a:xfrm>
            <a:off x="3148596" y="5204023"/>
            <a:ext cx="6985" cy="7620"/>
          </a:xfrm>
          <a:custGeom>
            <a:avLst/>
            <a:gdLst/>
            <a:ahLst/>
            <a:cxnLst/>
            <a:rect l="l" t="t" r="r" b="b"/>
            <a:pathLst>
              <a:path w="6985" h="7620">
                <a:moveTo>
                  <a:pt x="6972" y="0"/>
                </a:moveTo>
                <a:lnTo>
                  <a:pt x="0" y="7302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" name="object 60"/>
          <p:cNvSpPr/>
          <p:nvPr/>
        </p:nvSpPr>
        <p:spPr>
          <a:xfrm>
            <a:off x="3148595" y="5197360"/>
            <a:ext cx="6985" cy="6985"/>
          </a:xfrm>
          <a:custGeom>
            <a:avLst/>
            <a:gdLst/>
            <a:ahLst/>
            <a:cxnLst/>
            <a:rect l="l" t="t" r="r" b="b"/>
            <a:pathLst>
              <a:path w="6985" h="6985">
                <a:moveTo>
                  <a:pt x="0" y="0"/>
                </a:moveTo>
                <a:lnTo>
                  <a:pt x="6972" y="665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" name="object 61"/>
          <p:cNvSpPr/>
          <p:nvPr/>
        </p:nvSpPr>
        <p:spPr>
          <a:xfrm>
            <a:off x="2847119" y="5211316"/>
            <a:ext cx="301625" cy="0"/>
          </a:xfrm>
          <a:custGeom>
            <a:avLst/>
            <a:gdLst/>
            <a:ahLst/>
            <a:cxnLst/>
            <a:rect l="l" t="t" r="r" b="b"/>
            <a:pathLst>
              <a:path w="301625">
                <a:moveTo>
                  <a:pt x="0" y="0"/>
                </a:moveTo>
                <a:lnTo>
                  <a:pt x="301485" y="0"/>
                </a:lnTo>
              </a:path>
            </a:pathLst>
          </a:custGeom>
          <a:ln w="3175">
            <a:solidFill>
              <a:srgbClr val="000000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" name="object 62"/>
          <p:cNvSpPr/>
          <p:nvPr/>
        </p:nvSpPr>
        <p:spPr>
          <a:xfrm>
            <a:off x="2847119" y="5197360"/>
            <a:ext cx="301625" cy="0"/>
          </a:xfrm>
          <a:custGeom>
            <a:avLst/>
            <a:gdLst/>
            <a:ahLst/>
            <a:cxnLst/>
            <a:rect l="l" t="t" r="r" b="b"/>
            <a:pathLst>
              <a:path w="301625">
                <a:moveTo>
                  <a:pt x="0" y="0"/>
                </a:moveTo>
                <a:lnTo>
                  <a:pt x="301485" y="0"/>
                </a:lnTo>
              </a:path>
            </a:pathLst>
          </a:custGeom>
          <a:ln w="3175">
            <a:solidFill>
              <a:srgbClr val="000000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" name="object 63"/>
          <p:cNvSpPr/>
          <p:nvPr/>
        </p:nvSpPr>
        <p:spPr>
          <a:xfrm>
            <a:off x="2843782" y="5151710"/>
            <a:ext cx="0" cy="105410"/>
          </a:xfrm>
          <a:custGeom>
            <a:avLst/>
            <a:gdLst/>
            <a:ahLst/>
            <a:cxnLst/>
            <a:rect l="l" t="t" r="r" b="b"/>
            <a:pathLst>
              <a:path h="105410">
                <a:moveTo>
                  <a:pt x="0" y="0"/>
                </a:moveTo>
                <a:lnTo>
                  <a:pt x="0" y="105257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" name="object 64"/>
          <p:cNvSpPr/>
          <p:nvPr/>
        </p:nvSpPr>
        <p:spPr>
          <a:xfrm>
            <a:off x="2843782" y="5256966"/>
            <a:ext cx="3810" cy="0"/>
          </a:xfrm>
          <a:custGeom>
            <a:avLst/>
            <a:gdLst/>
            <a:ahLst/>
            <a:cxnLst/>
            <a:rect l="l" t="t" r="r" b="b"/>
            <a:pathLst>
              <a:path w="3810">
                <a:moveTo>
                  <a:pt x="0" y="0"/>
                </a:moveTo>
                <a:lnTo>
                  <a:pt x="332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" name="object 65"/>
          <p:cNvSpPr/>
          <p:nvPr/>
        </p:nvSpPr>
        <p:spPr>
          <a:xfrm>
            <a:off x="2843782" y="5151710"/>
            <a:ext cx="3810" cy="0"/>
          </a:xfrm>
          <a:custGeom>
            <a:avLst/>
            <a:gdLst/>
            <a:ahLst/>
            <a:cxnLst/>
            <a:rect l="l" t="t" r="r" b="b"/>
            <a:pathLst>
              <a:path w="3810">
                <a:moveTo>
                  <a:pt x="0" y="0"/>
                </a:moveTo>
                <a:lnTo>
                  <a:pt x="332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" name="object 66"/>
          <p:cNvSpPr/>
          <p:nvPr/>
        </p:nvSpPr>
        <p:spPr>
          <a:xfrm>
            <a:off x="3040584" y="4942450"/>
            <a:ext cx="0" cy="532130"/>
          </a:xfrm>
          <a:custGeom>
            <a:avLst/>
            <a:gdLst/>
            <a:ahLst/>
            <a:cxnLst/>
            <a:rect l="l" t="t" r="r" b="b"/>
            <a:pathLst>
              <a:path h="532129">
                <a:moveTo>
                  <a:pt x="0" y="0"/>
                </a:moveTo>
                <a:lnTo>
                  <a:pt x="0" y="53166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" name="object 67"/>
          <p:cNvSpPr/>
          <p:nvPr/>
        </p:nvSpPr>
        <p:spPr>
          <a:xfrm>
            <a:off x="2840140" y="4827453"/>
            <a:ext cx="0" cy="647065"/>
          </a:xfrm>
          <a:custGeom>
            <a:avLst/>
            <a:gdLst/>
            <a:ahLst/>
            <a:cxnLst/>
            <a:rect l="l" t="t" r="r" b="b"/>
            <a:pathLst>
              <a:path h="647064">
                <a:moveTo>
                  <a:pt x="0" y="0"/>
                </a:moveTo>
                <a:lnTo>
                  <a:pt x="0" y="646658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" name="object 68"/>
          <p:cNvSpPr/>
          <p:nvPr/>
        </p:nvSpPr>
        <p:spPr>
          <a:xfrm>
            <a:off x="3021402" y="5028200"/>
            <a:ext cx="0" cy="446405"/>
          </a:xfrm>
          <a:custGeom>
            <a:avLst/>
            <a:gdLst/>
            <a:ahLst/>
            <a:cxnLst/>
            <a:rect l="l" t="t" r="r" b="b"/>
            <a:pathLst>
              <a:path h="446404">
                <a:moveTo>
                  <a:pt x="0" y="0"/>
                </a:moveTo>
                <a:lnTo>
                  <a:pt x="0" y="445922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" name="object 69"/>
          <p:cNvSpPr/>
          <p:nvPr/>
        </p:nvSpPr>
        <p:spPr>
          <a:xfrm>
            <a:off x="2847119" y="4824994"/>
            <a:ext cx="0" cy="649605"/>
          </a:xfrm>
          <a:custGeom>
            <a:avLst/>
            <a:gdLst/>
            <a:ahLst/>
            <a:cxnLst/>
            <a:rect l="l" t="t" r="r" b="b"/>
            <a:pathLst>
              <a:path h="649604">
                <a:moveTo>
                  <a:pt x="0" y="649122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" name="object 70"/>
          <p:cNvSpPr/>
          <p:nvPr/>
        </p:nvSpPr>
        <p:spPr>
          <a:xfrm>
            <a:off x="2665852" y="4876110"/>
            <a:ext cx="0" cy="598805"/>
          </a:xfrm>
          <a:custGeom>
            <a:avLst/>
            <a:gdLst/>
            <a:ahLst/>
            <a:cxnLst/>
            <a:rect l="l" t="t" r="r" b="b"/>
            <a:pathLst>
              <a:path h="598804">
                <a:moveTo>
                  <a:pt x="0" y="0"/>
                </a:moveTo>
                <a:lnTo>
                  <a:pt x="0" y="598627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" name="object 71"/>
          <p:cNvSpPr/>
          <p:nvPr/>
        </p:nvSpPr>
        <p:spPr>
          <a:xfrm>
            <a:off x="2218054" y="5474116"/>
            <a:ext cx="814069" cy="0"/>
          </a:xfrm>
          <a:custGeom>
            <a:avLst/>
            <a:gdLst/>
            <a:ahLst/>
            <a:cxnLst/>
            <a:rect l="l" t="t" r="r" b="b"/>
            <a:pathLst>
              <a:path w="814069">
                <a:moveTo>
                  <a:pt x="813714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" name="object 72"/>
          <p:cNvSpPr/>
          <p:nvPr/>
        </p:nvSpPr>
        <p:spPr>
          <a:xfrm>
            <a:off x="3040287" y="4942450"/>
            <a:ext cx="153035" cy="0"/>
          </a:xfrm>
          <a:custGeom>
            <a:avLst/>
            <a:gdLst/>
            <a:ahLst/>
            <a:cxnLst/>
            <a:rect l="l" t="t" r="r" b="b"/>
            <a:pathLst>
              <a:path w="153035">
                <a:moveTo>
                  <a:pt x="0" y="0"/>
                </a:moveTo>
                <a:lnTo>
                  <a:pt x="152412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" name="object 73"/>
          <p:cNvSpPr/>
          <p:nvPr/>
        </p:nvSpPr>
        <p:spPr>
          <a:xfrm>
            <a:off x="2884553" y="4907758"/>
            <a:ext cx="145415" cy="0"/>
          </a:xfrm>
          <a:custGeom>
            <a:avLst/>
            <a:gdLst/>
            <a:ahLst/>
            <a:cxnLst/>
            <a:rect l="l" t="t" r="r" b="b"/>
            <a:pathLst>
              <a:path w="145414">
                <a:moveTo>
                  <a:pt x="0" y="0"/>
                </a:moveTo>
                <a:lnTo>
                  <a:pt x="145364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" name="object 74"/>
          <p:cNvSpPr/>
          <p:nvPr/>
        </p:nvSpPr>
        <p:spPr>
          <a:xfrm>
            <a:off x="2884553" y="4907760"/>
            <a:ext cx="145415" cy="116205"/>
          </a:xfrm>
          <a:custGeom>
            <a:avLst/>
            <a:gdLst/>
            <a:ahLst/>
            <a:cxnLst/>
            <a:rect l="l" t="t" r="r" b="b"/>
            <a:pathLst>
              <a:path w="145414" h="116204">
                <a:moveTo>
                  <a:pt x="0" y="116179"/>
                </a:moveTo>
                <a:lnTo>
                  <a:pt x="145364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" name="object 75"/>
          <p:cNvSpPr/>
          <p:nvPr/>
        </p:nvSpPr>
        <p:spPr>
          <a:xfrm>
            <a:off x="2884549" y="4907760"/>
            <a:ext cx="146050" cy="116205"/>
          </a:xfrm>
          <a:custGeom>
            <a:avLst/>
            <a:gdLst/>
            <a:ahLst/>
            <a:cxnLst/>
            <a:rect l="l" t="t" r="r" b="b"/>
            <a:pathLst>
              <a:path w="146050" h="116204">
                <a:moveTo>
                  <a:pt x="145681" y="116179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" name="object 76"/>
          <p:cNvSpPr/>
          <p:nvPr/>
        </p:nvSpPr>
        <p:spPr>
          <a:xfrm>
            <a:off x="3033610" y="4868473"/>
            <a:ext cx="2273300" cy="1270"/>
          </a:xfrm>
          <a:custGeom>
            <a:avLst/>
            <a:gdLst/>
            <a:ahLst/>
            <a:cxnLst/>
            <a:rect l="l" t="t" r="r" b="b"/>
            <a:pathLst>
              <a:path w="2273300" h="1270">
                <a:moveTo>
                  <a:pt x="0" y="929"/>
                </a:moveTo>
                <a:lnTo>
                  <a:pt x="2272791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" name="object 77"/>
          <p:cNvSpPr/>
          <p:nvPr/>
        </p:nvSpPr>
        <p:spPr>
          <a:xfrm>
            <a:off x="3033610" y="4720975"/>
            <a:ext cx="0" cy="221615"/>
          </a:xfrm>
          <a:custGeom>
            <a:avLst/>
            <a:gdLst/>
            <a:ahLst/>
            <a:cxnLst/>
            <a:rect l="l" t="t" r="r" b="b"/>
            <a:pathLst>
              <a:path h="221614">
                <a:moveTo>
                  <a:pt x="0" y="221475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" name="object 78"/>
          <p:cNvSpPr/>
          <p:nvPr/>
        </p:nvSpPr>
        <p:spPr>
          <a:xfrm>
            <a:off x="3033614" y="4720968"/>
            <a:ext cx="17780" cy="0"/>
          </a:xfrm>
          <a:custGeom>
            <a:avLst/>
            <a:gdLst/>
            <a:ahLst/>
            <a:cxnLst/>
            <a:rect l="l" t="t" r="r" b="b"/>
            <a:pathLst>
              <a:path w="17780">
                <a:moveTo>
                  <a:pt x="17640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" name="object 79"/>
          <p:cNvSpPr/>
          <p:nvPr/>
        </p:nvSpPr>
        <p:spPr>
          <a:xfrm>
            <a:off x="3054586" y="4726457"/>
            <a:ext cx="0" cy="86995"/>
          </a:xfrm>
          <a:custGeom>
            <a:avLst/>
            <a:gdLst/>
            <a:ahLst/>
            <a:cxnLst/>
            <a:rect l="l" t="t" r="r" b="b"/>
            <a:pathLst>
              <a:path h="86995">
                <a:moveTo>
                  <a:pt x="0" y="0"/>
                </a:moveTo>
                <a:lnTo>
                  <a:pt x="0" y="86995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" name="object 80"/>
          <p:cNvSpPr/>
          <p:nvPr/>
        </p:nvSpPr>
        <p:spPr>
          <a:xfrm>
            <a:off x="3054579" y="4720968"/>
            <a:ext cx="2018664" cy="0"/>
          </a:xfrm>
          <a:custGeom>
            <a:avLst/>
            <a:gdLst/>
            <a:ahLst/>
            <a:cxnLst/>
            <a:rect l="l" t="t" r="r" b="b"/>
            <a:pathLst>
              <a:path w="2018664">
                <a:moveTo>
                  <a:pt x="2018626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" name="object 81"/>
          <p:cNvSpPr/>
          <p:nvPr/>
        </p:nvSpPr>
        <p:spPr>
          <a:xfrm>
            <a:off x="3054586" y="4726457"/>
            <a:ext cx="2018664" cy="0"/>
          </a:xfrm>
          <a:custGeom>
            <a:avLst/>
            <a:gdLst/>
            <a:ahLst/>
            <a:cxnLst/>
            <a:rect l="l" t="t" r="r" b="b"/>
            <a:pathLst>
              <a:path w="2018664">
                <a:moveTo>
                  <a:pt x="0" y="0"/>
                </a:moveTo>
                <a:lnTo>
                  <a:pt x="201862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2" name="object 82"/>
          <p:cNvSpPr/>
          <p:nvPr/>
        </p:nvSpPr>
        <p:spPr>
          <a:xfrm>
            <a:off x="3031771" y="4942450"/>
            <a:ext cx="2275205" cy="0"/>
          </a:xfrm>
          <a:custGeom>
            <a:avLst/>
            <a:gdLst/>
            <a:ahLst/>
            <a:cxnLst/>
            <a:rect l="l" t="t" r="r" b="b"/>
            <a:pathLst>
              <a:path w="2275204">
                <a:moveTo>
                  <a:pt x="2274630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3" name="object 83"/>
          <p:cNvSpPr/>
          <p:nvPr/>
        </p:nvSpPr>
        <p:spPr>
          <a:xfrm>
            <a:off x="2849582" y="4627932"/>
            <a:ext cx="0" cy="105410"/>
          </a:xfrm>
          <a:custGeom>
            <a:avLst/>
            <a:gdLst/>
            <a:ahLst/>
            <a:cxnLst/>
            <a:rect l="l" t="t" r="r" b="b"/>
            <a:pathLst>
              <a:path h="105410">
                <a:moveTo>
                  <a:pt x="0" y="105232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4" name="object 84"/>
          <p:cNvSpPr/>
          <p:nvPr/>
        </p:nvSpPr>
        <p:spPr>
          <a:xfrm>
            <a:off x="2903122" y="4572534"/>
            <a:ext cx="0" cy="5080"/>
          </a:xfrm>
          <a:custGeom>
            <a:avLst/>
            <a:gdLst/>
            <a:ahLst/>
            <a:cxnLst/>
            <a:rect l="l" t="t" r="r" b="b"/>
            <a:pathLst>
              <a:path h="5079">
                <a:moveTo>
                  <a:pt x="0" y="0"/>
                </a:moveTo>
                <a:lnTo>
                  <a:pt x="0" y="486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5" name="object 85"/>
          <p:cNvSpPr/>
          <p:nvPr/>
        </p:nvSpPr>
        <p:spPr>
          <a:xfrm>
            <a:off x="2900970" y="4565244"/>
            <a:ext cx="0" cy="7620"/>
          </a:xfrm>
          <a:custGeom>
            <a:avLst/>
            <a:gdLst/>
            <a:ahLst/>
            <a:cxnLst/>
            <a:rect l="l" t="t" r="r" b="b"/>
            <a:pathLst>
              <a:path h="7620">
                <a:moveTo>
                  <a:pt x="0" y="7289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6" name="object 86"/>
          <p:cNvSpPr/>
          <p:nvPr/>
        </p:nvSpPr>
        <p:spPr>
          <a:xfrm>
            <a:off x="2897290" y="4572534"/>
            <a:ext cx="165100" cy="0"/>
          </a:xfrm>
          <a:custGeom>
            <a:avLst/>
            <a:gdLst/>
            <a:ahLst/>
            <a:cxnLst/>
            <a:rect l="l" t="t" r="r" b="b"/>
            <a:pathLst>
              <a:path w="165100">
                <a:moveTo>
                  <a:pt x="164896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7" name="object 87"/>
          <p:cNvSpPr/>
          <p:nvPr/>
        </p:nvSpPr>
        <p:spPr>
          <a:xfrm>
            <a:off x="2956627" y="4565248"/>
            <a:ext cx="0" cy="7620"/>
          </a:xfrm>
          <a:custGeom>
            <a:avLst/>
            <a:gdLst/>
            <a:ahLst/>
            <a:cxnLst/>
            <a:rect l="l" t="t" r="r" b="b"/>
            <a:pathLst>
              <a:path h="7620">
                <a:moveTo>
                  <a:pt x="0" y="0"/>
                </a:moveTo>
                <a:lnTo>
                  <a:pt x="0" y="7289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8" name="object 88"/>
          <p:cNvSpPr/>
          <p:nvPr/>
        </p:nvSpPr>
        <p:spPr>
          <a:xfrm>
            <a:off x="2999550" y="4546360"/>
            <a:ext cx="0" cy="26670"/>
          </a:xfrm>
          <a:custGeom>
            <a:avLst/>
            <a:gdLst/>
            <a:ahLst/>
            <a:cxnLst/>
            <a:rect l="l" t="t" r="r" b="b"/>
            <a:pathLst>
              <a:path h="26670">
                <a:moveTo>
                  <a:pt x="0" y="26174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9" name="object 89"/>
          <p:cNvSpPr/>
          <p:nvPr/>
        </p:nvSpPr>
        <p:spPr>
          <a:xfrm>
            <a:off x="2959964" y="4546363"/>
            <a:ext cx="40005" cy="0"/>
          </a:xfrm>
          <a:custGeom>
            <a:avLst/>
            <a:gdLst/>
            <a:ahLst/>
            <a:cxnLst/>
            <a:rect l="l" t="t" r="r" b="b"/>
            <a:pathLst>
              <a:path w="40005">
                <a:moveTo>
                  <a:pt x="39585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0" name="object 90"/>
          <p:cNvSpPr/>
          <p:nvPr/>
        </p:nvSpPr>
        <p:spPr>
          <a:xfrm>
            <a:off x="2920450" y="4572536"/>
            <a:ext cx="0" cy="5080"/>
          </a:xfrm>
          <a:custGeom>
            <a:avLst/>
            <a:gdLst/>
            <a:ahLst/>
            <a:cxnLst/>
            <a:rect l="l" t="t" r="r" b="b"/>
            <a:pathLst>
              <a:path h="5079">
                <a:moveTo>
                  <a:pt x="0" y="4864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1" name="object 91"/>
          <p:cNvSpPr/>
          <p:nvPr/>
        </p:nvSpPr>
        <p:spPr>
          <a:xfrm>
            <a:off x="2919841" y="4663799"/>
            <a:ext cx="72390" cy="0"/>
          </a:xfrm>
          <a:custGeom>
            <a:avLst/>
            <a:gdLst/>
            <a:ahLst/>
            <a:cxnLst/>
            <a:rect l="l" t="t" r="r" b="b"/>
            <a:pathLst>
              <a:path w="72389">
                <a:moveTo>
                  <a:pt x="0" y="0"/>
                </a:moveTo>
                <a:lnTo>
                  <a:pt x="72072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2" name="object 92"/>
          <p:cNvSpPr/>
          <p:nvPr/>
        </p:nvSpPr>
        <p:spPr>
          <a:xfrm>
            <a:off x="2994110" y="4668043"/>
            <a:ext cx="2540" cy="0"/>
          </a:xfrm>
          <a:custGeom>
            <a:avLst/>
            <a:gdLst/>
            <a:ahLst/>
            <a:cxnLst/>
            <a:rect l="l" t="t" r="r" b="b"/>
            <a:pathLst>
              <a:path w="2539">
                <a:moveTo>
                  <a:pt x="0" y="0"/>
                </a:moveTo>
                <a:lnTo>
                  <a:pt x="227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3" name="object 93"/>
          <p:cNvSpPr/>
          <p:nvPr/>
        </p:nvSpPr>
        <p:spPr>
          <a:xfrm>
            <a:off x="2929858" y="4572534"/>
            <a:ext cx="0" cy="71755"/>
          </a:xfrm>
          <a:custGeom>
            <a:avLst/>
            <a:gdLst/>
            <a:ahLst/>
            <a:cxnLst/>
            <a:rect l="l" t="t" r="r" b="b"/>
            <a:pathLst>
              <a:path h="71754">
                <a:moveTo>
                  <a:pt x="0" y="0"/>
                </a:moveTo>
                <a:lnTo>
                  <a:pt x="0" y="71196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4" name="object 94"/>
          <p:cNvSpPr/>
          <p:nvPr/>
        </p:nvSpPr>
        <p:spPr>
          <a:xfrm>
            <a:off x="2928964" y="4643732"/>
            <a:ext cx="75565" cy="0"/>
          </a:xfrm>
          <a:custGeom>
            <a:avLst/>
            <a:gdLst/>
            <a:ahLst/>
            <a:cxnLst/>
            <a:rect l="l" t="t" r="r" b="b"/>
            <a:pathLst>
              <a:path w="75564">
                <a:moveTo>
                  <a:pt x="75412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5" name="object 95"/>
          <p:cNvSpPr/>
          <p:nvPr/>
        </p:nvSpPr>
        <p:spPr>
          <a:xfrm>
            <a:off x="2925290" y="4612713"/>
            <a:ext cx="0" cy="27940"/>
          </a:xfrm>
          <a:custGeom>
            <a:avLst/>
            <a:gdLst/>
            <a:ahLst/>
            <a:cxnLst/>
            <a:rect l="l" t="t" r="r" b="b"/>
            <a:pathLst>
              <a:path h="27939">
                <a:moveTo>
                  <a:pt x="0" y="27939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6" name="object 96"/>
          <p:cNvSpPr/>
          <p:nvPr/>
        </p:nvSpPr>
        <p:spPr>
          <a:xfrm>
            <a:off x="2897300" y="4565248"/>
            <a:ext cx="62865" cy="0"/>
          </a:xfrm>
          <a:custGeom>
            <a:avLst/>
            <a:gdLst/>
            <a:ahLst/>
            <a:cxnLst/>
            <a:rect l="l" t="t" r="r" b="b"/>
            <a:pathLst>
              <a:path w="62864">
                <a:moveTo>
                  <a:pt x="62661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7" name="object 97"/>
          <p:cNvSpPr/>
          <p:nvPr/>
        </p:nvSpPr>
        <p:spPr>
          <a:xfrm>
            <a:off x="2904309" y="4543919"/>
            <a:ext cx="21590" cy="0"/>
          </a:xfrm>
          <a:custGeom>
            <a:avLst/>
            <a:gdLst/>
            <a:ahLst/>
            <a:cxnLst/>
            <a:rect l="l" t="t" r="r" b="b"/>
            <a:pathLst>
              <a:path w="21589">
                <a:moveTo>
                  <a:pt x="20980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8" name="object 98"/>
          <p:cNvSpPr/>
          <p:nvPr/>
        </p:nvSpPr>
        <p:spPr>
          <a:xfrm>
            <a:off x="2891843" y="4542111"/>
            <a:ext cx="7620" cy="0"/>
          </a:xfrm>
          <a:custGeom>
            <a:avLst/>
            <a:gdLst/>
            <a:ahLst/>
            <a:cxnLst/>
            <a:rect l="l" t="t" r="r" b="b"/>
            <a:pathLst>
              <a:path w="7619">
                <a:moveTo>
                  <a:pt x="0" y="0"/>
                </a:moveTo>
                <a:lnTo>
                  <a:pt x="7594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9" name="object 99"/>
          <p:cNvSpPr/>
          <p:nvPr/>
        </p:nvSpPr>
        <p:spPr>
          <a:xfrm>
            <a:off x="2884553" y="4806745"/>
            <a:ext cx="145415" cy="0"/>
          </a:xfrm>
          <a:custGeom>
            <a:avLst/>
            <a:gdLst/>
            <a:ahLst/>
            <a:cxnLst/>
            <a:rect l="l" t="t" r="r" b="b"/>
            <a:pathLst>
              <a:path w="145414">
                <a:moveTo>
                  <a:pt x="0" y="0"/>
                </a:moveTo>
                <a:lnTo>
                  <a:pt x="145364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0" name="object 100"/>
          <p:cNvSpPr/>
          <p:nvPr/>
        </p:nvSpPr>
        <p:spPr>
          <a:xfrm>
            <a:off x="2871433" y="4532995"/>
            <a:ext cx="17780" cy="6350"/>
          </a:xfrm>
          <a:custGeom>
            <a:avLst/>
            <a:gdLst/>
            <a:ahLst/>
            <a:cxnLst/>
            <a:rect l="l" t="t" r="r" b="b"/>
            <a:pathLst>
              <a:path w="17780" h="6350">
                <a:moveTo>
                  <a:pt x="0" y="6083"/>
                </a:moveTo>
                <a:lnTo>
                  <a:pt x="17348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1" name="object 101"/>
          <p:cNvSpPr/>
          <p:nvPr/>
        </p:nvSpPr>
        <p:spPr>
          <a:xfrm>
            <a:off x="2891843" y="4536624"/>
            <a:ext cx="0" cy="5715"/>
          </a:xfrm>
          <a:custGeom>
            <a:avLst/>
            <a:gdLst/>
            <a:ahLst/>
            <a:cxnLst/>
            <a:rect l="l" t="t" r="r" b="b"/>
            <a:pathLst>
              <a:path h="5714">
                <a:moveTo>
                  <a:pt x="0" y="0"/>
                </a:moveTo>
                <a:lnTo>
                  <a:pt x="0" y="5486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2" name="object 102"/>
          <p:cNvSpPr/>
          <p:nvPr/>
        </p:nvSpPr>
        <p:spPr>
          <a:xfrm>
            <a:off x="2890615" y="4618193"/>
            <a:ext cx="8255" cy="0"/>
          </a:xfrm>
          <a:custGeom>
            <a:avLst/>
            <a:gdLst/>
            <a:ahLst/>
            <a:cxnLst/>
            <a:rect l="l" t="t" r="r" b="b"/>
            <a:pathLst>
              <a:path w="8255">
                <a:moveTo>
                  <a:pt x="0" y="0"/>
                </a:moveTo>
                <a:lnTo>
                  <a:pt x="7912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3" name="object 103"/>
          <p:cNvSpPr/>
          <p:nvPr/>
        </p:nvSpPr>
        <p:spPr>
          <a:xfrm>
            <a:off x="3028692" y="4643732"/>
            <a:ext cx="0" cy="5080"/>
          </a:xfrm>
          <a:custGeom>
            <a:avLst/>
            <a:gdLst/>
            <a:ahLst/>
            <a:cxnLst/>
            <a:rect l="l" t="t" r="r" b="b"/>
            <a:pathLst>
              <a:path h="5079">
                <a:moveTo>
                  <a:pt x="0" y="0"/>
                </a:moveTo>
                <a:lnTo>
                  <a:pt x="0" y="4838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4" name="object 104"/>
          <p:cNvSpPr/>
          <p:nvPr/>
        </p:nvSpPr>
        <p:spPr>
          <a:xfrm>
            <a:off x="2897292" y="4565248"/>
            <a:ext cx="0" cy="53340"/>
          </a:xfrm>
          <a:custGeom>
            <a:avLst/>
            <a:gdLst/>
            <a:ahLst/>
            <a:cxnLst/>
            <a:rect l="l" t="t" r="r" b="b"/>
            <a:pathLst>
              <a:path h="53339">
                <a:moveTo>
                  <a:pt x="0" y="0"/>
                </a:moveTo>
                <a:lnTo>
                  <a:pt x="0" y="52946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5" name="object 105"/>
          <p:cNvSpPr/>
          <p:nvPr/>
        </p:nvSpPr>
        <p:spPr>
          <a:xfrm>
            <a:off x="3004376" y="4629739"/>
            <a:ext cx="20955" cy="0"/>
          </a:xfrm>
          <a:custGeom>
            <a:avLst/>
            <a:gdLst/>
            <a:ahLst/>
            <a:cxnLst/>
            <a:rect l="l" t="t" r="r" b="b"/>
            <a:pathLst>
              <a:path w="20955">
                <a:moveTo>
                  <a:pt x="0" y="0"/>
                </a:moveTo>
                <a:lnTo>
                  <a:pt x="2071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6" name="object 106"/>
          <p:cNvSpPr/>
          <p:nvPr/>
        </p:nvSpPr>
        <p:spPr>
          <a:xfrm>
            <a:off x="2916475" y="4639430"/>
            <a:ext cx="0" cy="163195"/>
          </a:xfrm>
          <a:custGeom>
            <a:avLst/>
            <a:gdLst/>
            <a:ahLst/>
            <a:cxnLst/>
            <a:rect l="l" t="t" r="r" b="b"/>
            <a:pathLst>
              <a:path h="163195">
                <a:moveTo>
                  <a:pt x="0" y="16308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7" name="object 107"/>
          <p:cNvSpPr/>
          <p:nvPr/>
        </p:nvSpPr>
        <p:spPr>
          <a:xfrm>
            <a:off x="3058841" y="3970249"/>
            <a:ext cx="0" cy="602615"/>
          </a:xfrm>
          <a:custGeom>
            <a:avLst/>
            <a:gdLst/>
            <a:ahLst/>
            <a:cxnLst/>
            <a:rect l="l" t="t" r="r" b="b"/>
            <a:pathLst>
              <a:path h="602614">
                <a:moveTo>
                  <a:pt x="0" y="602284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8" name="object 108"/>
          <p:cNvSpPr/>
          <p:nvPr/>
        </p:nvSpPr>
        <p:spPr>
          <a:xfrm>
            <a:off x="2908268" y="4635824"/>
            <a:ext cx="5080" cy="0"/>
          </a:xfrm>
          <a:custGeom>
            <a:avLst/>
            <a:gdLst/>
            <a:ahLst/>
            <a:cxnLst/>
            <a:rect l="l" t="t" r="r" b="b"/>
            <a:pathLst>
              <a:path w="5080">
                <a:moveTo>
                  <a:pt x="4559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9" name="object 109"/>
          <p:cNvSpPr/>
          <p:nvPr/>
        </p:nvSpPr>
        <p:spPr>
          <a:xfrm>
            <a:off x="2898819" y="4638252"/>
            <a:ext cx="6350" cy="20955"/>
          </a:xfrm>
          <a:custGeom>
            <a:avLst/>
            <a:gdLst/>
            <a:ahLst/>
            <a:cxnLst/>
            <a:rect l="l" t="t" r="r" b="b"/>
            <a:pathLst>
              <a:path w="6350" h="20954">
                <a:moveTo>
                  <a:pt x="6108" y="0"/>
                </a:moveTo>
                <a:lnTo>
                  <a:pt x="0" y="20662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0" name="object 110"/>
          <p:cNvSpPr/>
          <p:nvPr/>
        </p:nvSpPr>
        <p:spPr>
          <a:xfrm>
            <a:off x="2881782" y="4661361"/>
            <a:ext cx="13970" cy="0"/>
          </a:xfrm>
          <a:custGeom>
            <a:avLst/>
            <a:gdLst/>
            <a:ahLst/>
            <a:cxnLst/>
            <a:rect l="l" t="t" r="r" b="b"/>
            <a:pathLst>
              <a:path w="13969">
                <a:moveTo>
                  <a:pt x="13703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1" name="object 111"/>
          <p:cNvSpPr/>
          <p:nvPr/>
        </p:nvSpPr>
        <p:spPr>
          <a:xfrm>
            <a:off x="2878153" y="4615714"/>
            <a:ext cx="0" cy="42545"/>
          </a:xfrm>
          <a:custGeom>
            <a:avLst/>
            <a:gdLst/>
            <a:ahLst/>
            <a:cxnLst/>
            <a:rect l="l" t="t" r="r" b="b"/>
            <a:pathLst>
              <a:path h="42545">
                <a:moveTo>
                  <a:pt x="0" y="41973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2" name="object 112"/>
          <p:cNvSpPr/>
          <p:nvPr/>
        </p:nvSpPr>
        <p:spPr>
          <a:xfrm>
            <a:off x="2855335" y="4612704"/>
            <a:ext cx="18415" cy="6985"/>
          </a:xfrm>
          <a:custGeom>
            <a:avLst/>
            <a:gdLst/>
            <a:ahLst/>
            <a:cxnLst/>
            <a:rect l="l" t="t" r="r" b="b"/>
            <a:pathLst>
              <a:path w="18414" h="6985">
                <a:moveTo>
                  <a:pt x="18249" y="0"/>
                </a:moveTo>
                <a:lnTo>
                  <a:pt x="0" y="6705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3" name="object 113"/>
          <p:cNvSpPr/>
          <p:nvPr/>
        </p:nvSpPr>
        <p:spPr>
          <a:xfrm>
            <a:off x="3004376" y="4629736"/>
            <a:ext cx="0" cy="14604"/>
          </a:xfrm>
          <a:custGeom>
            <a:avLst/>
            <a:gdLst/>
            <a:ahLst/>
            <a:cxnLst/>
            <a:rect l="l" t="t" r="r" b="b"/>
            <a:pathLst>
              <a:path h="14604">
                <a:moveTo>
                  <a:pt x="0" y="13995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4" name="object 114"/>
          <p:cNvSpPr/>
          <p:nvPr/>
        </p:nvSpPr>
        <p:spPr>
          <a:xfrm>
            <a:off x="2923448" y="4545768"/>
            <a:ext cx="0" cy="14604"/>
          </a:xfrm>
          <a:custGeom>
            <a:avLst/>
            <a:gdLst/>
            <a:ahLst/>
            <a:cxnLst/>
            <a:rect l="l" t="t" r="r" b="b"/>
            <a:pathLst>
              <a:path h="14604">
                <a:moveTo>
                  <a:pt x="0" y="0"/>
                </a:moveTo>
                <a:lnTo>
                  <a:pt x="0" y="13995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5" name="object 115"/>
          <p:cNvSpPr/>
          <p:nvPr/>
        </p:nvSpPr>
        <p:spPr>
          <a:xfrm>
            <a:off x="2864143" y="4550019"/>
            <a:ext cx="0" cy="46990"/>
          </a:xfrm>
          <a:custGeom>
            <a:avLst/>
            <a:gdLst/>
            <a:ahLst/>
            <a:cxnLst/>
            <a:rect l="l" t="t" r="r" b="b"/>
            <a:pathLst>
              <a:path h="46989">
                <a:moveTo>
                  <a:pt x="0" y="0"/>
                </a:moveTo>
                <a:lnTo>
                  <a:pt x="0" y="46837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6" name="object 116"/>
          <p:cNvSpPr/>
          <p:nvPr/>
        </p:nvSpPr>
        <p:spPr>
          <a:xfrm>
            <a:off x="2866608" y="4600535"/>
            <a:ext cx="10795" cy="3175"/>
          </a:xfrm>
          <a:custGeom>
            <a:avLst/>
            <a:gdLst/>
            <a:ahLst/>
            <a:cxnLst/>
            <a:rect l="l" t="t" r="r" b="b"/>
            <a:pathLst>
              <a:path w="10794" h="3175">
                <a:moveTo>
                  <a:pt x="0" y="0"/>
                </a:moveTo>
                <a:lnTo>
                  <a:pt x="10617" y="3035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7" name="object 117"/>
          <p:cNvSpPr/>
          <p:nvPr/>
        </p:nvSpPr>
        <p:spPr>
          <a:xfrm>
            <a:off x="2879647" y="4606593"/>
            <a:ext cx="0" cy="16510"/>
          </a:xfrm>
          <a:custGeom>
            <a:avLst/>
            <a:gdLst/>
            <a:ahLst/>
            <a:cxnLst/>
            <a:rect l="l" t="t" r="r" b="b"/>
            <a:pathLst>
              <a:path h="16510">
                <a:moveTo>
                  <a:pt x="0" y="0"/>
                </a:moveTo>
                <a:lnTo>
                  <a:pt x="0" y="16433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8" name="object 118"/>
          <p:cNvSpPr/>
          <p:nvPr/>
        </p:nvSpPr>
        <p:spPr>
          <a:xfrm>
            <a:off x="2883326" y="4626706"/>
            <a:ext cx="5080" cy="0"/>
          </a:xfrm>
          <a:custGeom>
            <a:avLst/>
            <a:gdLst/>
            <a:ahLst/>
            <a:cxnLst/>
            <a:rect l="l" t="t" r="r" b="b"/>
            <a:pathLst>
              <a:path w="5080">
                <a:moveTo>
                  <a:pt x="0" y="0"/>
                </a:moveTo>
                <a:lnTo>
                  <a:pt x="4838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9" name="object 119"/>
          <p:cNvSpPr/>
          <p:nvPr/>
        </p:nvSpPr>
        <p:spPr>
          <a:xfrm>
            <a:off x="2888775" y="4532995"/>
            <a:ext cx="3175" cy="3810"/>
          </a:xfrm>
          <a:custGeom>
            <a:avLst/>
            <a:gdLst/>
            <a:ahLst/>
            <a:cxnLst/>
            <a:rect l="l" t="t" r="r" b="b"/>
            <a:pathLst>
              <a:path w="3175" h="3810">
                <a:moveTo>
                  <a:pt x="0" y="0"/>
                </a:moveTo>
                <a:lnTo>
                  <a:pt x="3073" y="3619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0" name="object 120"/>
          <p:cNvSpPr/>
          <p:nvPr/>
        </p:nvSpPr>
        <p:spPr>
          <a:xfrm>
            <a:off x="2933802" y="4545768"/>
            <a:ext cx="17780" cy="0"/>
          </a:xfrm>
          <a:custGeom>
            <a:avLst/>
            <a:gdLst/>
            <a:ahLst/>
            <a:cxnLst/>
            <a:rect l="l" t="t" r="r" b="b"/>
            <a:pathLst>
              <a:path w="17780">
                <a:moveTo>
                  <a:pt x="0" y="0"/>
                </a:moveTo>
                <a:lnTo>
                  <a:pt x="176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1" name="object 121"/>
          <p:cNvSpPr/>
          <p:nvPr/>
        </p:nvSpPr>
        <p:spPr>
          <a:xfrm>
            <a:off x="2903122" y="4577400"/>
            <a:ext cx="17780" cy="0"/>
          </a:xfrm>
          <a:custGeom>
            <a:avLst/>
            <a:gdLst/>
            <a:ahLst/>
            <a:cxnLst/>
            <a:rect l="l" t="t" r="r" b="b"/>
            <a:pathLst>
              <a:path w="17780">
                <a:moveTo>
                  <a:pt x="0" y="0"/>
                </a:moveTo>
                <a:lnTo>
                  <a:pt x="17322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2" name="object 122"/>
          <p:cNvSpPr/>
          <p:nvPr/>
        </p:nvSpPr>
        <p:spPr>
          <a:xfrm>
            <a:off x="3030533" y="4648569"/>
            <a:ext cx="0" cy="17145"/>
          </a:xfrm>
          <a:custGeom>
            <a:avLst/>
            <a:gdLst/>
            <a:ahLst/>
            <a:cxnLst/>
            <a:rect l="l" t="t" r="r" b="b"/>
            <a:pathLst>
              <a:path h="17145">
                <a:moveTo>
                  <a:pt x="0" y="0"/>
                </a:moveTo>
                <a:lnTo>
                  <a:pt x="0" y="1703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3" name="object 123"/>
          <p:cNvSpPr/>
          <p:nvPr/>
        </p:nvSpPr>
        <p:spPr>
          <a:xfrm>
            <a:off x="2906106" y="4545768"/>
            <a:ext cx="17780" cy="0"/>
          </a:xfrm>
          <a:custGeom>
            <a:avLst/>
            <a:gdLst/>
            <a:ahLst/>
            <a:cxnLst/>
            <a:rect l="l" t="t" r="r" b="b"/>
            <a:pathLst>
              <a:path w="17780">
                <a:moveTo>
                  <a:pt x="0" y="0"/>
                </a:moveTo>
                <a:lnTo>
                  <a:pt x="17348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4" name="object 124"/>
          <p:cNvSpPr/>
          <p:nvPr/>
        </p:nvSpPr>
        <p:spPr>
          <a:xfrm>
            <a:off x="2906106" y="4545765"/>
            <a:ext cx="0" cy="14604"/>
          </a:xfrm>
          <a:custGeom>
            <a:avLst/>
            <a:gdLst/>
            <a:ahLst/>
            <a:cxnLst/>
            <a:rect l="l" t="t" r="r" b="b"/>
            <a:pathLst>
              <a:path h="14604">
                <a:moveTo>
                  <a:pt x="0" y="13995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5" name="object 125"/>
          <p:cNvSpPr/>
          <p:nvPr/>
        </p:nvSpPr>
        <p:spPr>
          <a:xfrm>
            <a:off x="3025094" y="4629739"/>
            <a:ext cx="0" cy="14604"/>
          </a:xfrm>
          <a:custGeom>
            <a:avLst/>
            <a:gdLst/>
            <a:ahLst/>
            <a:cxnLst/>
            <a:rect l="l" t="t" r="r" b="b"/>
            <a:pathLst>
              <a:path h="14604">
                <a:moveTo>
                  <a:pt x="0" y="0"/>
                </a:moveTo>
                <a:lnTo>
                  <a:pt x="0" y="13995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6" name="object 126"/>
          <p:cNvSpPr/>
          <p:nvPr/>
        </p:nvSpPr>
        <p:spPr>
          <a:xfrm>
            <a:off x="2906100" y="4559761"/>
            <a:ext cx="17780" cy="0"/>
          </a:xfrm>
          <a:custGeom>
            <a:avLst/>
            <a:gdLst/>
            <a:ahLst/>
            <a:cxnLst/>
            <a:rect l="l" t="t" r="r" b="b"/>
            <a:pathLst>
              <a:path w="17780">
                <a:moveTo>
                  <a:pt x="17348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7" name="object 127"/>
          <p:cNvSpPr/>
          <p:nvPr/>
        </p:nvSpPr>
        <p:spPr>
          <a:xfrm>
            <a:off x="3028692" y="4648569"/>
            <a:ext cx="1905" cy="0"/>
          </a:xfrm>
          <a:custGeom>
            <a:avLst/>
            <a:gdLst/>
            <a:ahLst/>
            <a:cxnLst/>
            <a:rect l="l" t="t" r="r" b="b"/>
            <a:pathLst>
              <a:path w="1905">
                <a:moveTo>
                  <a:pt x="0" y="0"/>
                </a:moveTo>
                <a:lnTo>
                  <a:pt x="1841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8" name="object 128"/>
          <p:cNvSpPr/>
          <p:nvPr/>
        </p:nvSpPr>
        <p:spPr>
          <a:xfrm>
            <a:off x="2932258" y="4543919"/>
            <a:ext cx="20955" cy="0"/>
          </a:xfrm>
          <a:custGeom>
            <a:avLst/>
            <a:gdLst/>
            <a:ahLst/>
            <a:cxnLst/>
            <a:rect l="l" t="t" r="r" b="b"/>
            <a:pathLst>
              <a:path w="20955">
                <a:moveTo>
                  <a:pt x="20726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9" name="object 129"/>
          <p:cNvSpPr/>
          <p:nvPr/>
        </p:nvSpPr>
        <p:spPr>
          <a:xfrm>
            <a:off x="2932263" y="4561566"/>
            <a:ext cx="20955" cy="0"/>
          </a:xfrm>
          <a:custGeom>
            <a:avLst/>
            <a:gdLst/>
            <a:ahLst/>
            <a:cxnLst/>
            <a:rect l="l" t="t" r="r" b="b"/>
            <a:pathLst>
              <a:path w="20955">
                <a:moveTo>
                  <a:pt x="0" y="0"/>
                </a:moveTo>
                <a:lnTo>
                  <a:pt x="2072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0" name="object 130"/>
          <p:cNvSpPr/>
          <p:nvPr/>
        </p:nvSpPr>
        <p:spPr>
          <a:xfrm>
            <a:off x="2951446" y="4545768"/>
            <a:ext cx="0" cy="14604"/>
          </a:xfrm>
          <a:custGeom>
            <a:avLst/>
            <a:gdLst/>
            <a:ahLst/>
            <a:cxnLst/>
            <a:rect l="l" t="t" r="r" b="b"/>
            <a:pathLst>
              <a:path h="14604">
                <a:moveTo>
                  <a:pt x="0" y="0"/>
                </a:moveTo>
                <a:lnTo>
                  <a:pt x="0" y="13995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1" name="object 131"/>
          <p:cNvSpPr/>
          <p:nvPr/>
        </p:nvSpPr>
        <p:spPr>
          <a:xfrm>
            <a:off x="2933802" y="4545765"/>
            <a:ext cx="0" cy="14604"/>
          </a:xfrm>
          <a:custGeom>
            <a:avLst/>
            <a:gdLst/>
            <a:ahLst/>
            <a:cxnLst/>
            <a:rect l="l" t="t" r="r" b="b"/>
            <a:pathLst>
              <a:path h="14604">
                <a:moveTo>
                  <a:pt x="0" y="13995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2" name="object 132"/>
          <p:cNvSpPr/>
          <p:nvPr/>
        </p:nvSpPr>
        <p:spPr>
          <a:xfrm>
            <a:off x="2933806" y="4559761"/>
            <a:ext cx="17780" cy="0"/>
          </a:xfrm>
          <a:custGeom>
            <a:avLst/>
            <a:gdLst/>
            <a:ahLst/>
            <a:cxnLst/>
            <a:rect l="l" t="t" r="r" b="b"/>
            <a:pathLst>
              <a:path w="17780">
                <a:moveTo>
                  <a:pt x="17640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3" name="object 133"/>
          <p:cNvSpPr/>
          <p:nvPr/>
        </p:nvSpPr>
        <p:spPr>
          <a:xfrm>
            <a:off x="2888161" y="4618184"/>
            <a:ext cx="2540" cy="8890"/>
          </a:xfrm>
          <a:custGeom>
            <a:avLst/>
            <a:gdLst/>
            <a:ahLst/>
            <a:cxnLst/>
            <a:rect l="l" t="t" r="r" b="b"/>
            <a:pathLst>
              <a:path w="2539" h="8889">
                <a:moveTo>
                  <a:pt x="0" y="8521"/>
                </a:moveTo>
                <a:lnTo>
                  <a:pt x="246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4" name="object 134"/>
          <p:cNvSpPr/>
          <p:nvPr/>
        </p:nvSpPr>
        <p:spPr>
          <a:xfrm>
            <a:off x="2900970" y="4626706"/>
            <a:ext cx="15875" cy="0"/>
          </a:xfrm>
          <a:custGeom>
            <a:avLst/>
            <a:gdLst/>
            <a:ahLst/>
            <a:cxnLst/>
            <a:rect l="l" t="t" r="r" b="b"/>
            <a:pathLst>
              <a:path w="15875">
                <a:moveTo>
                  <a:pt x="0" y="0"/>
                </a:moveTo>
                <a:lnTo>
                  <a:pt x="1550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5" name="object 135"/>
          <p:cNvSpPr/>
          <p:nvPr/>
        </p:nvSpPr>
        <p:spPr>
          <a:xfrm>
            <a:off x="2898519" y="4618193"/>
            <a:ext cx="2540" cy="8890"/>
          </a:xfrm>
          <a:custGeom>
            <a:avLst/>
            <a:gdLst/>
            <a:ahLst/>
            <a:cxnLst/>
            <a:rect l="l" t="t" r="r" b="b"/>
            <a:pathLst>
              <a:path w="2539" h="8889">
                <a:moveTo>
                  <a:pt x="0" y="0"/>
                </a:moveTo>
                <a:lnTo>
                  <a:pt x="2451" y="8521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6" name="object 136"/>
          <p:cNvSpPr/>
          <p:nvPr/>
        </p:nvSpPr>
        <p:spPr>
          <a:xfrm>
            <a:off x="2916475" y="4612711"/>
            <a:ext cx="0" cy="14604"/>
          </a:xfrm>
          <a:custGeom>
            <a:avLst/>
            <a:gdLst/>
            <a:ahLst/>
            <a:cxnLst/>
            <a:rect l="l" t="t" r="r" b="b"/>
            <a:pathLst>
              <a:path h="14604">
                <a:moveTo>
                  <a:pt x="0" y="13995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7" name="object 137"/>
          <p:cNvSpPr/>
          <p:nvPr/>
        </p:nvSpPr>
        <p:spPr>
          <a:xfrm>
            <a:off x="2916475" y="4612704"/>
            <a:ext cx="8890" cy="0"/>
          </a:xfrm>
          <a:custGeom>
            <a:avLst/>
            <a:gdLst/>
            <a:ahLst/>
            <a:cxnLst/>
            <a:rect l="l" t="t" r="r" b="b"/>
            <a:pathLst>
              <a:path w="8889">
                <a:moveTo>
                  <a:pt x="0" y="0"/>
                </a:moveTo>
                <a:lnTo>
                  <a:pt x="881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8" name="object 138"/>
          <p:cNvSpPr/>
          <p:nvPr/>
        </p:nvSpPr>
        <p:spPr>
          <a:xfrm>
            <a:off x="3030533" y="4572536"/>
            <a:ext cx="0" cy="5080"/>
          </a:xfrm>
          <a:custGeom>
            <a:avLst/>
            <a:gdLst/>
            <a:ahLst/>
            <a:cxnLst/>
            <a:rect l="l" t="t" r="r" b="b"/>
            <a:pathLst>
              <a:path h="5079">
                <a:moveTo>
                  <a:pt x="0" y="4864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9" name="object 139"/>
          <p:cNvSpPr/>
          <p:nvPr/>
        </p:nvSpPr>
        <p:spPr>
          <a:xfrm>
            <a:off x="3025094" y="4643732"/>
            <a:ext cx="3810" cy="0"/>
          </a:xfrm>
          <a:custGeom>
            <a:avLst/>
            <a:gdLst/>
            <a:ahLst/>
            <a:cxnLst/>
            <a:rect l="l" t="t" r="r" b="b"/>
            <a:pathLst>
              <a:path w="3810">
                <a:moveTo>
                  <a:pt x="0" y="0"/>
                </a:moveTo>
                <a:lnTo>
                  <a:pt x="3594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0" name="object 140"/>
          <p:cNvSpPr/>
          <p:nvPr/>
        </p:nvSpPr>
        <p:spPr>
          <a:xfrm>
            <a:off x="3030533" y="4665596"/>
            <a:ext cx="5715" cy="0"/>
          </a:xfrm>
          <a:custGeom>
            <a:avLst/>
            <a:gdLst/>
            <a:ahLst/>
            <a:cxnLst/>
            <a:rect l="l" t="t" r="r" b="b"/>
            <a:pathLst>
              <a:path w="5714">
                <a:moveTo>
                  <a:pt x="0" y="0"/>
                </a:moveTo>
                <a:lnTo>
                  <a:pt x="5181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1" name="object 141"/>
          <p:cNvSpPr/>
          <p:nvPr/>
        </p:nvSpPr>
        <p:spPr>
          <a:xfrm>
            <a:off x="3035713" y="4657074"/>
            <a:ext cx="0" cy="8890"/>
          </a:xfrm>
          <a:custGeom>
            <a:avLst/>
            <a:gdLst/>
            <a:ahLst/>
            <a:cxnLst/>
            <a:rect l="l" t="t" r="r" b="b"/>
            <a:pathLst>
              <a:path h="8889">
                <a:moveTo>
                  <a:pt x="0" y="8521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2" name="object 142"/>
          <p:cNvSpPr/>
          <p:nvPr/>
        </p:nvSpPr>
        <p:spPr>
          <a:xfrm>
            <a:off x="3035713" y="4657083"/>
            <a:ext cx="5715" cy="0"/>
          </a:xfrm>
          <a:custGeom>
            <a:avLst/>
            <a:gdLst/>
            <a:ahLst/>
            <a:cxnLst/>
            <a:rect l="l" t="t" r="r" b="b"/>
            <a:pathLst>
              <a:path w="5714">
                <a:moveTo>
                  <a:pt x="0" y="0"/>
                </a:moveTo>
                <a:lnTo>
                  <a:pt x="548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3" name="object 143"/>
          <p:cNvSpPr/>
          <p:nvPr/>
        </p:nvSpPr>
        <p:spPr>
          <a:xfrm>
            <a:off x="3048176" y="4572534"/>
            <a:ext cx="0" cy="5080"/>
          </a:xfrm>
          <a:custGeom>
            <a:avLst/>
            <a:gdLst/>
            <a:ahLst/>
            <a:cxnLst/>
            <a:rect l="l" t="t" r="r" b="b"/>
            <a:pathLst>
              <a:path h="5079">
                <a:moveTo>
                  <a:pt x="0" y="0"/>
                </a:moveTo>
                <a:lnTo>
                  <a:pt x="0" y="486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4" name="object 144"/>
          <p:cNvSpPr/>
          <p:nvPr/>
        </p:nvSpPr>
        <p:spPr>
          <a:xfrm>
            <a:off x="2904314" y="4543919"/>
            <a:ext cx="0" cy="29209"/>
          </a:xfrm>
          <a:custGeom>
            <a:avLst/>
            <a:gdLst/>
            <a:ahLst/>
            <a:cxnLst/>
            <a:rect l="l" t="t" r="r" b="b"/>
            <a:pathLst>
              <a:path h="29210">
                <a:moveTo>
                  <a:pt x="0" y="0"/>
                </a:moveTo>
                <a:lnTo>
                  <a:pt x="0" y="28625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5" name="object 145"/>
          <p:cNvSpPr/>
          <p:nvPr/>
        </p:nvSpPr>
        <p:spPr>
          <a:xfrm>
            <a:off x="2932263" y="4543919"/>
            <a:ext cx="0" cy="29209"/>
          </a:xfrm>
          <a:custGeom>
            <a:avLst/>
            <a:gdLst/>
            <a:ahLst/>
            <a:cxnLst/>
            <a:rect l="l" t="t" r="r" b="b"/>
            <a:pathLst>
              <a:path h="29210">
                <a:moveTo>
                  <a:pt x="0" y="0"/>
                </a:moveTo>
                <a:lnTo>
                  <a:pt x="0" y="28625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6" name="object 146"/>
          <p:cNvSpPr/>
          <p:nvPr/>
        </p:nvSpPr>
        <p:spPr>
          <a:xfrm>
            <a:off x="2925290" y="4543919"/>
            <a:ext cx="0" cy="29209"/>
          </a:xfrm>
          <a:custGeom>
            <a:avLst/>
            <a:gdLst/>
            <a:ahLst/>
            <a:cxnLst/>
            <a:rect l="l" t="t" r="r" b="b"/>
            <a:pathLst>
              <a:path h="29210">
                <a:moveTo>
                  <a:pt x="0" y="0"/>
                </a:moveTo>
                <a:lnTo>
                  <a:pt x="0" y="28625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7" name="object 147"/>
          <p:cNvSpPr/>
          <p:nvPr/>
        </p:nvSpPr>
        <p:spPr>
          <a:xfrm>
            <a:off x="2952984" y="4543919"/>
            <a:ext cx="0" cy="29209"/>
          </a:xfrm>
          <a:custGeom>
            <a:avLst/>
            <a:gdLst/>
            <a:ahLst/>
            <a:cxnLst/>
            <a:rect l="l" t="t" r="r" b="b"/>
            <a:pathLst>
              <a:path h="29210">
                <a:moveTo>
                  <a:pt x="0" y="0"/>
                </a:moveTo>
                <a:lnTo>
                  <a:pt x="0" y="28625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8" name="object 148"/>
          <p:cNvSpPr/>
          <p:nvPr/>
        </p:nvSpPr>
        <p:spPr>
          <a:xfrm>
            <a:off x="2959962" y="4528734"/>
            <a:ext cx="0" cy="43815"/>
          </a:xfrm>
          <a:custGeom>
            <a:avLst/>
            <a:gdLst/>
            <a:ahLst/>
            <a:cxnLst/>
            <a:rect l="l" t="t" r="r" b="b"/>
            <a:pathLst>
              <a:path h="43814">
                <a:moveTo>
                  <a:pt x="0" y="0"/>
                </a:moveTo>
                <a:lnTo>
                  <a:pt x="0" y="43802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9" name="object 149"/>
          <p:cNvSpPr/>
          <p:nvPr/>
        </p:nvSpPr>
        <p:spPr>
          <a:xfrm>
            <a:off x="3030536" y="4577400"/>
            <a:ext cx="17780" cy="0"/>
          </a:xfrm>
          <a:custGeom>
            <a:avLst/>
            <a:gdLst/>
            <a:ahLst/>
            <a:cxnLst/>
            <a:rect l="l" t="t" r="r" b="b"/>
            <a:pathLst>
              <a:path w="17780">
                <a:moveTo>
                  <a:pt x="17640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0" name="object 150"/>
          <p:cNvSpPr/>
          <p:nvPr/>
        </p:nvSpPr>
        <p:spPr>
          <a:xfrm>
            <a:off x="3000115" y="4572534"/>
            <a:ext cx="0" cy="71755"/>
          </a:xfrm>
          <a:custGeom>
            <a:avLst/>
            <a:gdLst/>
            <a:ahLst/>
            <a:cxnLst/>
            <a:rect l="l" t="t" r="r" b="b"/>
            <a:pathLst>
              <a:path h="71754">
                <a:moveTo>
                  <a:pt x="0" y="0"/>
                </a:moveTo>
                <a:lnTo>
                  <a:pt x="0" y="71196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1" name="object 151"/>
          <p:cNvSpPr/>
          <p:nvPr/>
        </p:nvSpPr>
        <p:spPr>
          <a:xfrm>
            <a:off x="3065518" y="4576171"/>
            <a:ext cx="0" cy="97155"/>
          </a:xfrm>
          <a:custGeom>
            <a:avLst/>
            <a:gdLst/>
            <a:ahLst/>
            <a:cxnLst/>
            <a:rect l="l" t="t" r="r" b="b"/>
            <a:pathLst>
              <a:path h="97154">
                <a:moveTo>
                  <a:pt x="0" y="96735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2" name="object 152"/>
          <p:cNvSpPr/>
          <p:nvPr/>
        </p:nvSpPr>
        <p:spPr>
          <a:xfrm>
            <a:off x="3041199" y="4657083"/>
            <a:ext cx="0" cy="22860"/>
          </a:xfrm>
          <a:custGeom>
            <a:avLst/>
            <a:gdLst/>
            <a:ahLst/>
            <a:cxnLst/>
            <a:rect l="l" t="t" r="r" b="b"/>
            <a:pathLst>
              <a:path h="22860">
                <a:moveTo>
                  <a:pt x="0" y="0"/>
                </a:moveTo>
                <a:lnTo>
                  <a:pt x="0" y="22542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3" name="object 153"/>
          <p:cNvSpPr/>
          <p:nvPr/>
        </p:nvSpPr>
        <p:spPr>
          <a:xfrm>
            <a:off x="3044543" y="4683226"/>
            <a:ext cx="10795" cy="0"/>
          </a:xfrm>
          <a:custGeom>
            <a:avLst/>
            <a:gdLst/>
            <a:ahLst/>
            <a:cxnLst/>
            <a:rect l="l" t="t" r="r" b="b"/>
            <a:pathLst>
              <a:path w="10794">
                <a:moveTo>
                  <a:pt x="0" y="0"/>
                </a:moveTo>
                <a:lnTo>
                  <a:pt x="1061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4" name="object 154"/>
          <p:cNvSpPr/>
          <p:nvPr/>
        </p:nvSpPr>
        <p:spPr>
          <a:xfrm>
            <a:off x="3060683" y="4550625"/>
            <a:ext cx="0" cy="22225"/>
          </a:xfrm>
          <a:custGeom>
            <a:avLst/>
            <a:gdLst/>
            <a:ahLst/>
            <a:cxnLst/>
            <a:rect l="l" t="t" r="r" b="b"/>
            <a:pathLst>
              <a:path h="22225">
                <a:moveTo>
                  <a:pt x="0" y="0"/>
                </a:moveTo>
                <a:lnTo>
                  <a:pt x="0" y="21907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5" name="object 155"/>
          <p:cNvSpPr/>
          <p:nvPr/>
        </p:nvSpPr>
        <p:spPr>
          <a:xfrm>
            <a:off x="2959962" y="4542111"/>
            <a:ext cx="7620" cy="0"/>
          </a:xfrm>
          <a:custGeom>
            <a:avLst/>
            <a:gdLst/>
            <a:ahLst/>
            <a:cxnLst/>
            <a:rect l="l" t="t" r="r" b="b"/>
            <a:pathLst>
              <a:path w="7619">
                <a:moveTo>
                  <a:pt x="0" y="0"/>
                </a:moveTo>
                <a:lnTo>
                  <a:pt x="702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6" name="object 156"/>
          <p:cNvSpPr/>
          <p:nvPr/>
        </p:nvSpPr>
        <p:spPr>
          <a:xfrm>
            <a:off x="2966981" y="4533589"/>
            <a:ext cx="0" cy="8890"/>
          </a:xfrm>
          <a:custGeom>
            <a:avLst/>
            <a:gdLst/>
            <a:ahLst/>
            <a:cxnLst/>
            <a:rect l="l" t="t" r="r" b="b"/>
            <a:pathLst>
              <a:path h="8889">
                <a:moveTo>
                  <a:pt x="0" y="8521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7" name="object 157"/>
          <p:cNvSpPr/>
          <p:nvPr/>
        </p:nvSpPr>
        <p:spPr>
          <a:xfrm>
            <a:off x="2966981" y="4533600"/>
            <a:ext cx="86360" cy="8255"/>
          </a:xfrm>
          <a:custGeom>
            <a:avLst/>
            <a:gdLst/>
            <a:ahLst/>
            <a:cxnLst/>
            <a:rect l="l" t="t" r="r" b="b"/>
            <a:pathLst>
              <a:path w="86360" h="8254">
                <a:moveTo>
                  <a:pt x="0" y="0"/>
                </a:moveTo>
                <a:lnTo>
                  <a:pt x="86080" y="7912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8" name="object 158"/>
          <p:cNvSpPr/>
          <p:nvPr/>
        </p:nvSpPr>
        <p:spPr>
          <a:xfrm>
            <a:off x="2916475" y="4660134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9" name="object 159"/>
          <p:cNvSpPr/>
          <p:nvPr/>
        </p:nvSpPr>
        <p:spPr>
          <a:xfrm>
            <a:off x="2995245" y="4668655"/>
            <a:ext cx="31750" cy="0"/>
          </a:xfrm>
          <a:custGeom>
            <a:avLst/>
            <a:gdLst/>
            <a:ahLst/>
            <a:cxnLst/>
            <a:rect l="l" t="t" r="r" b="b"/>
            <a:pathLst>
              <a:path w="31750">
                <a:moveTo>
                  <a:pt x="31343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0" name="object 160"/>
          <p:cNvSpPr/>
          <p:nvPr/>
        </p:nvSpPr>
        <p:spPr>
          <a:xfrm>
            <a:off x="2986119" y="4663789"/>
            <a:ext cx="0" cy="139065"/>
          </a:xfrm>
          <a:custGeom>
            <a:avLst/>
            <a:gdLst/>
            <a:ahLst/>
            <a:cxnLst/>
            <a:rect l="l" t="t" r="r" b="b"/>
            <a:pathLst>
              <a:path h="139064">
                <a:moveTo>
                  <a:pt x="0" y="138722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1" name="object 161"/>
          <p:cNvSpPr/>
          <p:nvPr/>
        </p:nvSpPr>
        <p:spPr>
          <a:xfrm>
            <a:off x="3029918" y="4672315"/>
            <a:ext cx="0" cy="134620"/>
          </a:xfrm>
          <a:custGeom>
            <a:avLst/>
            <a:gdLst/>
            <a:ahLst/>
            <a:cxnLst/>
            <a:rect l="l" t="t" r="r" b="b"/>
            <a:pathLst>
              <a:path h="134620">
                <a:moveTo>
                  <a:pt x="0" y="134429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2" name="object 162"/>
          <p:cNvSpPr/>
          <p:nvPr/>
        </p:nvSpPr>
        <p:spPr>
          <a:xfrm>
            <a:off x="2852611" y="4615717"/>
            <a:ext cx="6985" cy="2540"/>
          </a:xfrm>
          <a:custGeom>
            <a:avLst/>
            <a:gdLst/>
            <a:ahLst/>
            <a:cxnLst/>
            <a:rect l="l" t="t" r="r" b="b"/>
            <a:pathLst>
              <a:path w="6985" h="2539">
                <a:moveTo>
                  <a:pt x="0" y="2476"/>
                </a:moveTo>
                <a:lnTo>
                  <a:pt x="640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3" name="object 163"/>
          <p:cNvSpPr/>
          <p:nvPr/>
        </p:nvSpPr>
        <p:spPr>
          <a:xfrm>
            <a:off x="2889478" y="4804632"/>
            <a:ext cx="2540" cy="0"/>
          </a:xfrm>
          <a:custGeom>
            <a:avLst/>
            <a:gdLst/>
            <a:ahLst/>
            <a:cxnLst/>
            <a:rect l="l" t="t" r="r" b="b"/>
            <a:pathLst>
              <a:path w="2539">
                <a:moveTo>
                  <a:pt x="0" y="0"/>
                </a:moveTo>
                <a:lnTo>
                  <a:pt x="2273" y="0"/>
                </a:lnTo>
              </a:path>
            </a:pathLst>
          </a:custGeom>
          <a:ln w="424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4" name="object 164"/>
          <p:cNvSpPr/>
          <p:nvPr/>
        </p:nvSpPr>
        <p:spPr>
          <a:xfrm>
            <a:off x="2921120" y="4804632"/>
            <a:ext cx="2540" cy="0"/>
          </a:xfrm>
          <a:custGeom>
            <a:avLst/>
            <a:gdLst/>
            <a:ahLst/>
            <a:cxnLst/>
            <a:rect l="l" t="t" r="r" b="b"/>
            <a:pathLst>
              <a:path w="2539">
                <a:moveTo>
                  <a:pt x="0" y="0"/>
                </a:moveTo>
                <a:lnTo>
                  <a:pt x="2273" y="0"/>
                </a:lnTo>
              </a:path>
            </a:pathLst>
          </a:custGeom>
          <a:ln w="424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5" name="object 165"/>
          <p:cNvSpPr/>
          <p:nvPr/>
        </p:nvSpPr>
        <p:spPr>
          <a:xfrm>
            <a:off x="2870520" y="4730709"/>
            <a:ext cx="14604" cy="0"/>
          </a:xfrm>
          <a:custGeom>
            <a:avLst/>
            <a:gdLst/>
            <a:ahLst/>
            <a:cxnLst/>
            <a:rect l="l" t="t" r="r" b="b"/>
            <a:pathLst>
              <a:path w="14605">
                <a:moveTo>
                  <a:pt x="14033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6" name="object 166"/>
          <p:cNvSpPr/>
          <p:nvPr/>
        </p:nvSpPr>
        <p:spPr>
          <a:xfrm>
            <a:off x="2873585" y="4610279"/>
            <a:ext cx="1905" cy="1905"/>
          </a:xfrm>
          <a:custGeom>
            <a:avLst/>
            <a:gdLst/>
            <a:ahLst/>
            <a:cxnLst/>
            <a:rect l="l" t="t" r="r" b="b"/>
            <a:pathLst>
              <a:path w="1905" h="1904">
                <a:moveTo>
                  <a:pt x="1841" y="1803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7" name="object 167"/>
          <p:cNvSpPr/>
          <p:nvPr/>
        </p:nvSpPr>
        <p:spPr>
          <a:xfrm>
            <a:off x="2870296" y="4612057"/>
            <a:ext cx="2540" cy="0"/>
          </a:xfrm>
          <a:custGeom>
            <a:avLst/>
            <a:gdLst/>
            <a:ahLst/>
            <a:cxnLst/>
            <a:rect l="l" t="t" r="r" b="b"/>
            <a:pathLst>
              <a:path w="2539">
                <a:moveTo>
                  <a:pt x="0" y="0"/>
                </a:moveTo>
                <a:lnTo>
                  <a:pt x="227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8" name="object 168"/>
          <p:cNvSpPr/>
          <p:nvPr/>
        </p:nvSpPr>
        <p:spPr>
          <a:xfrm>
            <a:off x="2867268" y="4613297"/>
            <a:ext cx="2540" cy="0"/>
          </a:xfrm>
          <a:custGeom>
            <a:avLst/>
            <a:gdLst/>
            <a:ahLst/>
            <a:cxnLst/>
            <a:rect l="l" t="t" r="r" b="b"/>
            <a:pathLst>
              <a:path w="2539">
                <a:moveTo>
                  <a:pt x="0" y="0"/>
                </a:moveTo>
                <a:lnTo>
                  <a:pt x="227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9" name="object 169"/>
          <p:cNvSpPr/>
          <p:nvPr/>
        </p:nvSpPr>
        <p:spPr>
          <a:xfrm>
            <a:off x="2860290" y="4615733"/>
            <a:ext cx="2540" cy="0"/>
          </a:xfrm>
          <a:custGeom>
            <a:avLst/>
            <a:gdLst/>
            <a:ahLst/>
            <a:cxnLst/>
            <a:rect l="l" t="t" r="r" b="b"/>
            <a:pathLst>
              <a:path w="2539">
                <a:moveTo>
                  <a:pt x="0" y="0"/>
                </a:moveTo>
                <a:lnTo>
                  <a:pt x="227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0" name="object 170"/>
          <p:cNvSpPr/>
          <p:nvPr/>
        </p:nvSpPr>
        <p:spPr>
          <a:xfrm>
            <a:off x="2857874" y="4616955"/>
            <a:ext cx="2540" cy="0"/>
          </a:xfrm>
          <a:custGeom>
            <a:avLst/>
            <a:gdLst/>
            <a:ahLst/>
            <a:cxnLst/>
            <a:rect l="l" t="t" r="r" b="b"/>
            <a:pathLst>
              <a:path w="2539">
                <a:moveTo>
                  <a:pt x="0" y="0"/>
                </a:moveTo>
                <a:lnTo>
                  <a:pt x="227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1" name="object 171"/>
          <p:cNvSpPr/>
          <p:nvPr/>
        </p:nvSpPr>
        <p:spPr>
          <a:xfrm>
            <a:off x="2861433" y="4612082"/>
            <a:ext cx="6985" cy="2540"/>
          </a:xfrm>
          <a:custGeom>
            <a:avLst/>
            <a:gdLst/>
            <a:ahLst/>
            <a:cxnLst/>
            <a:rect l="l" t="t" r="r" b="b"/>
            <a:pathLst>
              <a:path w="6985" h="2539">
                <a:moveTo>
                  <a:pt x="6972" y="0"/>
                </a:moveTo>
                <a:lnTo>
                  <a:pt x="0" y="2425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2" name="object 172"/>
          <p:cNvSpPr/>
          <p:nvPr/>
        </p:nvSpPr>
        <p:spPr>
          <a:xfrm>
            <a:off x="2871439" y="4610276"/>
            <a:ext cx="2540" cy="635"/>
          </a:xfrm>
          <a:custGeom>
            <a:avLst/>
            <a:gdLst/>
            <a:ahLst/>
            <a:cxnLst/>
            <a:rect l="l" t="t" r="r" b="b"/>
            <a:pathLst>
              <a:path w="2539" h="635">
                <a:moveTo>
                  <a:pt x="2146" y="0"/>
                </a:moveTo>
                <a:lnTo>
                  <a:pt x="0" y="571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3" name="object 173"/>
          <p:cNvSpPr/>
          <p:nvPr/>
        </p:nvSpPr>
        <p:spPr>
          <a:xfrm>
            <a:off x="2878456" y="4610860"/>
            <a:ext cx="0" cy="5080"/>
          </a:xfrm>
          <a:custGeom>
            <a:avLst/>
            <a:gdLst/>
            <a:ahLst/>
            <a:cxnLst/>
            <a:rect l="l" t="t" r="r" b="b"/>
            <a:pathLst>
              <a:path h="5079">
                <a:moveTo>
                  <a:pt x="0" y="4851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4" name="object 174"/>
          <p:cNvSpPr/>
          <p:nvPr/>
        </p:nvSpPr>
        <p:spPr>
          <a:xfrm>
            <a:off x="2851693" y="4606593"/>
            <a:ext cx="23495" cy="9525"/>
          </a:xfrm>
          <a:custGeom>
            <a:avLst/>
            <a:gdLst/>
            <a:ahLst/>
            <a:cxnLst/>
            <a:rect l="l" t="t" r="r" b="b"/>
            <a:pathLst>
              <a:path w="23494" h="9525">
                <a:moveTo>
                  <a:pt x="23431" y="0"/>
                </a:moveTo>
                <a:lnTo>
                  <a:pt x="0" y="9118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5" name="object 175"/>
          <p:cNvSpPr/>
          <p:nvPr/>
        </p:nvSpPr>
        <p:spPr>
          <a:xfrm>
            <a:off x="2875116" y="4606587"/>
            <a:ext cx="3810" cy="4445"/>
          </a:xfrm>
          <a:custGeom>
            <a:avLst/>
            <a:gdLst/>
            <a:ahLst/>
            <a:cxnLst/>
            <a:rect l="l" t="t" r="r" b="b"/>
            <a:pathLst>
              <a:path w="3810" h="4445">
                <a:moveTo>
                  <a:pt x="3340" y="4267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6" name="object 176"/>
          <p:cNvSpPr/>
          <p:nvPr/>
        </p:nvSpPr>
        <p:spPr>
          <a:xfrm>
            <a:off x="2880875" y="4730705"/>
            <a:ext cx="0" cy="72390"/>
          </a:xfrm>
          <a:custGeom>
            <a:avLst/>
            <a:gdLst/>
            <a:ahLst/>
            <a:cxnLst/>
            <a:rect l="l" t="t" r="r" b="b"/>
            <a:pathLst>
              <a:path h="72389">
                <a:moveTo>
                  <a:pt x="0" y="71805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7" name="object 177"/>
          <p:cNvSpPr/>
          <p:nvPr/>
        </p:nvSpPr>
        <p:spPr>
          <a:xfrm>
            <a:off x="2870521" y="4730709"/>
            <a:ext cx="0" cy="8890"/>
          </a:xfrm>
          <a:custGeom>
            <a:avLst/>
            <a:gdLst/>
            <a:ahLst/>
            <a:cxnLst/>
            <a:rect l="l" t="t" r="r" b="b"/>
            <a:pathLst>
              <a:path h="8889">
                <a:moveTo>
                  <a:pt x="0" y="0"/>
                </a:moveTo>
                <a:lnTo>
                  <a:pt x="0" y="8521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8" name="object 178"/>
          <p:cNvSpPr/>
          <p:nvPr/>
        </p:nvSpPr>
        <p:spPr>
          <a:xfrm>
            <a:off x="2884553" y="4730709"/>
            <a:ext cx="0" cy="293370"/>
          </a:xfrm>
          <a:custGeom>
            <a:avLst/>
            <a:gdLst/>
            <a:ahLst/>
            <a:cxnLst/>
            <a:rect l="l" t="t" r="r" b="b"/>
            <a:pathLst>
              <a:path h="293370">
                <a:moveTo>
                  <a:pt x="0" y="29323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9" name="object 179"/>
          <p:cNvSpPr/>
          <p:nvPr/>
        </p:nvSpPr>
        <p:spPr>
          <a:xfrm>
            <a:off x="2626575" y="4809196"/>
            <a:ext cx="252729" cy="69850"/>
          </a:xfrm>
          <a:custGeom>
            <a:avLst/>
            <a:gdLst/>
            <a:ahLst/>
            <a:cxnLst/>
            <a:rect l="l" t="t" r="r" b="b"/>
            <a:pathLst>
              <a:path w="252730" h="69850">
                <a:moveTo>
                  <a:pt x="0" y="69342"/>
                </a:moveTo>
                <a:lnTo>
                  <a:pt x="25219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0" name="object 180"/>
          <p:cNvSpPr/>
          <p:nvPr/>
        </p:nvSpPr>
        <p:spPr>
          <a:xfrm>
            <a:off x="2626575" y="4878533"/>
            <a:ext cx="0" cy="21590"/>
          </a:xfrm>
          <a:custGeom>
            <a:avLst/>
            <a:gdLst/>
            <a:ahLst/>
            <a:cxnLst/>
            <a:rect l="l" t="t" r="r" b="b"/>
            <a:pathLst>
              <a:path h="21589">
                <a:moveTo>
                  <a:pt x="0" y="21336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1" name="object 181"/>
          <p:cNvSpPr/>
          <p:nvPr/>
        </p:nvSpPr>
        <p:spPr>
          <a:xfrm>
            <a:off x="2623243" y="4805530"/>
            <a:ext cx="255270" cy="71755"/>
          </a:xfrm>
          <a:custGeom>
            <a:avLst/>
            <a:gdLst/>
            <a:ahLst/>
            <a:cxnLst/>
            <a:rect l="l" t="t" r="r" b="b"/>
            <a:pathLst>
              <a:path w="255269" h="71754">
                <a:moveTo>
                  <a:pt x="0" y="71158"/>
                </a:moveTo>
                <a:lnTo>
                  <a:pt x="254901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2" name="object 182"/>
          <p:cNvSpPr/>
          <p:nvPr/>
        </p:nvSpPr>
        <p:spPr>
          <a:xfrm>
            <a:off x="2623243" y="4876688"/>
            <a:ext cx="0" cy="29845"/>
          </a:xfrm>
          <a:custGeom>
            <a:avLst/>
            <a:gdLst/>
            <a:ahLst/>
            <a:cxnLst/>
            <a:rect l="l" t="t" r="r" b="b"/>
            <a:pathLst>
              <a:path h="29845">
                <a:moveTo>
                  <a:pt x="0" y="0"/>
                </a:moveTo>
                <a:lnTo>
                  <a:pt x="0" y="29845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3" name="object 183"/>
          <p:cNvSpPr/>
          <p:nvPr/>
        </p:nvSpPr>
        <p:spPr>
          <a:xfrm>
            <a:off x="2623243" y="4898652"/>
            <a:ext cx="10160" cy="8255"/>
          </a:xfrm>
          <a:custGeom>
            <a:avLst/>
            <a:gdLst/>
            <a:ahLst/>
            <a:cxnLst/>
            <a:rect l="l" t="t" r="r" b="b"/>
            <a:pathLst>
              <a:path w="10160" h="8254">
                <a:moveTo>
                  <a:pt x="0" y="7886"/>
                </a:moveTo>
                <a:lnTo>
                  <a:pt x="1000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4" name="object 184"/>
          <p:cNvSpPr/>
          <p:nvPr/>
        </p:nvSpPr>
        <p:spPr>
          <a:xfrm>
            <a:off x="2631142" y="4896174"/>
            <a:ext cx="2540" cy="2540"/>
          </a:xfrm>
          <a:custGeom>
            <a:avLst/>
            <a:gdLst/>
            <a:ahLst/>
            <a:cxnLst/>
            <a:rect l="l" t="t" r="r" b="b"/>
            <a:pathLst>
              <a:path w="2539" h="2539">
                <a:moveTo>
                  <a:pt x="2108" y="2476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5" name="object 185"/>
          <p:cNvSpPr/>
          <p:nvPr/>
        </p:nvSpPr>
        <p:spPr>
          <a:xfrm>
            <a:off x="2626583" y="4896168"/>
            <a:ext cx="5080" cy="3810"/>
          </a:xfrm>
          <a:custGeom>
            <a:avLst/>
            <a:gdLst/>
            <a:ahLst/>
            <a:cxnLst/>
            <a:rect l="l" t="t" r="r" b="b"/>
            <a:pathLst>
              <a:path w="5080" h="3810">
                <a:moveTo>
                  <a:pt x="4559" y="0"/>
                </a:moveTo>
                <a:lnTo>
                  <a:pt x="0" y="3695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6" name="object 186"/>
          <p:cNvSpPr/>
          <p:nvPr/>
        </p:nvSpPr>
        <p:spPr>
          <a:xfrm>
            <a:off x="3407107" y="3970248"/>
            <a:ext cx="0" cy="756285"/>
          </a:xfrm>
          <a:custGeom>
            <a:avLst/>
            <a:gdLst/>
            <a:ahLst/>
            <a:cxnLst/>
            <a:rect l="l" t="t" r="r" b="b"/>
            <a:pathLst>
              <a:path h="756285">
                <a:moveTo>
                  <a:pt x="0" y="0"/>
                </a:moveTo>
                <a:lnTo>
                  <a:pt x="0" y="756208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7" name="object 187"/>
          <p:cNvSpPr/>
          <p:nvPr/>
        </p:nvSpPr>
        <p:spPr>
          <a:xfrm>
            <a:off x="2884553" y="4806745"/>
            <a:ext cx="145415" cy="101600"/>
          </a:xfrm>
          <a:custGeom>
            <a:avLst/>
            <a:gdLst/>
            <a:ahLst/>
            <a:cxnLst/>
            <a:rect l="l" t="t" r="r" b="b"/>
            <a:pathLst>
              <a:path w="145414" h="101600">
                <a:moveTo>
                  <a:pt x="0" y="0"/>
                </a:moveTo>
                <a:lnTo>
                  <a:pt x="145364" y="101015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8" name="object 188"/>
          <p:cNvSpPr/>
          <p:nvPr/>
        </p:nvSpPr>
        <p:spPr>
          <a:xfrm>
            <a:off x="2884554" y="4806745"/>
            <a:ext cx="145415" cy="101600"/>
          </a:xfrm>
          <a:custGeom>
            <a:avLst/>
            <a:gdLst/>
            <a:ahLst/>
            <a:cxnLst/>
            <a:rect l="l" t="t" r="r" b="b"/>
            <a:pathLst>
              <a:path w="145414" h="101600">
                <a:moveTo>
                  <a:pt x="145364" y="0"/>
                </a:moveTo>
                <a:lnTo>
                  <a:pt x="0" y="101015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9" name="object 189"/>
          <p:cNvSpPr/>
          <p:nvPr/>
        </p:nvSpPr>
        <p:spPr>
          <a:xfrm>
            <a:off x="2884553" y="4802511"/>
            <a:ext cx="145415" cy="0"/>
          </a:xfrm>
          <a:custGeom>
            <a:avLst/>
            <a:gdLst/>
            <a:ahLst/>
            <a:cxnLst/>
            <a:rect l="l" t="t" r="r" b="b"/>
            <a:pathLst>
              <a:path w="145414">
                <a:moveTo>
                  <a:pt x="0" y="0"/>
                </a:moveTo>
                <a:lnTo>
                  <a:pt x="145364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0" name="object 190"/>
          <p:cNvSpPr/>
          <p:nvPr/>
        </p:nvSpPr>
        <p:spPr>
          <a:xfrm>
            <a:off x="3011450" y="4804632"/>
            <a:ext cx="2540" cy="0"/>
          </a:xfrm>
          <a:custGeom>
            <a:avLst/>
            <a:gdLst/>
            <a:ahLst/>
            <a:cxnLst/>
            <a:rect l="l" t="t" r="r" b="b"/>
            <a:pathLst>
              <a:path w="2539">
                <a:moveTo>
                  <a:pt x="0" y="0"/>
                </a:moveTo>
                <a:lnTo>
                  <a:pt x="2273" y="0"/>
                </a:lnTo>
              </a:path>
            </a:pathLst>
          </a:custGeom>
          <a:ln w="424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1" name="object 191"/>
          <p:cNvSpPr/>
          <p:nvPr/>
        </p:nvSpPr>
        <p:spPr>
          <a:xfrm>
            <a:off x="2965533" y="4804632"/>
            <a:ext cx="2540" cy="0"/>
          </a:xfrm>
          <a:custGeom>
            <a:avLst/>
            <a:gdLst/>
            <a:ahLst/>
            <a:cxnLst/>
            <a:rect l="l" t="t" r="r" b="b"/>
            <a:pathLst>
              <a:path w="2539">
                <a:moveTo>
                  <a:pt x="0" y="0"/>
                </a:moveTo>
                <a:lnTo>
                  <a:pt x="2273" y="0"/>
                </a:lnTo>
              </a:path>
            </a:pathLst>
          </a:custGeom>
          <a:ln w="424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2" name="object 192"/>
          <p:cNvSpPr/>
          <p:nvPr/>
        </p:nvSpPr>
        <p:spPr>
          <a:xfrm>
            <a:off x="2997173" y="4804632"/>
            <a:ext cx="2540" cy="0"/>
          </a:xfrm>
          <a:custGeom>
            <a:avLst/>
            <a:gdLst/>
            <a:ahLst/>
            <a:cxnLst/>
            <a:rect l="l" t="t" r="r" b="b"/>
            <a:pathLst>
              <a:path w="2539">
                <a:moveTo>
                  <a:pt x="0" y="0"/>
                </a:moveTo>
                <a:lnTo>
                  <a:pt x="2273" y="0"/>
                </a:lnTo>
              </a:path>
            </a:pathLst>
          </a:custGeom>
          <a:ln w="424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3" name="object 193"/>
          <p:cNvSpPr/>
          <p:nvPr/>
        </p:nvSpPr>
        <p:spPr>
          <a:xfrm>
            <a:off x="2665852" y="4814680"/>
            <a:ext cx="219075" cy="61594"/>
          </a:xfrm>
          <a:custGeom>
            <a:avLst/>
            <a:gdLst/>
            <a:ahLst/>
            <a:cxnLst/>
            <a:rect l="l" t="t" r="r" b="b"/>
            <a:pathLst>
              <a:path w="219075" h="61595">
                <a:moveTo>
                  <a:pt x="0" y="61429"/>
                </a:moveTo>
                <a:lnTo>
                  <a:pt x="218694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4" name="object 194"/>
          <p:cNvSpPr/>
          <p:nvPr/>
        </p:nvSpPr>
        <p:spPr>
          <a:xfrm>
            <a:off x="2357711" y="4774508"/>
            <a:ext cx="518159" cy="0"/>
          </a:xfrm>
          <a:custGeom>
            <a:avLst/>
            <a:gdLst/>
            <a:ahLst/>
            <a:cxnLst/>
            <a:rect l="l" t="t" r="r" b="b"/>
            <a:pathLst>
              <a:path w="518160">
                <a:moveTo>
                  <a:pt x="517715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5" name="object 195"/>
          <p:cNvSpPr/>
          <p:nvPr/>
        </p:nvSpPr>
        <p:spPr>
          <a:xfrm>
            <a:off x="2340363" y="4739222"/>
            <a:ext cx="541020" cy="0"/>
          </a:xfrm>
          <a:custGeom>
            <a:avLst/>
            <a:gdLst/>
            <a:ahLst/>
            <a:cxnLst/>
            <a:rect l="l" t="t" r="r" b="b"/>
            <a:pathLst>
              <a:path w="541019">
                <a:moveTo>
                  <a:pt x="540512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6" name="object 196"/>
          <p:cNvSpPr/>
          <p:nvPr/>
        </p:nvSpPr>
        <p:spPr>
          <a:xfrm>
            <a:off x="2337916" y="4776964"/>
            <a:ext cx="69850" cy="0"/>
          </a:xfrm>
          <a:custGeom>
            <a:avLst/>
            <a:gdLst/>
            <a:ahLst/>
            <a:cxnLst/>
            <a:rect l="l" t="t" r="r" b="b"/>
            <a:pathLst>
              <a:path w="69850">
                <a:moveTo>
                  <a:pt x="0" y="0"/>
                </a:moveTo>
                <a:lnTo>
                  <a:pt x="69659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7" name="object 197"/>
          <p:cNvSpPr/>
          <p:nvPr/>
        </p:nvSpPr>
        <p:spPr>
          <a:xfrm>
            <a:off x="2407570" y="4776964"/>
            <a:ext cx="0" cy="430530"/>
          </a:xfrm>
          <a:custGeom>
            <a:avLst/>
            <a:gdLst/>
            <a:ahLst/>
            <a:cxnLst/>
            <a:rect l="l" t="t" r="r" b="b"/>
            <a:pathLst>
              <a:path h="430529">
                <a:moveTo>
                  <a:pt x="0" y="0"/>
                </a:moveTo>
                <a:lnTo>
                  <a:pt x="0" y="430123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8" name="object 198"/>
          <p:cNvSpPr/>
          <p:nvPr/>
        </p:nvSpPr>
        <p:spPr>
          <a:xfrm>
            <a:off x="2337916" y="4776964"/>
            <a:ext cx="0" cy="430530"/>
          </a:xfrm>
          <a:custGeom>
            <a:avLst/>
            <a:gdLst/>
            <a:ahLst/>
            <a:cxnLst/>
            <a:rect l="l" t="t" r="r" b="b"/>
            <a:pathLst>
              <a:path h="430529">
                <a:moveTo>
                  <a:pt x="0" y="0"/>
                </a:moveTo>
                <a:lnTo>
                  <a:pt x="0" y="430123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9" name="object 199"/>
          <p:cNvSpPr/>
          <p:nvPr/>
        </p:nvSpPr>
        <p:spPr>
          <a:xfrm>
            <a:off x="2301086" y="5163904"/>
            <a:ext cx="36830" cy="43180"/>
          </a:xfrm>
          <a:custGeom>
            <a:avLst/>
            <a:gdLst/>
            <a:ahLst/>
            <a:cxnLst/>
            <a:rect l="l" t="t" r="r" b="b"/>
            <a:pathLst>
              <a:path w="36830" h="43179">
                <a:moveTo>
                  <a:pt x="36830" y="0"/>
                </a:moveTo>
                <a:lnTo>
                  <a:pt x="0" y="4318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0" name="object 200"/>
          <p:cNvSpPr/>
          <p:nvPr/>
        </p:nvSpPr>
        <p:spPr>
          <a:xfrm>
            <a:off x="2301091" y="5207082"/>
            <a:ext cx="0" cy="55880"/>
          </a:xfrm>
          <a:custGeom>
            <a:avLst/>
            <a:gdLst/>
            <a:ahLst/>
            <a:cxnLst/>
            <a:rect l="l" t="t" r="r" b="b"/>
            <a:pathLst>
              <a:path h="55879">
                <a:moveTo>
                  <a:pt x="0" y="0"/>
                </a:moveTo>
                <a:lnTo>
                  <a:pt x="0" y="55359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1" name="object 201"/>
          <p:cNvSpPr/>
          <p:nvPr/>
        </p:nvSpPr>
        <p:spPr>
          <a:xfrm>
            <a:off x="2301091" y="5262447"/>
            <a:ext cx="143510" cy="0"/>
          </a:xfrm>
          <a:custGeom>
            <a:avLst/>
            <a:gdLst/>
            <a:ahLst/>
            <a:cxnLst/>
            <a:rect l="l" t="t" r="r" b="b"/>
            <a:pathLst>
              <a:path w="143510">
                <a:moveTo>
                  <a:pt x="0" y="0"/>
                </a:moveTo>
                <a:lnTo>
                  <a:pt x="143294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2" name="object 202"/>
          <p:cNvSpPr/>
          <p:nvPr/>
        </p:nvSpPr>
        <p:spPr>
          <a:xfrm>
            <a:off x="2407570" y="5163904"/>
            <a:ext cx="36830" cy="43180"/>
          </a:xfrm>
          <a:custGeom>
            <a:avLst/>
            <a:gdLst/>
            <a:ahLst/>
            <a:cxnLst/>
            <a:rect l="l" t="t" r="r" b="b"/>
            <a:pathLst>
              <a:path w="36830" h="43179">
                <a:moveTo>
                  <a:pt x="0" y="0"/>
                </a:moveTo>
                <a:lnTo>
                  <a:pt x="36817" y="4318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3" name="object 203"/>
          <p:cNvSpPr/>
          <p:nvPr/>
        </p:nvSpPr>
        <p:spPr>
          <a:xfrm>
            <a:off x="2444382" y="5207082"/>
            <a:ext cx="0" cy="55880"/>
          </a:xfrm>
          <a:custGeom>
            <a:avLst/>
            <a:gdLst/>
            <a:ahLst/>
            <a:cxnLst/>
            <a:rect l="l" t="t" r="r" b="b"/>
            <a:pathLst>
              <a:path h="55879">
                <a:moveTo>
                  <a:pt x="0" y="0"/>
                </a:moveTo>
                <a:lnTo>
                  <a:pt x="0" y="55359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4" name="object 204"/>
          <p:cNvSpPr/>
          <p:nvPr/>
        </p:nvSpPr>
        <p:spPr>
          <a:xfrm>
            <a:off x="474759" y="4791542"/>
            <a:ext cx="1857375" cy="0"/>
          </a:xfrm>
          <a:custGeom>
            <a:avLst/>
            <a:gdLst/>
            <a:ahLst/>
            <a:cxnLst/>
            <a:rect l="l" t="t" r="r" b="b"/>
            <a:pathLst>
              <a:path w="1857375">
                <a:moveTo>
                  <a:pt x="1857095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5" name="object 205"/>
          <p:cNvSpPr/>
          <p:nvPr/>
        </p:nvSpPr>
        <p:spPr>
          <a:xfrm>
            <a:off x="2658830" y="4876110"/>
            <a:ext cx="0" cy="598805"/>
          </a:xfrm>
          <a:custGeom>
            <a:avLst/>
            <a:gdLst/>
            <a:ahLst/>
            <a:cxnLst/>
            <a:rect l="l" t="t" r="r" b="b"/>
            <a:pathLst>
              <a:path h="598804">
                <a:moveTo>
                  <a:pt x="0" y="0"/>
                </a:moveTo>
                <a:lnTo>
                  <a:pt x="0" y="598627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6" name="object 206"/>
          <p:cNvSpPr/>
          <p:nvPr/>
        </p:nvSpPr>
        <p:spPr>
          <a:xfrm>
            <a:off x="2218049" y="5474740"/>
            <a:ext cx="0" cy="348615"/>
          </a:xfrm>
          <a:custGeom>
            <a:avLst/>
            <a:gdLst/>
            <a:ahLst/>
            <a:cxnLst/>
            <a:rect l="l" t="t" r="r" b="b"/>
            <a:pathLst>
              <a:path h="348614">
                <a:moveTo>
                  <a:pt x="0" y="0"/>
                </a:moveTo>
                <a:lnTo>
                  <a:pt x="0" y="348043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7" name="object 207"/>
          <p:cNvSpPr/>
          <p:nvPr/>
        </p:nvSpPr>
        <p:spPr>
          <a:xfrm>
            <a:off x="2218049" y="5648765"/>
            <a:ext cx="3088640" cy="0"/>
          </a:xfrm>
          <a:custGeom>
            <a:avLst/>
            <a:gdLst/>
            <a:ahLst/>
            <a:cxnLst/>
            <a:rect l="l" t="t" r="r" b="b"/>
            <a:pathLst>
              <a:path w="3088640">
                <a:moveTo>
                  <a:pt x="0" y="0"/>
                </a:moveTo>
                <a:lnTo>
                  <a:pt x="3088352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8" name="object 208"/>
          <p:cNvSpPr/>
          <p:nvPr/>
        </p:nvSpPr>
        <p:spPr>
          <a:xfrm>
            <a:off x="1171670" y="5823337"/>
            <a:ext cx="0" cy="243840"/>
          </a:xfrm>
          <a:custGeom>
            <a:avLst/>
            <a:gdLst/>
            <a:ahLst/>
            <a:cxnLst/>
            <a:rect l="l" t="t" r="r" b="b"/>
            <a:pathLst>
              <a:path h="243839">
                <a:moveTo>
                  <a:pt x="0" y="24337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9" name="object 209"/>
          <p:cNvSpPr/>
          <p:nvPr/>
        </p:nvSpPr>
        <p:spPr>
          <a:xfrm>
            <a:off x="1171670" y="6066707"/>
            <a:ext cx="4135120" cy="635"/>
          </a:xfrm>
          <a:custGeom>
            <a:avLst/>
            <a:gdLst/>
            <a:ahLst/>
            <a:cxnLst/>
            <a:rect l="l" t="t" r="r" b="b"/>
            <a:pathLst>
              <a:path w="4135120" h="635">
                <a:moveTo>
                  <a:pt x="0" y="0"/>
                </a:moveTo>
                <a:lnTo>
                  <a:pt x="4134732" y="527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0" name="object 210"/>
          <p:cNvSpPr/>
          <p:nvPr/>
        </p:nvSpPr>
        <p:spPr>
          <a:xfrm>
            <a:off x="3281800" y="5561761"/>
            <a:ext cx="26670" cy="0"/>
          </a:xfrm>
          <a:custGeom>
            <a:avLst/>
            <a:gdLst/>
            <a:ahLst/>
            <a:cxnLst/>
            <a:rect l="l" t="t" r="r" b="b"/>
            <a:pathLst>
              <a:path w="26670">
                <a:moveTo>
                  <a:pt x="0" y="0"/>
                </a:moveTo>
                <a:lnTo>
                  <a:pt x="26162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1" name="object 211"/>
          <p:cNvSpPr/>
          <p:nvPr/>
        </p:nvSpPr>
        <p:spPr>
          <a:xfrm>
            <a:off x="3281800" y="5474740"/>
            <a:ext cx="0" cy="87630"/>
          </a:xfrm>
          <a:custGeom>
            <a:avLst/>
            <a:gdLst/>
            <a:ahLst/>
            <a:cxnLst/>
            <a:rect l="l" t="t" r="r" b="b"/>
            <a:pathLst>
              <a:path h="87629">
                <a:moveTo>
                  <a:pt x="0" y="0"/>
                </a:moveTo>
                <a:lnTo>
                  <a:pt x="0" y="8702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2" name="object 212"/>
          <p:cNvSpPr/>
          <p:nvPr/>
        </p:nvSpPr>
        <p:spPr>
          <a:xfrm>
            <a:off x="3307957" y="5561761"/>
            <a:ext cx="0" cy="86995"/>
          </a:xfrm>
          <a:custGeom>
            <a:avLst/>
            <a:gdLst/>
            <a:ahLst/>
            <a:cxnLst/>
            <a:rect l="l" t="t" r="r" b="b"/>
            <a:pathLst>
              <a:path h="86995">
                <a:moveTo>
                  <a:pt x="0" y="0"/>
                </a:moveTo>
                <a:lnTo>
                  <a:pt x="0" y="87007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3" name="object 213"/>
          <p:cNvSpPr/>
          <p:nvPr/>
        </p:nvSpPr>
        <p:spPr>
          <a:xfrm>
            <a:off x="2758900" y="5735742"/>
            <a:ext cx="26670" cy="0"/>
          </a:xfrm>
          <a:custGeom>
            <a:avLst/>
            <a:gdLst/>
            <a:ahLst/>
            <a:cxnLst/>
            <a:rect l="l" t="t" r="r" b="b"/>
            <a:pathLst>
              <a:path w="26669">
                <a:moveTo>
                  <a:pt x="0" y="0"/>
                </a:moveTo>
                <a:lnTo>
                  <a:pt x="26162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4" name="object 214"/>
          <p:cNvSpPr/>
          <p:nvPr/>
        </p:nvSpPr>
        <p:spPr>
          <a:xfrm>
            <a:off x="2758900" y="5648765"/>
            <a:ext cx="0" cy="86995"/>
          </a:xfrm>
          <a:custGeom>
            <a:avLst/>
            <a:gdLst/>
            <a:ahLst/>
            <a:cxnLst/>
            <a:rect l="l" t="t" r="r" b="b"/>
            <a:pathLst>
              <a:path h="86995">
                <a:moveTo>
                  <a:pt x="0" y="0"/>
                </a:moveTo>
                <a:lnTo>
                  <a:pt x="0" y="86982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5" name="object 215"/>
          <p:cNvSpPr/>
          <p:nvPr/>
        </p:nvSpPr>
        <p:spPr>
          <a:xfrm>
            <a:off x="2785061" y="5735742"/>
            <a:ext cx="0" cy="87630"/>
          </a:xfrm>
          <a:custGeom>
            <a:avLst/>
            <a:gdLst/>
            <a:ahLst/>
            <a:cxnLst/>
            <a:rect l="l" t="t" r="r" b="b"/>
            <a:pathLst>
              <a:path h="87629">
                <a:moveTo>
                  <a:pt x="0" y="0"/>
                </a:moveTo>
                <a:lnTo>
                  <a:pt x="0" y="87045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6" name="object 216"/>
          <p:cNvSpPr/>
          <p:nvPr/>
        </p:nvSpPr>
        <p:spPr>
          <a:xfrm>
            <a:off x="4371713" y="5561761"/>
            <a:ext cx="26670" cy="0"/>
          </a:xfrm>
          <a:custGeom>
            <a:avLst/>
            <a:gdLst/>
            <a:ahLst/>
            <a:cxnLst/>
            <a:rect l="l" t="t" r="r" b="b"/>
            <a:pathLst>
              <a:path w="26670">
                <a:moveTo>
                  <a:pt x="0" y="0"/>
                </a:moveTo>
                <a:lnTo>
                  <a:pt x="26162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7" name="object 217"/>
          <p:cNvSpPr/>
          <p:nvPr/>
        </p:nvSpPr>
        <p:spPr>
          <a:xfrm>
            <a:off x="4371713" y="5474740"/>
            <a:ext cx="0" cy="87630"/>
          </a:xfrm>
          <a:custGeom>
            <a:avLst/>
            <a:gdLst/>
            <a:ahLst/>
            <a:cxnLst/>
            <a:rect l="l" t="t" r="r" b="b"/>
            <a:pathLst>
              <a:path h="87629">
                <a:moveTo>
                  <a:pt x="0" y="0"/>
                </a:moveTo>
                <a:lnTo>
                  <a:pt x="0" y="8702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8" name="object 218"/>
          <p:cNvSpPr/>
          <p:nvPr/>
        </p:nvSpPr>
        <p:spPr>
          <a:xfrm>
            <a:off x="4397874" y="5561761"/>
            <a:ext cx="0" cy="86995"/>
          </a:xfrm>
          <a:custGeom>
            <a:avLst/>
            <a:gdLst/>
            <a:ahLst/>
            <a:cxnLst/>
            <a:rect l="l" t="t" r="r" b="b"/>
            <a:pathLst>
              <a:path h="86995">
                <a:moveTo>
                  <a:pt x="0" y="0"/>
                </a:moveTo>
                <a:lnTo>
                  <a:pt x="0" y="87007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9" name="object 219"/>
          <p:cNvSpPr/>
          <p:nvPr/>
        </p:nvSpPr>
        <p:spPr>
          <a:xfrm>
            <a:off x="3848816" y="5735742"/>
            <a:ext cx="26670" cy="0"/>
          </a:xfrm>
          <a:custGeom>
            <a:avLst/>
            <a:gdLst/>
            <a:ahLst/>
            <a:cxnLst/>
            <a:rect l="l" t="t" r="r" b="b"/>
            <a:pathLst>
              <a:path w="26670">
                <a:moveTo>
                  <a:pt x="0" y="0"/>
                </a:moveTo>
                <a:lnTo>
                  <a:pt x="26149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0" name="object 220"/>
          <p:cNvSpPr/>
          <p:nvPr/>
        </p:nvSpPr>
        <p:spPr>
          <a:xfrm>
            <a:off x="3848816" y="5648765"/>
            <a:ext cx="0" cy="86995"/>
          </a:xfrm>
          <a:custGeom>
            <a:avLst/>
            <a:gdLst/>
            <a:ahLst/>
            <a:cxnLst/>
            <a:rect l="l" t="t" r="r" b="b"/>
            <a:pathLst>
              <a:path h="86995">
                <a:moveTo>
                  <a:pt x="0" y="0"/>
                </a:moveTo>
                <a:lnTo>
                  <a:pt x="0" y="86982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1" name="object 221"/>
          <p:cNvSpPr/>
          <p:nvPr/>
        </p:nvSpPr>
        <p:spPr>
          <a:xfrm>
            <a:off x="3874968" y="5735742"/>
            <a:ext cx="0" cy="87630"/>
          </a:xfrm>
          <a:custGeom>
            <a:avLst/>
            <a:gdLst/>
            <a:ahLst/>
            <a:cxnLst/>
            <a:rect l="l" t="t" r="r" b="b"/>
            <a:pathLst>
              <a:path h="87629">
                <a:moveTo>
                  <a:pt x="0" y="0"/>
                </a:moveTo>
                <a:lnTo>
                  <a:pt x="0" y="87045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2" name="object 222"/>
          <p:cNvSpPr/>
          <p:nvPr/>
        </p:nvSpPr>
        <p:spPr>
          <a:xfrm>
            <a:off x="4938720" y="5735742"/>
            <a:ext cx="26670" cy="0"/>
          </a:xfrm>
          <a:custGeom>
            <a:avLst/>
            <a:gdLst/>
            <a:ahLst/>
            <a:cxnLst/>
            <a:rect l="l" t="t" r="r" b="b"/>
            <a:pathLst>
              <a:path w="26670">
                <a:moveTo>
                  <a:pt x="0" y="0"/>
                </a:moveTo>
                <a:lnTo>
                  <a:pt x="26162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3" name="object 223"/>
          <p:cNvSpPr/>
          <p:nvPr/>
        </p:nvSpPr>
        <p:spPr>
          <a:xfrm>
            <a:off x="4938720" y="5648765"/>
            <a:ext cx="0" cy="86995"/>
          </a:xfrm>
          <a:custGeom>
            <a:avLst/>
            <a:gdLst/>
            <a:ahLst/>
            <a:cxnLst/>
            <a:rect l="l" t="t" r="r" b="b"/>
            <a:pathLst>
              <a:path h="86995">
                <a:moveTo>
                  <a:pt x="0" y="0"/>
                </a:moveTo>
                <a:lnTo>
                  <a:pt x="0" y="86982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4" name="object 224"/>
          <p:cNvSpPr/>
          <p:nvPr/>
        </p:nvSpPr>
        <p:spPr>
          <a:xfrm>
            <a:off x="4964880" y="5735742"/>
            <a:ext cx="0" cy="87630"/>
          </a:xfrm>
          <a:custGeom>
            <a:avLst/>
            <a:gdLst/>
            <a:ahLst/>
            <a:cxnLst/>
            <a:rect l="l" t="t" r="r" b="b"/>
            <a:pathLst>
              <a:path h="87629">
                <a:moveTo>
                  <a:pt x="0" y="0"/>
                </a:moveTo>
                <a:lnTo>
                  <a:pt x="0" y="87045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5" name="object 225"/>
          <p:cNvSpPr/>
          <p:nvPr/>
        </p:nvSpPr>
        <p:spPr>
          <a:xfrm>
            <a:off x="1171666" y="5997360"/>
            <a:ext cx="4135120" cy="0"/>
          </a:xfrm>
          <a:custGeom>
            <a:avLst/>
            <a:gdLst/>
            <a:ahLst/>
            <a:cxnLst/>
            <a:rect l="l" t="t" r="r" b="b"/>
            <a:pathLst>
              <a:path w="4135120">
                <a:moveTo>
                  <a:pt x="4134736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6" name="object 226"/>
          <p:cNvSpPr/>
          <p:nvPr/>
        </p:nvSpPr>
        <p:spPr>
          <a:xfrm>
            <a:off x="1171670" y="5823965"/>
            <a:ext cx="4135120" cy="0"/>
          </a:xfrm>
          <a:custGeom>
            <a:avLst/>
            <a:gdLst/>
            <a:ahLst/>
            <a:cxnLst/>
            <a:rect l="l" t="t" r="r" b="b"/>
            <a:pathLst>
              <a:path w="4135120">
                <a:moveTo>
                  <a:pt x="0" y="0"/>
                </a:moveTo>
                <a:lnTo>
                  <a:pt x="4134732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7" name="object 227"/>
          <p:cNvSpPr/>
          <p:nvPr/>
        </p:nvSpPr>
        <p:spPr>
          <a:xfrm>
            <a:off x="3281800" y="5909759"/>
            <a:ext cx="26670" cy="0"/>
          </a:xfrm>
          <a:custGeom>
            <a:avLst/>
            <a:gdLst/>
            <a:ahLst/>
            <a:cxnLst/>
            <a:rect l="l" t="t" r="r" b="b"/>
            <a:pathLst>
              <a:path w="26670">
                <a:moveTo>
                  <a:pt x="0" y="0"/>
                </a:moveTo>
                <a:lnTo>
                  <a:pt x="26162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8" name="object 228"/>
          <p:cNvSpPr/>
          <p:nvPr/>
        </p:nvSpPr>
        <p:spPr>
          <a:xfrm>
            <a:off x="3281800" y="5822782"/>
            <a:ext cx="0" cy="86995"/>
          </a:xfrm>
          <a:custGeom>
            <a:avLst/>
            <a:gdLst/>
            <a:ahLst/>
            <a:cxnLst/>
            <a:rect l="l" t="t" r="r" b="b"/>
            <a:pathLst>
              <a:path h="86995">
                <a:moveTo>
                  <a:pt x="0" y="0"/>
                </a:moveTo>
                <a:lnTo>
                  <a:pt x="0" y="86982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9" name="object 229"/>
          <p:cNvSpPr/>
          <p:nvPr/>
        </p:nvSpPr>
        <p:spPr>
          <a:xfrm>
            <a:off x="3307957" y="5909759"/>
            <a:ext cx="0" cy="86995"/>
          </a:xfrm>
          <a:custGeom>
            <a:avLst/>
            <a:gdLst/>
            <a:ahLst/>
            <a:cxnLst/>
            <a:rect l="l" t="t" r="r" b="b"/>
            <a:pathLst>
              <a:path h="86995">
                <a:moveTo>
                  <a:pt x="0" y="0"/>
                </a:moveTo>
                <a:lnTo>
                  <a:pt x="0" y="87007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0" name="object 230"/>
          <p:cNvSpPr/>
          <p:nvPr/>
        </p:nvSpPr>
        <p:spPr>
          <a:xfrm>
            <a:off x="4371713" y="5909759"/>
            <a:ext cx="26670" cy="0"/>
          </a:xfrm>
          <a:custGeom>
            <a:avLst/>
            <a:gdLst/>
            <a:ahLst/>
            <a:cxnLst/>
            <a:rect l="l" t="t" r="r" b="b"/>
            <a:pathLst>
              <a:path w="26670">
                <a:moveTo>
                  <a:pt x="0" y="0"/>
                </a:moveTo>
                <a:lnTo>
                  <a:pt x="26162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1" name="object 231"/>
          <p:cNvSpPr/>
          <p:nvPr/>
        </p:nvSpPr>
        <p:spPr>
          <a:xfrm>
            <a:off x="4371713" y="5822782"/>
            <a:ext cx="0" cy="86995"/>
          </a:xfrm>
          <a:custGeom>
            <a:avLst/>
            <a:gdLst/>
            <a:ahLst/>
            <a:cxnLst/>
            <a:rect l="l" t="t" r="r" b="b"/>
            <a:pathLst>
              <a:path h="86995">
                <a:moveTo>
                  <a:pt x="0" y="0"/>
                </a:moveTo>
                <a:lnTo>
                  <a:pt x="0" y="86982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2" name="object 232"/>
          <p:cNvSpPr/>
          <p:nvPr/>
        </p:nvSpPr>
        <p:spPr>
          <a:xfrm>
            <a:off x="4397874" y="5909759"/>
            <a:ext cx="0" cy="86995"/>
          </a:xfrm>
          <a:custGeom>
            <a:avLst/>
            <a:gdLst/>
            <a:ahLst/>
            <a:cxnLst/>
            <a:rect l="l" t="t" r="r" b="b"/>
            <a:pathLst>
              <a:path h="86995">
                <a:moveTo>
                  <a:pt x="0" y="0"/>
                </a:moveTo>
                <a:lnTo>
                  <a:pt x="0" y="87007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3" name="object 233"/>
          <p:cNvSpPr/>
          <p:nvPr/>
        </p:nvSpPr>
        <p:spPr>
          <a:xfrm>
            <a:off x="2658830" y="4876110"/>
            <a:ext cx="7620" cy="0"/>
          </a:xfrm>
          <a:custGeom>
            <a:avLst/>
            <a:gdLst/>
            <a:ahLst/>
            <a:cxnLst/>
            <a:rect l="l" t="t" r="r" b="b"/>
            <a:pathLst>
              <a:path w="7619">
                <a:moveTo>
                  <a:pt x="0" y="0"/>
                </a:moveTo>
                <a:lnTo>
                  <a:pt x="702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4" name="object 234"/>
          <p:cNvSpPr/>
          <p:nvPr/>
        </p:nvSpPr>
        <p:spPr>
          <a:xfrm>
            <a:off x="2340367" y="4739222"/>
            <a:ext cx="0" cy="35560"/>
          </a:xfrm>
          <a:custGeom>
            <a:avLst/>
            <a:gdLst/>
            <a:ahLst/>
            <a:cxnLst/>
            <a:rect l="l" t="t" r="r" b="b"/>
            <a:pathLst>
              <a:path h="35560">
                <a:moveTo>
                  <a:pt x="0" y="0"/>
                </a:moveTo>
                <a:lnTo>
                  <a:pt x="0" y="35293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5" name="object 235"/>
          <p:cNvSpPr/>
          <p:nvPr/>
        </p:nvSpPr>
        <p:spPr>
          <a:xfrm>
            <a:off x="2390541" y="4739222"/>
            <a:ext cx="0" cy="35560"/>
          </a:xfrm>
          <a:custGeom>
            <a:avLst/>
            <a:gdLst/>
            <a:ahLst/>
            <a:cxnLst/>
            <a:rect l="l" t="t" r="r" b="b"/>
            <a:pathLst>
              <a:path h="35560">
                <a:moveTo>
                  <a:pt x="0" y="0"/>
                </a:moveTo>
                <a:lnTo>
                  <a:pt x="0" y="35293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6" name="object 236"/>
          <p:cNvSpPr/>
          <p:nvPr/>
        </p:nvSpPr>
        <p:spPr>
          <a:xfrm>
            <a:off x="2423062" y="4739222"/>
            <a:ext cx="0" cy="35560"/>
          </a:xfrm>
          <a:custGeom>
            <a:avLst/>
            <a:gdLst/>
            <a:ahLst/>
            <a:cxnLst/>
            <a:rect l="l" t="t" r="r" b="b"/>
            <a:pathLst>
              <a:path h="35560">
                <a:moveTo>
                  <a:pt x="0" y="0"/>
                </a:moveTo>
                <a:lnTo>
                  <a:pt x="0" y="35293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7" name="object 237"/>
          <p:cNvSpPr/>
          <p:nvPr/>
        </p:nvSpPr>
        <p:spPr>
          <a:xfrm>
            <a:off x="2455929" y="4739222"/>
            <a:ext cx="0" cy="35560"/>
          </a:xfrm>
          <a:custGeom>
            <a:avLst/>
            <a:gdLst/>
            <a:ahLst/>
            <a:cxnLst/>
            <a:rect l="l" t="t" r="r" b="b"/>
            <a:pathLst>
              <a:path h="35560">
                <a:moveTo>
                  <a:pt x="0" y="0"/>
                </a:moveTo>
                <a:lnTo>
                  <a:pt x="0" y="35293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8" name="object 238"/>
          <p:cNvSpPr/>
          <p:nvPr/>
        </p:nvSpPr>
        <p:spPr>
          <a:xfrm>
            <a:off x="2488500" y="4739222"/>
            <a:ext cx="0" cy="35560"/>
          </a:xfrm>
          <a:custGeom>
            <a:avLst/>
            <a:gdLst/>
            <a:ahLst/>
            <a:cxnLst/>
            <a:rect l="l" t="t" r="r" b="b"/>
            <a:pathLst>
              <a:path h="35560">
                <a:moveTo>
                  <a:pt x="0" y="0"/>
                </a:moveTo>
                <a:lnTo>
                  <a:pt x="0" y="35293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9" name="object 239"/>
          <p:cNvSpPr/>
          <p:nvPr/>
        </p:nvSpPr>
        <p:spPr>
          <a:xfrm>
            <a:off x="2521332" y="4739222"/>
            <a:ext cx="0" cy="35560"/>
          </a:xfrm>
          <a:custGeom>
            <a:avLst/>
            <a:gdLst/>
            <a:ahLst/>
            <a:cxnLst/>
            <a:rect l="l" t="t" r="r" b="b"/>
            <a:pathLst>
              <a:path h="35560">
                <a:moveTo>
                  <a:pt x="0" y="0"/>
                </a:moveTo>
                <a:lnTo>
                  <a:pt x="0" y="35293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0" name="object 240"/>
          <p:cNvSpPr/>
          <p:nvPr/>
        </p:nvSpPr>
        <p:spPr>
          <a:xfrm>
            <a:off x="2553896" y="4739222"/>
            <a:ext cx="0" cy="35560"/>
          </a:xfrm>
          <a:custGeom>
            <a:avLst/>
            <a:gdLst/>
            <a:ahLst/>
            <a:cxnLst/>
            <a:rect l="l" t="t" r="r" b="b"/>
            <a:pathLst>
              <a:path h="35560">
                <a:moveTo>
                  <a:pt x="0" y="0"/>
                </a:moveTo>
                <a:lnTo>
                  <a:pt x="0" y="35293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1" name="object 241"/>
          <p:cNvSpPr/>
          <p:nvPr/>
        </p:nvSpPr>
        <p:spPr>
          <a:xfrm>
            <a:off x="2586764" y="4739222"/>
            <a:ext cx="0" cy="35560"/>
          </a:xfrm>
          <a:custGeom>
            <a:avLst/>
            <a:gdLst/>
            <a:ahLst/>
            <a:cxnLst/>
            <a:rect l="l" t="t" r="r" b="b"/>
            <a:pathLst>
              <a:path h="35560">
                <a:moveTo>
                  <a:pt x="0" y="0"/>
                </a:moveTo>
                <a:lnTo>
                  <a:pt x="0" y="35293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2" name="object 242"/>
          <p:cNvSpPr/>
          <p:nvPr/>
        </p:nvSpPr>
        <p:spPr>
          <a:xfrm>
            <a:off x="2619286" y="4739222"/>
            <a:ext cx="0" cy="35560"/>
          </a:xfrm>
          <a:custGeom>
            <a:avLst/>
            <a:gdLst/>
            <a:ahLst/>
            <a:cxnLst/>
            <a:rect l="l" t="t" r="r" b="b"/>
            <a:pathLst>
              <a:path h="35560">
                <a:moveTo>
                  <a:pt x="0" y="0"/>
                </a:moveTo>
                <a:lnTo>
                  <a:pt x="0" y="35293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3" name="object 243"/>
          <p:cNvSpPr/>
          <p:nvPr/>
        </p:nvSpPr>
        <p:spPr>
          <a:xfrm>
            <a:off x="2652118" y="4739222"/>
            <a:ext cx="0" cy="35560"/>
          </a:xfrm>
          <a:custGeom>
            <a:avLst/>
            <a:gdLst/>
            <a:ahLst/>
            <a:cxnLst/>
            <a:rect l="l" t="t" r="r" b="b"/>
            <a:pathLst>
              <a:path h="35560">
                <a:moveTo>
                  <a:pt x="0" y="0"/>
                </a:moveTo>
                <a:lnTo>
                  <a:pt x="0" y="35293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4" name="object 244"/>
          <p:cNvSpPr/>
          <p:nvPr/>
        </p:nvSpPr>
        <p:spPr>
          <a:xfrm>
            <a:off x="2684687" y="4739222"/>
            <a:ext cx="0" cy="35560"/>
          </a:xfrm>
          <a:custGeom>
            <a:avLst/>
            <a:gdLst/>
            <a:ahLst/>
            <a:cxnLst/>
            <a:rect l="l" t="t" r="r" b="b"/>
            <a:pathLst>
              <a:path h="35560">
                <a:moveTo>
                  <a:pt x="0" y="0"/>
                </a:moveTo>
                <a:lnTo>
                  <a:pt x="0" y="35293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5" name="object 245"/>
          <p:cNvSpPr/>
          <p:nvPr/>
        </p:nvSpPr>
        <p:spPr>
          <a:xfrm>
            <a:off x="2717554" y="4739222"/>
            <a:ext cx="0" cy="35560"/>
          </a:xfrm>
          <a:custGeom>
            <a:avLst/>
            <a:gdLst/>
            <a:ahLst/>
            <a:cxnLst/>
            <a:rect l="l" t="t" r="r" b="b"/>
            <a:pathLst>
              <a:path h="35560">
                <a:moveTo>
                  <a:pt x="0" y="0"/>
                </a:moveTo>
                <a:lnTo>
                  <a:pt x="0" y="35293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6" name="object 246"/>
          <p:cNvSpPr/>
          <p:nvPr/>
        </p:nvSpPr>
        <p:spPr>
          <a:xfrm>
            <a:off x="2750084" y="4739222"/>
            <a:ext cx="0" cy="35560"/>
          </a:xfrm>
          <a:custGeom>
            <a:avLst/>
            <a:gdLst/>
            <a:ahLst/>
            <a:cxnLst/>
            <a:rect l="l" t="t" r="r" b="b"/>
            <a:pathLst>
              <a:path h="35560">
                <a:moveTo>
                  <a:pt x="0" y="0"/>
                </a:moveTo>
                <a:lnTo>
                  <a:pt x="0" y="35293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7" name="object 247"/>
          <p:cNvSpPr/>
          <p:nvPr/>
        </p:nvSpPr>
        <p:spPr>
          <a:xfrm>
            <a:off x="2782916" y="4739222"/>
            <a:ext cx="0" cy="35560"/>
          </a:xfrm>
          <a:custGeom>
            <a:avLst/>
            <a:gdLst/>
            <a:ahLst/>
            <a:cxnLst/>
            <a:rect l="l" t="t" r="r" b="b"/>
            <a:pathLst>
              <a:path h="35560">
                <a:moveTo>
                  <a:pt x="0" y="0"/>
                </a:moveTo>
                <a:lnTo>
                  <a:pt x="0" y="35293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8" name="object 248"/>
          <p:cNvSpPr/>
          <p:nvPr/>
        </p:nvSpPr>
        <p:spPr>
          <a:xfrm>
            <a:off x="2815473" y="4739222"/>
            <a:ext cx="0" cy="35560"/>
          </a:xfrm>
          <a:custGeom>
            <a:avLst/>
            <a:gdLst/>
            <a:ahLst/>
            <a:cxnLst/>
            <a:rect l="l" t="t" r="r" b="b"/>
            <a:pathLst>
              <a:path h="35560">
                <a:moveTo>
                  <a:pt x="0" y="0"/>
                </a:moveTo>
                <a:lnTo>
                  <a:pt x="0" y="35293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9" name="object 249"/>
          <p:cNvSpPr/>
          <p:nvPr/>
        </p:nvSpPr>
        <p:spPr>
          <a:xfrm>
            <a:off x="2848354" y="4739222"/>
            <a:ext cx="0" cy="35560"/>
          </a:xfrm>
          <a:custGeom>
            <a:avLst/>
            <a:gdLst/>
            <a:ahLst/>
            <a:cxnLst/>
            <a:rect l="l" t="t" r="r" b="b"/>
            <a:pathLst>
              <a:path h="35560">
                <a:moveTo>
                  <a:pt x="0" y="0"/>
                </a:moveTo>
                <a:lnTo>
                  <a:pt x="0" y="35293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0" name="object 250"/>
          <p:cNvSpPr/>
          <p:nvPr/>
        </p:nvSpPr>
        <p:spPr>
          <a:xfrm>
            <a:off x="2544757" y="5323878"/>
            <a:ext cx="0" cy="60960"/>
          </a:xfrm>
          <a:custGeom>
            <a:avLst/>
            <a:gdLst/>
            <a:ahLst/>
            <a:cxnLst/>
            <a:rect l="l" t="t" r="r" b="b"/>
            <a:pathLst>
              <a:path h="60960">
                <a:moveTo>
                  <a:pt x="0" y="60832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1" name="object 251"/>
          <p:cNvSpPr/>
          <p:nvPr/>
        </p:nvSpPr>
        <p:spPr>
          <a:xfrm>
            <a:off x="2462034" y="5406628"/>
            <a:ext cx="64135" cy="635"/>
          </a:xfrm>
          <a:custGeom>
            <a:avLst/>
            <a:gdLst/>
            <a:ahLst/>
            <a:cxnLst/>
            <a:rect l="l" t="t" r="r" b="b"/>
            <a:pathLst>
              <a:path w="64135" h="635">
                <a:moveTo>
                  <a:pt x="63855" y="596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2" name="object 252"/>
          <p:cNvSpPr/>
          <p:nvPr/>
        </p:nvSpPr>
        <p:spPr>
          <a:xfrm>
            <a:off x="2544757" y="5434622"/>
            <a:ext cx="0" cy="55880"/>
          </a:xfrm>
          <a:custGeom>
            <a:avLst/>
            <a:gdLst/>
            <a:ahLst/>
            <a:cxnLst/>
            <a:rect l="l" t="t" r="r" b="b"/>
            <a:pathLst>
              <a:path h="55879">
                <a:moveTo>
                  <a:pt x="0" y="0"/>
                </a:moveTo>
                <a:lnTo>
                  <a:pt x="0" y="55346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3" name="object 253"/>
          <p:cNvSpPr/>
          <p:nvPr/>
        </p:nvSpPr>
        <p:spPr>
          <a:xfrm>
            <a:off x="2563290" y="5407225"/>
            <a:ext cx="64769" cy="0"/>
          </a:xfrm>
          <a:custGeom>
            <a:avLst/>
            <a:gdLst/>
            <a:ahLst/>
            <a:cxnLst/>
            <a:rect l="l" t="t" r="r" b="b"/>
            <a:pathLst>
              <a:path w="64769">
                <a:moveTo>
                  <a:pt x="0" y="0"/>
                </a:moveTo>
                <a:lnTo>
                  <a:pt x="6451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4" name="object 254"/>
          <p:cNvSpPr/>
          <p:nvPr/>
        </p:nvSpPr>
        <p:spPr>
          <a:xfrm>
            <a:off x="467450" y="5117027"/>
            <a:ext cx="1510665" cy="0"/>
          </a:xfrm>
          <a:custGeom>
            <a:avLst/>
            <a:gdLst/>
            <a:ahLst/>
            <a:cxnLst/>
            <a:rect l="l" t="t" r="r" b="b"/>
            <a:pathLst>
              <a:path w="1510664">
                <a:moveTo>
                  <a:pt x="0" y="0"/>
                </a:moveTo>
                <a:lnTo>
                  <a:pt x="1510309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5" name="object 255"/>
          <p:cNvSpPr/>
          <p:nvPr/>
        </p:nvSpPr>
        <p:spPr>
          <a:xfrm>
            <a:off x="2337916" y="5207082"/>
            <a:ext cx="69850" cy="0"/>
          </a:xfrm>
          <a:custGeom>
            <a:avLst/>
            <a:gdLst/>
            <a:ahLst/>
            <a:cxnLst/>
            <a:rect l="l" t="t" r="r" b="b"/>
            <a:pathLst>
              <a:path w="69850">
                <a:moveTo>
                  <a:pt x="0" y="0"/>
                </a:moveTo>
                <a:lnTo>
                  <a:pt x="69659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6" name="object 256"/>
          <p:cNvSpPr/>
          <p:nvPr/>
        </p:nvSpPr>
        <p:spPr>
          <a:xfrm>
            <a:off x="474759" y="4794620"/>
            <a:ext cx="1857375" cy="0"/>
          </a:xfrm>
          <a:custGeom>
            <a:avLst/>
            <a:gdLst/>
            <a:ahLst/>
            <a:cxnLst/>
            <a:rect l="l" t="t" r="r" b="b"/>
            <a:pathLst>
              <a:path w="1857375">
                <a:moveTo>
                  <a:pt x="1857095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7" name="object 257"/>
          <p:cNvSpPr/>
          <p:nvPr/>
        </p:nvSpPr>
        <p:spPr>
          <a:xfrm>
            <a:off x="477506" y="4829900"/>
            <a:ext cx="1860550" cy="0"/>
          </a:xfrm>
          <a:custGeom>
            <a:avLst/>
            <a:gdLst/>
            <a:ahLst/>
            <a:cxnLst/>
            <a:rect l="l" t="t" r="r" b="b"/>
            <a:pathLst>
              <a:path w="1860550">
                <a:moveTo>
                  <a:pt x="1860410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8" name="object 258"/>
          <p:cNvSpPr/>
          <p:nvPr/>
        </p:nvSpPr>
        <p:spPr>
          <a:xfrm>
            <a:off x="1614224" y="4739222"/>
            <a:ext cx="0" cy="52705"/>
          </a:xfrm>
          <a:custGeom>
            <a:avLst/>
            <a:gdLst/>
            <a:ahLst/>
            <a:cxnLst/>
            <a:rect l="l" t="t" r="r" b="b"/>
            <a:pathLst>
              <a:path h="52704">
                <a:moveTo>
                  <a:pt x="0" y="0"/>
                </a:moveTo>
                <a:lnTo>
                  <a:pt x="0" y="5232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9" name="object 259"/>
          <p:cNvSpPr/>
          <p:nvPr/>
        </p:nvSpPr>
        <p:spPr>
          <a:xfrm>
            <a:off x="2517684" y="4192282"/>
            <a:ext cx="0" cy="547370"/>
          </a:xfrm>
          <a:custGeom>
            <a:avLst/>
            <a:gdLst/>
            <a:ahLst/>
            <a:cxnLst/>
            <a:rect l="l" t="t" r="r" b="b"/>
            <a:pathLst>
              <a:path h="547370">
                <a:moveTo>
                  <a:pt x="0" y="0"/>
                </a:moveTo>
                <a:lnTo>
                  <a:pt x="0" y="546938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0" name="object 260"/>
          <p:cNvSpPr/>
          <p:nvPr/>
        </p:nvSpPr>
        <p:spPr>
          <a:xfrm>
            <a:off x="2868138" y="2921393"/>
            <a:ext cx="0" cy="1619885"/>
          </a:xfrm>
          <a:custGeom>
            <a:avLst/>
            <a:gdLst/>
            <a:ahLst/>
            <a:cxnLst/>
            <a:rect l="l" t="t" r="r" b="b"/>
            <a:pathLst>
              <a:path h="1619885">
                <a:moveTo>
                  <a:pt x="0" y="1619491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1" name="object 261"/>
          <p:cNvSpPr/>
          <p:nvPr/>
        </p:nvSpPr>
        <p:spPr>
          <a:xfrm>
            <a:off x="3058841" y="2921393"/>
            <a:ext cx="0" cy="1236345"/>
          </a:xfrm>
          <a:custGeom>
            <a:avLst/>
            <a:gdLst/>
            <a:ahLst/>
            <a:cxnLst/>
            <a:rect l="l" t="t" r="r" b="b"/>
            <a:pathLst>
              <a:path h="1236345">
                <a:moveTo>
                  <a:pt x="0" y="1236206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2" name="object 262"/>
          <p:cNvSpPr/>
          <p:nvPr/>
        </p:nvSpPr>
        <p:spPr>
          <a:xfrm>
            <a:off x="2899444" y="2921393"/>
            <a:ext cx="0" cy="1644014"/>
          </a:xfrm>
          <a:custGeom>
            <a:avLst/>
            <a:gdLst/>
            <a:ahLst/>
            <a:cxnLst/>
            <a:rect l="l" t="t" r="r" b="b"/>
            <a:pathLst>
              <a:path h="1644014">
                <a:moveTo>
                  <a:pt x="0" y="1643854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3" name="object 263"/>
          <p:cNvSpPr/>
          <p:nvPr/>
        </p:nvSpPr>
        <p:spPr>
          <a:xfrm>
            <a:off x="2906419" y="2921393"/>
            <a:ext cx="0" cy="1623060"/>
          </a:xfrm>
          <a:custGeom>
            <a:avLst/>
            <a:gdLst/>
            <a:ahLst/>
            <a:cxnLst/>
            <a:rect l="l" t="t" r="r" b="b"/>
            <a:pathLst>
              <a:path h="1623060">
                <a:moveTo>
                  <a:pt x="0" y="1622525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4" name="object 264"/>
          <p:cNvSpPr/>
          <p:nvPr/>
        </p:nvSpPr>
        <p:spPr>
          <a:xfrm>
            <a:off x="2934416" y="2921393"/>
            <a:ext cx="0" cy="1623060"/>
          </a:xfrm>
          <a:custGeom>
            <a:avLst/>
            <a:gdLst/>
            <a:ahLst/>
            <a:cxnLst/>
            <a:rect l="l" t="t" r="r" b="b"/>
            <a:pathLst>
              <a:path h="1623060">
                <a:moveTo>
                  <a:pt x="0" y="1622525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5" name="object 265"/>
          <p:cNvSpPr/>
          <p:nvPr/>
        </p:nvSpPr>
        <p:spPr>
          <a:xfrm>
            <a:off x="2927442" y="2921393"/>
            <a:ext cx="0" cy="1644014"/>
          </a:xfrm>
          <a:custGeom>
            <a:avLst/>
            <a:gdLst/>
            <a:ahLst/>
            <a:cxnLst/>
            <a:rect l="l" t="t" r="r" b="b"/>
            <a:pathLst>
              <a:path h="1644014">
                <a:moveTo>
                  <a:pt x="0" y="1643854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6" name="object 266"/>
          <p:cNvSpPr/>
          <p:nvPr/>
        </p:nvSpPr>
        <p:spPr>
          <a:xfrm>
            <a:off x="2955436" y="2921393"/>
            <a:ext cx="0" cy="1644014"/>
          </a:xfrm>
          <a:custGeom>
            <a:avLst/>
            <a:gdLst/>
            <a:ahLst/>
            <a:cxnLst/>
            <a:rect l="l" t="t" r="r" b="b"/>
            <a:pathLst>
              <a:path h="1644014">
                <a:moveTo>
                  <a:pt x="0" y="1643854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7" name="object 267"/>
          <p:cNvSpPr/>
          <p:nvPr/>
        </p:nvSpPr>
        <p:spPr>
          <a:xfrm>
            <a:off x="2962111" y="2921393"/>
            <a:ext cx="0" cy="1607820"/>
          </a:xfrm>
          <a:custGeom>
            <a:avLst/>
            <a:gdLst/>
            <a:ahLst/>
            <a:cxnLst/>
            <a:rect l="l" t="t" r="r" b="b"/>
            <a:pathLst>
              <a:path h="1607820">
                <a:moveTo>
                  <a:pt x="0" y="1607341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8" name="object 268"/>
          <p:cNvSpPr/>
          <p:nvPr/>
        </p:nvSpPr>
        <p:spPr>
          <a:xfrm>
            <a:off x="3407107" y="2921393"/>
            <a:ext cx="0" cy="1236345"/>
          </a:xfrm>
          <a:custGeom>
            <a:avLst/>
            <a:gdLst/>
            <a:ahLst/>
            <a:cxnLst/>
            <a:rect l="l" t="t" r="r" b="b"/>
            <a:pathLst>
              <a:path h="1236345">
                <a:moveTo>
                  <a:pt x="0" y="0"/>
                </a:moveTo>
                <a:lnTo>
                  <a:pt x="0" y="1236208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9" name="object 269"/>
          <p:cNvSpPr/>
          <p:nvPr/>
        </p:nvSpPr>
        <p:spPr>
          <a:xfrm>
            <a:off x="2517684" y="2921393"/>
            <a:ext cx="0" cy="1818005"/>
          </a:xfrm>
          <a:custGeom>
            <a:avLst/>
            <a:gdLst/>
            <a:ahLst/>
            <a:cxnLst/>
            <a:rect l="l" t="t" r="r" b="b"/>
            <a:pathLst>
              <a:path h="1818004">
                <a:moveTo>
                  <a:pt x="0" y="1817828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0" name="object 270"/>
          <p:cNvSpPr/>
          <p:nvPr/>
        </p:nvSpPr>
        <p:spPr>
          <a:xfrm>
            <a:off x="3030533" y="4665591"/>
            <a:ext cx="6350" cy="17145"/>
          </a:xfrm>
          <a:custGeom>
            <a:avLst/>
            <a:gdLst/>
            <a:ahLst/>
            <a:cxnLst/>
            <a:rect l="l" t="t" r="r" b="b"/>
            <a:pathLst>
              <a:path w="6350" h="17145">
                <a:moveTo>
                  <a:pt x="0" y="17056"/>
                </a:moveTo>
                <a:lnTo>
                  <a:pt x="3682" y="13436"/>
                </a:lnTo>
                <a:lnTo>
                  <a:pt x="6096" y="5511"/>
                </a:lnTo>
                <a:lnTo>
                  <a:pt x="5181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1" name="object 271"/>
          <p:cNvSpPr/>
          <p:nvPr/>
        </p:nvSpPr>
        <p:spPr>
          <a:xfrm>
            <a:off x="2991906" y="4663808"/>
            <a:ext cx="3810" cy="3810"/>
          </a:xfrm>
          <a:custGeom>
            <a:avLst/>
            <a:gdLst/>
            <a:ahLst/>
            <a:cxnLst/>
            <a:rect l="l" t="t" r="r" b="b"/>
            <a:pathLst>
              <a:path w="3810" h="3810">
                <a:moveTo>
                  <a:pt x="3340" y="3619"/>
                </a:moveTo>
                <a:lnTo>
                  <a:pt x="3340" y="1206"/>
                </a:lnTo>
                <a:lnTo>
                  <a:pt x="1816" y="0"/>
                </a:ln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2" name="object 272"/>
          <p:cNvSpPr/>
          <p:nvPr/>
        </p:nvSpPr>
        <p:spPr>
          <a:xfrm>
            <a:off x="2925290" y="4640653"/>
            <a:ext cx="3810" cy="3175"/>
          </a:xfrm>
          <a:custGeom>
            <a:avLst/>
            <a:gdLst/>
            <a:ahLst/>
            <a:cxnLst/>
            <a:rect l="l" t="t" r="r" b="b"/>
            <a:pathLst>
              <a:path w="3810" h="3175">
                <a:moveTo>
                  <a:pt x="0" y="0"/>
                </a:moveTo>
                <a:lnTo>
                  <a:pt x="0" y="1854"/>
                </a:lnTo>
                <a:lnTo>
                  <a:pt x="1536" y="3073"/>
                </a:lnTo>
                <a:lnTo>
                  <a:pt x="3682" y="3073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3" name="object 273"/>
          <p:cNvSpPr/>
          <p:nvPr/>
        </p:nvSpPr>
        <p:spPr>
          <a:xfrm>
            <a:off x="2878768" y="4802511"/>
            <a:ext cx="6350" cy="6985"/>
          </a:xfrm>
          <a:custGeom>
            <a:avLst/>
            <a:gdLst/>
            <a:ahLst/>
            <a:cxnLst/>
            <a:rect l="l" t="t" r="r" b="b"/>
            <a:pathLst>
              <a:path w="6350" h="6985">
                <a:moveTo>
                  <a:pt x="0" y="6680"/>
                </a:moveTo>
                <a:lnTo>
                  <a:pt x="3327" y="6057"/>
                </a:lnTo>
                <a:lnTo>
                  <a:pt x="5778" y="3022"/>
                </a:lnTo>
                <a:lnTo>
                  <a:pt x="5778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4" name="object 274"/>
          <p:cNvSpPr/>
          <p:nvPr/>
        </p:nvSpPr>
        <p:spPr>
          <a:xfrm>
            <a:off x="2912830" y="4635818"/>
            <a:ext cx="3810" cy="3810"/>
          </a:xfrm>
          <a:custGeom>
            <a:avLst/>
            <a:gdLst/>
            <a:ahLst/>
            <a:cxnLst/>
            <a:rect l="l" t="t" r="r" b="b"/>
            <a:pathLst>
              <a:path w="3810" h="3810">
                <a:moveTo>
                  <a:pt x="3644" y="3606"/>
                </a:moveTo>
                <a:lnTo>
                  <a:pt x="3644" y="1181"/>
                </a:lnTo>
                <a:lnTo>
                  <a:pt x="1790" y="0"/>
                </a:ln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5" name="object 275"/>
          <p:cNvSpPr/>
          <p:nvPr/>
        </p:nvSpPr>
        <p:spPr>
          <a:xfrm>
            <a:off x="2904920" y="4635824"/>
            <a:ext cx="3810" cy="2540"/>
          </a:xfrm>
          <a:custGeom>
            <a:avLst/>
            <a:gdLst/>
            <a:ahLst/>
            <a:cxnLst/>
            <a:rect l="l" t="t" r="r" b="b"/>
            <a:pathLst>
              <a:path w="3810" h="2539">
                <a:moveTo>
                  <a:pt x="3340" y="0"/>
                </a:moveTo>
                <a:lnTo>
                  <a:pt x="1803" y="0"/>
                </a:lnTo>
                <a:lnTo>
                  <a:pt x="304" y="1181"/>
                </a:lnTo>
                <a:lnTo>
                  <a:pt x="0" y="2438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6" name="object 276"/>
          <p:cNvSpPr/>
          <p:nvPr/>
        </p:nvSpPr>
        <p:spPr>
          <a:xfrm>
            <a:off x="2895485" y="4658909"/>
            <a:ext cx="3810" cy="2540"/>
          </a:xfrm>
          <a:custGeom>
            <a:avLst/>
            <a:gdLst/>
            <a:ahLst/>
            <a:cxnLst/>
            <a:rect l="l" t="t" r="r" b="b"/>
            <a:pathLst>
              <a:path w="3810" h="2539">
                <a:moveTo>
                  <a:pt x="0" y="2451"/>
                </a:moveTo>
                <a:lnTo>
                  <a:pt x="1498" y="2451"/>
                </a:lnTo>
                <a:lnTo>
                  <a:pt x="3035" y="1219"/>
                </a:lnTo>
                <a:lnTo>
                  <a:pt x="332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7" name="object 277"/>
          <p:cNvSpPr/>
          <p:nvPr/>
        </p:nvSpPr>
        <p:spPr>
          <a:xfrm>
            <a:off x="2878153" y="4657688"/>
            <a:ext cx="3810" cy="3810"/>
          </a:xfrm>
          <a:custGeom>
            <a:avLst/>
            <a:gdLst/>
            <a:ahLst/>
            <a:cxnLst/>
            <a:rect l="l" t="t" r="r" b="b"/>
            <a:pathLst>
              <a:path w="3810" h="3810">
                <a:moveTo>
                  <a:pt x="0" y="0"/>
                </a:moveTo>
                <a:lnTo>
                  <a:pt x="0" y="2451"/>
                </a:lnTo>
                <a:lnTo>
                  <a:pt x="1498" y="3670"/>
                </a:lnTo>
                <a:lnTo>
                  <a:pt x="3632" y="367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8" name="object 278"/>
          <p:cNvSpPr/>
          <p:nvPr/>
        </p:nvSpPr>
        <p:spPr>
          <a:xfrm>
            <a:off x="2873594" y="4612702"/>
            <a:ext cx="5080" cy="3175"/>
          </a:xfrm>
          <a:custGeom>
            <a:avLst/>
            <a:gdLst/>
            <a:ahLst/>
            <a:cxnLst/>
            <a:rect l="l" t="t" r="r" b="b"/>
            <a:pathLst>
              <a:path w="5080" h="3175">
                <a:moveTo>
                  <a:pt x="4559" y="3009"/>
                </a:moveTo>
                <a:lnTo>
                  <a:pt x="4559" y="1193"/>
                </a:lnTo>
                <a:lnTo>
                  <a:pt x="3060" y="0"/>
                </a:lnTo>
                <a:lnTo>
                  <a:pt x="1219" y="0"/>
                </a:ln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9" name="object 279"/>
          <p:cNvSpPr/>
          <p:nvPr/>
        </p:nvSpPr>
        <p:spPr>
          <a:xfrm>
            <a:off x="2849575" y="4619411"/>
            <a:ext cx="6350" cy="8890"/>
          </a:xfrm>
          <a:custGeom>
            <a:avLst/>
            <a:gdLst/>
            <a:ahLst/>
            <a:cxnLst/>
            <a:rect l="l" t="t" r="r" b="b"/>
            <a:pathLst>
              <a:path w="6350" h="8889">
                <a:moveTo>
                  <a:pt x="5753" y="0"/>
                </a:moveTo>
                <a:lnTo>
                  <a:pt x="2413" y="1181"/>
                </a:lnTo>
                <a:lnTo>
                  <a:pt x="0" y="4813"/>
                </a:lnTo>
                <a:lnTo>
                  <a:pt x="0" y="8521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0" name="object 280"/>
          <p:cNvSpPr/>
          <p:nvPr/>
        </p:nvSpPr>
        <p:spPr>
          <a:xfrm>
            <a:off x="2920152" y="4636444"/>
            <a:ext cx="5715" cy="15240"/>
          </a:xfrm>
          <a:custGeom>
            <a:avLst/>
            <a:gdLst/>
            <a:ahLst/>
            <a:cxnLst/>
            <a:rect l="l" t="t" r="r" b="b"/>
            <a:pathLst>
              <a:path w="5714" h="15239">
                <a:moveTo>
                  <a:pt x="0" y="15176"/>
                </a:moveTo>
                <a:lnTo>
                  <a:pt x="2984" y="11556"/>
                </a:lnTo>
                <a:lnTo>
                  <a:pt x="5448" y="4813"/>
                </a:lnTo>
                <a:lnTo>
                  <a:pt x="514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1" name="object 281"/>
          <p:cNvSpPr/>
          <p:nvPr/>
        </p:nvSpPr>
        <p:spPr>
          <a:xfrm>
            <a:off x="2916162" y="4649175"/>
            <a:ext cx="4445" cy="3810"/>
          </a:xfrm>
          <a:custGeom>
            <a:avLst/>
            <a:gdLst/>
            <a:ahLst/>
            <a:cxnLst/>
            <a:rect l="l" t="t" r="r" b="b"/>
            <a:pathLst>
              <a:path w="4444" h="3810">
                <a:moveTo>
                  <a:pt x="609" y="0"/>
                </a:moveTo>
                <a:lnTo>
                  <a:pt x="0" y="1219"/>
                </a:lnTo>
                <a:lnTo>
                  <a:pt x="304" y="2451"/>
                </a:lnTo>
                <a:lnTo>
                  <a:pt x="1219" y="3073"/>
                </a:lnTo>
                <a:lnTo>
                  <a:pt x="2146" y="3670"/>
                </a:lnTo>
                <a:lnTo>
                  <a:pt x="3378" y="3670"/>
                </a:lnTo>
                <a:lnTo>
                  <a:pt x="3987" y="2451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2" name="object 282"/>
          <p:cNvSpPr/>
          <p:nvPr/>
        </p:nvSpPr>
        <p:spPr>
          <a:xfrm>
            <a:off x="2888458" y="4531196"/>
            <a:ext cx="11430" cy="1905"/>
          </a:xfrm>
          <a:custGeom>
            <a:avLst/>
            <a:gdLst/>
            <a:ahLst/>
            <a:cxnLst/>
            <a:rect l="l" t="t" r="r" b="b"/>
            <a:pathLst>
              <a:path w="11430" h="1904">
                <a:moveTo>
                  <a:pt x="10985" y="571"/>
                </a:moveTo>
                <a:lnTo>
                  <a:pt x="7950" y="0"/>
                </a:lnTo>
                <a:lnTo>
                  <a:pt x="3073" y="571"/>
                </a:lnTo>
                <a:lnTo>
                  <a:pt x="0" y="1803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3" name="object 283"/>
          <p:cNvSpPr/>
          <p:nvPr/>
        </p:nvSpPr>
        <p:spPr>
          <a:xfrm>
            <a:off x="2916467" y="4626709"/>
            <a:ext cx="5080" cy="22860"/>
          </a:xfrm>
          <a:custGeom>
            <a:avLst/>
            <a:gdLst/>
            <a:ahLst/>
            <a:cxnLst/>
            <a:rect l="l" t="t" r="r" b="b"/>
            <a:pathLst>
              <a:path w="5080" h="22860">
                <a:moveTo>
                  <a:pt x="304" y="22466"/>
                </a:moveTo>
                <a:lnTo>
                  <a:pt x="4559" y="16395"/>
                </a:lnTo>
                <a:lnTo>
                  <a:pt x="4292" y="6032"/>
                </a:ln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4" name="object 284"/>
          <p:cNvSpPr/>
          <p:nvPr/>
        </p:nvSpPr>
        <p:spPr>
          <a:xfrm>
            <a:off x="2924680" y="4626706"/>
            <a:ext cx="635" cy="4445"/>
          </a:xfrm>
          <a:custGeom>
            <a:avLst/>
            <a:gdLst/>
            <a:ahLst/>
            <a:cxnLst/>
            <a:rect l="l" t="t" r="r" b="b"/>
            <a:pathLst>
              <a:path w="635" h="4445">
                <a:moveTo>
                  <a:pt x="609" y="0"/>
                </a:moveTo>
                <a:lnTo>
                  <a:pt x="304" y="1231"/>
                </a:lnTo>
                <a:lnTo>
                  <a:pt x="0" y="3035"/>
                </a:lnTo>
                <a:lnTo>
                  <a:pt x="304" y="4203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5" name="object 285"/>
          <p:cNvSpPr/>
          <p:nvPr/>
        </p:nvSpPr>
        <p:spPr>
          <a:xfrm>
            <a:off x="2924985" y="4630921"/>
            <a:ext cx="635" cy="5715"/>
          </a:xfrm>
          <a:custGeom>
            <a:avLst/>
            <a:gdLst/>
            <a:ahLst/>
            <a:cxnLst/>
            <a:rect l="l" t="t" r="r" b="b"/>
            <a:pathLst>
              <a:path w="635" h="5714">
                <a:moveTo>
                  <a:pt x="304" y="5524"/>
                </a:moveTo>
                <a:lnTo>
                  <a:pt x="609" y="4292"/>
                </a:lnTo>
                <a:lnTo>
                  <a:pt x="304" y="1219"/>
                </a:ln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6" name="object 286"/>
          <p:cNvSpPr/>
          <p:nvPr/>
        </p:nvSpPr>
        <p:spPr>
          <a:xfrm>
            <a:off x="2863838" y="4596853"/>
            <a:ext cx="3175" cy="3810"/>
          </a:xfrm>
          <a:custGeom>
            <a:avLst/>
            <a:gdLst/>
            <a:ahLst/>
            <a:cxnLst/>
            <a:rect l="l" t="t" r="r" b="b"/>
            <a:pathLst>
              <a:path w="3175" h="3810">
                <a:moveTo>
                  <a:pt x="304" y="0"/>
                </a:moveTo>
                <a:lnTo>
                  <a:pt x="0" y="1828"/>
                </a:lnTo>
                <a:lnTo>
                  <a:pt x="1231" y="3073"/>
                </a:lnTo>
                <a:lnTo>
                  <a:pt x="2768" y="3682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7" name="object 287"/>
          <p:cNvSpPr/>
          <p:nvPr/>
        </p:nvSpPr>
        <p:spPr>
          <a:xfrm>
            <a:off x="2877221" y="4603570"/>
            <a:ext cx="2540" cy="3175"/>
          </a:xfrm>
          <a:custGeom>
            <a:avLst/>
            <a:gdLst/>
            <a:ahLst/>
            <a:cxnLst/>
            <a:rect l="l" t="t" r="r" b="b"/>
            <a:pathLst>
              <a:path w="2539" h="3175">
                <a:moveTo>
                  <a:pt x="2425" y="3022"/>
                </a:moveTo>
                <a:lnTo>
                  <a:pt x="2425" y="1803"/>
                </a:lnTo>
                <a:lnTo>
                  <a:pt x="1536" y="0"/>
                </a:ln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8" name="object 288"/>
          <p:cNvSpPr/>
          <p:nvPr/>
        </p:nvSpPr>
        <p:spPr>
          <a:xfrm>
            <a:off x="2879647" y="4623023"/>
            <a:ext cx="3810" cy="3810"/>
          </a:xfrm>
          <a:custGeom>
            <a:avLst/>
            <a:gdLst/>
            <a:ahLst/>
            <a:cxnLst/>
            <a:rect l="l" t="t" r="r" b="b"/>
            <a:pathLst>
              <a:path w="3810" h="3810">
                <a:moveTo>
                  <a:pt x="0" y="0"/>
                </a:moveTo>
                <a:lnTo>
                  <a:pt x="0" y="1828"/>
                </a:lnTo>
                <a:lnTo>
                  <a:pt x="1524" y="3682"/>
                </a:lnTo>
                <a:lnTo>
                  <a:pt x="3682" y="3682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9" name="object 289"/>
          <p:cNvSpPr/>
          <p:nvPr/>
        </p:nvSpPr>
        <p:spPr>
          <a:xfrm>
            <a:off x="2863851" y="4539079"/>
            <a:ext cx="7620" cy="11430"/>
          </a:xfrm>
          <a:custGeom>
            <a:avLst/>
            <a:gdLst/>
            <a:ahLst/>
            <a:cxnLst/>
            <a:rect l="l" t="t" r="r" b="b"/>
            <a:pathLst>
              <a:path w="7619" h="11429">
                <a:moveTo>
                  <a:pt x="7581" y="0"/>
                </a:moveTo>
                <a:lnTo>
                  <a:pt x="3378" y="1803"/>
                </a:lnTo>
                <a:lnTo>
                  <a:pt x="0" y="6680"/>
                </a:lnTo>
                <a:lnTo>
                  <a:pt x="292" y="1093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0" name="object 290"/>
          <p:cNvSpPr/>
          <p:nvPr/>
        </p:nvSpPr>
        <p:spPr>
          <a:xfrm>
            <a:off x="3062178" y="4572539"/>
            <a:ext cx="3810" cy="3810"/>
          </a:xfrm>
          <a:custGeom>
            <a:avLst/>
            <a:gdLst/>
            <a:ahLst/>
            <a:cxnLst/>
            <a:rect l="l" t="t" r="r" b="b"/>
            <a:pathLst>
              <a:path w="3810" h="3810">
                <a:moveTo>
                  <a:pt x="3340" y="3632"/>
                </a:moveTo>
                <a:lnTo>
                  <a:pt x="3340" y="1841"/>
                </a:lnTo>
                <a:lnTo>
                  <a:pt x="1803" y="0"/>
                </a:ln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1" name="object 291"/>
          <p:cNvSpPr/>
          <p:nvPr/>
        </p:nvSpPr>
        <p:spPr>
          <a:xfrm>
            <a:off x="3055164" y="4672901"/>
            <a:ext cx="10795" cy="10795"/>
          </a:xfrm>
          <a:custGeom>
            <a:avLst/>
            <a:gdLst/>
            <a:ahLst/>
            <a:cxnLst/>
            <a:rect l="l" t="t" r="r" b="b"/>
            <a:pathLst>
              <a:path w="10794" h="10795">
                <a:moveTo>
                  <a:pt x="0" y="10325"/>
                </a:moveTo>
                <a:lnTo>
                  <a:pt x="5829" y="10325"/>
                </a:lnTo>
                <a:lnTo>
                  <a:pt x="10350" y="5499"/>
                </a:lnTo>
                <a:lnTo>
                  <a:pt x="103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2" name="object 292"/>
          <p:cNvSpPr/>
          <p:nvPr/>
        </p:nvSpPr>
        <p:spPr>
          <a:xfrm>
            <a:off x="3041199" y="4679623"/>
            <a:ext cx="3810" cy="3810"/>
          </a:xfrm>
          <a:custGeom>
            <a:avLst/>
            <a:gdLst/>
            <a:ahLst/>
            <a:cxnLst/>
            <a:rect l="l" t="t" r="r" b="b"/>
            <a:pathLst>
              <a:path w="3810" h="3810">
                <a:moveTo>
                  <a:pt x="0" y="0"/>
                </a:moveTo>
                <a:lnTo>
                  <a:pt x="0" y="1803"/>
                </a:lnTo>
                <a:lnTo>
                  <a:pt x="1536" y="3606"/>
                </a:lnTo>
                <a:lnTo>
                  <a:pt x="3340" y="3606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3" name="object 293"/>
          <p:cNvSpPr/>
          <p:nvPr/>
        </p:nvSpPr>
        <p:spPr>
          <a:xfrm>
            <a:off x="3053063" y="4541507"/>
            <a:ext cx="8255" cy="9525"/>
          </a:xfrm>
          <a:custGeom>
            <a:avLst/>
            <a:gdLst/>
            <a:ahLst/>
            <a:cxnLst/>
            <a:rect l="l" t="t" r="r" b="b"/>
            <a:pathLst>
              <a:path w="8255" h="9525">
                <a:moveTo>
                  <a:pt x="7619" y="9118"/>
                </a:moveTo>
                <a:lnTo>
                  <a:pt x="8229" y="4851"/>
                </a:lnTo>
                <a:lnTo>
                  <a:pt x="4546" y="596"/>
                </a:ln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4" name="object 294"/>
          <p:cNvSpPr/>
          <p:nvPr/>
        </p:nvSpPr>
        <p:spPr>
          <a:xfrm>
            <a:off x="2959958" y="4528736"/>
            <a:ext cx="7620" cy="5080"/>
          </a:xfrm>
          <a:custGeom>
            <a:avLst/>
            <a:gdLst/>
            <a:ahLst/>
            <a:cxnLst/>
            <a:rect l="l" t="t" r="r" b="b"/>
            <a:pathLst>
              <a:path w="7619" h="5079">
                <a:moveTo>
                  <a:pt x="7023" y="4864"/>
                </a:moveTo>
                <a:lnTo>
                  <a:pt x="6095" y="1828"/>
                </a:lnTo>
                <a:lnTo>
                  <a:pt x="3073" y="0"/>
                </a:ln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5" name="object 295"/>
          <p:cNvSpPr/>
          <p:nvPr/>
        </p:nvSpPr>
        <p:spPr>
          <a:xfrm>
            <a:off x="2916475" y="4660134"/>
            <a:ext cx="3810" cy="3810"/>
          </a:xfrm>
          <a:custGeom>
            <a:avLst/>
            <a:gdLst/>
            <a:ahLst/>
            <a:cxnLst/>
            <a:rect l="l" t="t" r="r" b="b"/>
            <a:pathLst>
              <a:path w="3810" h="3810">
                <a:moveTo>
                  <a:pt x="0" y="0"/>
                </a:moveTo>
                <a:lnTo>
                  <a:pt x="0" y="1854"/>
                </a:lnTo>
                <a:lnTo>
                  <a:pt x="1524" y="3657"/>
                </a:lnTo>
                <a:lnTo>
                  <a:pt x="3365" y="3657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6" name="object 296"/>
          <p:cNvSpPr/>
          <p:nvPr/>
        </p:nvSpPr>
        <p:spPr>
          <a:xfrm>
            <a:off x="3026578" y="4668654"/>
            <a:ext cx="3810" cy="3810"/>
          </a:xfrm>
          <a:custGeom>
            <a:avLst/>
            <a:gdLst/>
            <a:ahLst/>
            <a:cxnLst/>
            <a:rect l="l" t="t" r="r" b="b"/>
            <a:pathLst>
              <a:path w="3810" h="3810">
                <a:moveTo>
                  <a:pt x="3340" y="3657"/>
                </a:moveTo>
                <a:lnTo>
                  <a:pt x="3340" y="1854"/>
                </a:lnTo>
                <a:lnTo>
                  <a:pt x="1841" y="0"/>
                </a:ln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7" name="object 297"/>
          <p:cNvSpPr/>
          <p:nvPr/>
        </p:nvSpPr>
        <p:spPr>
          <a:xfrm>
            <a:off x="3029924" y="4682647"/>
            <a:ext cx="3810" cy="3810"/>
          </a:xfrm>
          <a:custGeom>
            <a:avLst/>
            <a:gdLst/>
            <a:ahLst/>
            <a:cxnLst/>
            <a:rect l="l" t="t" r="r" b="b"/>
            <a:pathLst>
              <a:path w="3810" h="3810">
                <a:moveTo>
                  <a:pt x="609" y="0"/>
                </a:moveTo>
                <a:lnTo>
                  <a:pt x="0" y="1206"/>
                </a:lnTo>
                <a:lnTo>
                  <a:pt x="0" y="2438"/>
                </a:lnTo>
                <a:lnTo>
                  <a:pt x="914" y="3035"/>
                </a:lnTo>
                <a:lnTo>
                  <a:pt x="1536" y="3657"/>
                </a:lnTo>
                <a:lnTo>
                  <a:pt x="2755" y="3657"/>
                </a:lnTo>
                <a:lnTo>
                  <a:pt x="3683" y="2438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8" name="object 298"/>
          <p:cNvSpPr/>
          <p:nvPr/>
        </p:nvSpPr>
        <p:spPr>
          <a:xfrm>
            <a:off x="3033610" y="4669882"/>
            <a:ext cx="7620" cy="15240"/>
          </a:xfrm>
          <a:custGeom>
            <a:avLst/>
            <a:gdLst/>
            <a:ahLst/>
            <a:cxnLst/>
            <a:rect l="l" t="t" r="r" b="b"/>
            <a:pathLst>
              <a:path w="7619" h="15239">
                <a:moveTo>
                  <a:pt x="0" y="15201"/>
                </a:moveTo>
                <a:lnTo>
                  <a:pt x="3911" y="12166"/>
                </a:lnTo>
                <a:lnTo>
                  <a:pt x="7277" y="4826"/>
                </a:lnTo>
                <a:lnTo>
                  <a:pt x="7581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9" name="object 299"/>
          <p:cNvSpPr/>
          <p:nvPr/>
        </p:nvSpPr>
        <p:spPr>
          <a:xfrm>
            <a:off x="3040894" y="4666823"/>
            <a:ext cx="635" cy="3175"/>
          </a:xfrm>
          <a:custGeom>
            <a:avLst/>
            <a:gdLst/>
            <a:ahLst/>
            <a:cxnLst/>
            <a:rect l="l" t="t" r="r" b="b"/>
            <a:pathLst>
              <a:path w="635" h="3175">
                <a:moveTo>
                  <a:pt x="304" y="3060"/>
                </a:moveTo>
                <a:lnTo>
                  <a:pt x="304" y="2463"/>
                </a:lnTo>
                <a:lnTo>
                  <a:pt x="304" y="596"/>
                </a:ln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0" name="object 300"/>
          <p:cNvSpPr/>
          <p:nvPr/>
        </p:nvSpPr>
        <p:spPr>
          <a:xfrm>
            <a:off x="3040589" y="4665017"/>
            <a:ext cx="635" cy="1905"/>
          </a:xfrm>
          <a:custGeom>
            <a:avLst/>
            <a:gdLst/>
            <a:ahLst/>
            <a:cxnLst/>
            <a:rect l="l" t="t" r="r" b="b"/>
            <a:pathLst>
              <a:path w="635" h="1904">
                <a:moveTo>
                  <a:pt x="609" y="0"/>
                </a:moveTo>
                <a:lnTo>
                  <a:pt x="304" y="571"/>
                </a:lnTo>
                <a:lnTo>
                  <a:pt x="0" y="1181"/>
                </a:lnTo>
                <a:lnTo>
                  <a:pt x="304" y="1803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1" name="object 301"/>
          <p:cNvSpPr/>
          <p:nvPr/>
        </p:nvSpPr>
        <p:spPr>
          <a:xfrm>
            <a:off x="2878153" y="4802512"/>
            <a:ext cx="3175" cy="3175"/>
          </a:xfrm>
          <a:custGeom>
            <a:avLst/>
            <a:gdLst/>
            <a:ahLst/>
            <a:cxnLst/>
            <a:rect l="l" t="t" r="r" b="b"/>
            <a:pathLst>
              <a:path w="3175" h="3175">
                <a:moveTo>
                  <a:pt x="0" y="3022"/>
                </a:moveTo>
                <a:lnTo>
                  <a:pt x="1498" y="3022"/>
                </a:lnTo>
                <a:lnTo>
                  <a:pt x="2717" y="1231"/>
                </a:lnTo>
                <a:lnTo>
                  <a:pt x="271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2" name="object 302"/>
          <p:cNvSpPr/>
          <p:nvPr/>
        </p:nvSpPr>
        <p:spPr>
          <a:xfrm>
            <a:off x="2849582" y="4733164"/>
            <a:ext cx="6350" cy="6350"/>
          </a:xfrm>
          <a:custGeom>
            <a:avLst/>
            <a:gdLst/>
            <a:ahLst/>
            <a:cxnLst/>
            <a:rect l="l" t="t" r="r" b="b"/>
            <a:pathLst>
              <a:path w="6350" h="6350">
                <a:moveTo>
                  <a:pt x="0" y="0"/>
                </a:moveTo>
                <a:lnTo>
                  <a:pt x="0" y="3606"/>
                </a:lnTo>
                <a:lnTo>
                  <a:pt x="2717" y="6057"/>
                </a:lnTo>
                <a:lnTo>
                  <a:pt x="6045" y="6057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3" name="object 303"/>
          <p:cNvSpPr/>
          <p:nvPr/>
        </p:nvSpPr>
        <p:spPr>
          <a:xfrm>
            <a:off x="2847430" y="4618193"/>
            <a:ext cx="5715" cy="7620"/>
          </a:xfrm>
          <a:custGeom>
            <a:avLst/>
            <a:gdLst/>
            <a:ahLst/>
            <a:cxnLst/>
            <a:rect l="l" t="t" r="r" b="b"/>
            <a:pathLst>
              <a:path w="5714" h="7620">
                <a:moveTo>
                  <a:pt x="5181" y="0"/>
                </a:moveTo>
                <a:lnTo>
                  <a:pt x="2146" y="596"/>
                </a:lnTo>
                <a:lnTo>
                  <a:pt x="0" y="4203"/>
                </a:lnTo>
                <a:lnTo>
                  <a:pt x="622" y="7289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4" name="object 304"/>
          <p:cNvSpPr/>
          <p:nvPr/>
        </p:nvSpPr>
        <p:spPr>
          <a:xfrm>
            <a:off x="2844662" y="4615712"/>
            <a:ext cx="7620" cy="10160"/>
          </a:xfrm>
          <a:custGeom>
            <a:avLst/>
            <a:gdLst/>
            <a:ahLst/>
            <a:cxnLst/>
            <a:rect l="l" t="t" r="r" b="b"/>
            <a:pathLst>
              <a:path w="7619" h="10160">
                <a:moveTo>
                  <a:pt x="7023" y="0"/>
                </a:moveTo>
                <a:lnTo>
                  <a:pt x="3060" y="1257"/>
                </a:lnTo>
                <a:lnTo>
                  <a:pt x="0" y="5499"/>
                </a:lnTo>
                <a:lnTo>
                  <a:pt x="304" y="9766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5" name="object 305"/>
          <p:cNvSpPr/>
          <p:nvPr/>
        </p:nvSpPr>
        <p:spPr>
          <a:xfrm>
            <a:off x="2844975" y="4625478"/>
            <a:ext cx="3175" cy="1270"/>
          </a:xfrm>
          <a:custGeom>
            <a:avLst/>
            <a:gdLst/>
            <a:ahLst/>
            <a:cxnLst/>
            <a:rect l="l" t="t" r="r" b="b"/>
            <a:pathLst>
              <a:path w="3175" h="1270">
                <a:moveTo>
                  <a:pt x="0" y="0"/>
                </a:moveTo>
                <a:lnTo>
                  <a:pt x="304" y="596"/>
                </a:lnTo>
                <a:lnTo>
                  <a:pt x="914" y="1231"/>
                </a:lnTo>
                <a:lnTo>
                  <a:pt x="1841" y="596"/>
                </a:lnTo>
                <a:lnTo>
                  <a:pt x="2146" y="596"/>
                </a:lnTo>
                <a:lnTo>
                  <a:pt x="2755" y="596"/>
                </a:lnTo>
                <a:lnTo>
                  <a:pt x="307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6" name="object 306"/>
          <p:cNvSpPr/>
          <p:nvPr/>
        </p:nvSpPr>
        <p:spPr>
          <a:xfrm>
            <a:off x="3031769" y="4691170"/>
            <a:ext cx="0" cy="249554"/>
          </a:xfrm>
          <a:custGeom>
            <a:avLst/>
            <a:gdLst/>
            <a:ahLst/>
            <a:cxnLst/>
            <a:rect l="l" t="t" r="r" b="b"/>
            <a:pathLst>
              <a:path h="249554">
                <a:moveTo>
                  <a:pt x="0" y="0"/>
                </a:moveTo>
                <a:lnTo>
                  <a:pt x="0" y="249428"/>
                </a:lnTo>
              </a:path>
            </a:pathLst>
          </a:custGeom>
          <a:ln w="18211">
            <a:solidFill>
              <a:srgbClr val="FF0000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7" name="object 307"/>
          <p:cNvSpPr/>
          <p:nvPr/>
        </p:nvSpPr>
        <p:spPr>
          <a:xfrm>
            <a:off x="3031769" y="4940601"/>
            <a:ext cx="2275205" cy="0"/>
          </a:xfrm>
          <a:custGeom>
            <a:avLst/>
            <a:gdLst/>
            <a:ahLst/>
            <a:cxnLst/>
            <a:rect l="l" t="t" r="r" b="b"/>
            <a:pathLst>
              <a:path w="2275204">
                <a:moveTo>
                  <a:pt x="0" y="0"/>
                </a:moveTo>
                <a:lnTo>
                  <a:pt x="2274633" y="0"/>
                </a:lnTo>
              </a:path>
            </a:pathLst>
          </a:custGeom>
          <a:ln w="18211">
            <a:solidFill>
              <a:srgbClr val="FF0000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8" name="object 308"/>
          <p:cNvSpPr/>
          <p:nvPr/>
        </p:nvSpPr>
        <p:spPr>
          <a:xfrm>
            <a:off x="3040584" y="4942441"/>
            <a:ext cx="0" cy="523240"/>
          </a:xfrm>
          <a:custGeom>
            <a:avLst/>
            <a:gdLst/>
            <a:ahLst/>
            <a:cxnLst/>
            <a:rect l="l" t="t" r="r" b="b"/>
            <a:pathLst>
              <a:path h="523239">
                <a:moveTo>
                  <a:pt x="0" y="523163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9" name="object 309"/>
          <p:cNvSpPr/>
          <p:nvPr/>
        </p:nvSpPr>
        <p:spPr>
          <a:xfrm>
            <a:off x="3030221" y="4942450"/>
            <a:ext cx="10795" cy="0"/>
          </a:xfrm>
          <a:custGeom>
            <a:avLst/>
            <a:gdLst/>
            <a:ahLst/>
            <a:cxnLst/>
            <a:rect l="l" t="t" r="r" b="b"/>
            <a:pathLst>
              <a:path w="10794">
                <a:moveTo>
                  <a:pt x="10363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0" name="object 310"/>
          <p:cNvSpPr/>
          <p:nvPr/>
        </p:nvSpPr>
        <p:spPr>
          <a:xfrm>
            <a:off x="3030231" y="4942450"/>
            <a:ext cx="0" cy="523240"/>
          </a:xfrm>
          <a:custGeom>
            <a:avLst/>
            <a:gdLst/>
            <a:ahLst/>
            <a:cxnLst/>
            <a:rect l="l" t="t" r="r" b="b"/>
            <a:pathLst>
              <a:path h="523239">
                <a:moveTo>
                  <a:pt x="0" y="0"/>
                </a:moveTo>
                <a:lnTo>
                  <a:pt x="0" y="523163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1" name="object 311"/>
          <p:cNvSpPr/>
          <p:nvPr/>
        </p:nvSpPr>
        <p:spPr>
          <a:xfrm>
            <a:off x="3030231" y="5465605"/>
            <a:ext cx="10795" cy="0"/>
          </a:xfrm>
          <a:custGeom>
            <a:avLst/>
            <a:gdLst/>
            <a:ahLst/>
            <a:cxnLst/>
            <a:rect l="l" t="t" r="r" b="b"/>
            <a:pathLst>
              <a:path w="10794">
                <a:moveTo>
                  <a:pt x="0" y="0"/>
                </a:moveTo>
                <a:lnTo>
                  <a:pt x="103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2" name="object 312"/>
          <p:cNvSpPr/>
          <p:nvPr/>
        </p:nvSpPr>
        <p:spPr>
          <a:xfrm>
            <a:off x="3031769" y="5474116"/>
            <a:ext cx="2041525" cy="0"/>
          </a:xfrm>
          <a:custGeom>
            <a:avLst/>
            <a:gdLst/>
            <a:ahLst/>
            <a:cxnLst/>
            <a:rect l="l" t="t" r="r" b="b"/>
            <a:pathLst>
              <a:path w="2041525">
                <a:moveTo>
                  <a:pt x="0" y="0"/>
                </a:moveTo>
                <a:lnTo>
                  <a:pt x="204143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3" name="object 313"/>
          <p:cNvSpPr/>
          <p:nvPr/>
        </p:nvSpPr>
        <p:spPr>
          <a:xfrm>
            <a:off x="5073206" y="5473979"/>
            <a:ext cx="233679" cy="635"/>
          </a:xfrm>
          <a:custGeom>
            <a:avLst/>
            <a:gdLst/>
            <a:ahLst/>
            <a:cxnLst/>
            <a:rect l="l" t="t" r="r" b="b"/>
            <a:pathLst>
              <a:path w="233679" h="635">
                <a:moveTo>
                  <a:pt x="0" y="137"/>
                </a:moveTo>
                <a:lnTo>
                  <a:pt x="23319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4" name="object 314"/>
          <p:cNvSpPr/>
          <p:nvPr/>
        </p:nvSpPr>
        <p:spPr>
          <a:xfrm>
            <a:off x="3031771" y="5465598"/>
            <a:ext cx="2275205" cy="1905"/>
          </a:xfrm>
          <a:custGeom>
            <a:avLst/>
            <a:gdLst/>
            <a:ahLst/>
            <a:cxnLst/>
            <a:rect l="l" t="t" r="r" b="b"/>
            <a:pathLst>
              <a:path w="2275204" h="1904">
                <a:moveTo>
                  <a:pt x="2274630" y="185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5" name="object 315"/>
          <p:cNvSpPr/>
          <p:nvPr/>
        </p:nvSpPr>
        <p:spPr>
          <a:xfrm>
            <a:off x="3031769" y="5465605"/>
            <a:ext cx="0" cy="8890"/>
          </a:xfrm>
          <a:custGeom>
            <a:avLst/>
            <a:gdLst/>
            <a:ahLst/>
            <a:cxnLst/>
            <a:rect l="l" t="t" r="r" b="b"/>
            <a:pathLst>
              <a:path h="8889">
                <a:moveTo>
                  <a:pt x="0" y="0"/>
                </a:moveTo>
                <a:lnTo>
                  <a:pt x="0" y="8521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6" name="object 316"/>
          <p:cNvSpPr/>
          <p:nvPr/>
        </p:nvSpPr>
        <p:spPr>
          <a:xfrm>
            <a:off x="2658830" y="4876112"/>
            <a:ext cx="0" cy="598805"/>
          </a:xfrm>
          <a:custGeom>
            <a:avLst/>
            <a:gdLst/>
            <a:ahLst/>
            <a:cxnLst/>
            <a:rect l="l" t="t" r="r" b="b"/>
            <a:pathLst>
              <a:path h="598804">
                <a:moveTo>
                  <a:pt x="0" y="598627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7" name="object 317"/>
          <p:cNvSpPr/>
          <p:nvPr/>
        </p:nvSpPr>
        <p:spPr>
          <a:xfrm>
            <a:off x="2650016" y="4876110"/>
            <a:ext cx="8890" cy="0"/>
          </a:xfrm>
          <a:custGeom>
            <a:avLst/>
            <a:gdLst/>
            <a:ahLst/>
            <a:cxnLst/>
            <a:rect l="l" t="t" r="r" b="b"/>
            <a:pathLst>
              <a:path w="8889">
                <a:moveTo>
                  <a:pt x="8813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8" name="object 318"/>
          <p:cNvSpPr/>
          <p:nvPr/>
        </p:nvSpPr>
        <p:spPr>
          <a:xfrm>
            <a:off x="2650013" y="4876110"/>
            <a:ext cx="0" cy="598805"/>
          </a:xfrm>
          <a:custGeom>
            <a:avLst/>
            <a:gdLst/>
            <a:ahLst/>
            <a:cxnLst/>
            <a:rect l="l" t="t" r="r" b="b"/>
            <a:pathLst>
              <a:path h="598804">
                <a:moveTo>
                  <a:pt x="0" y="0"/>
                </a:moveTo>
                <a:lnTo>
                  <a:pt x="0" y="598627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9" name="object 319"/>
          <p:cNvSpPr/>
          <p:nvPr/>
        </p:nvSpPr>
        <p:spPr>
          <a:xfrm>
            <a:off x="2650013" y="5474740"/>
            <a:ext cx="8890" cy="0"/>
          </a:xfrm>
          <a:custGeom>
            <a:avLst/>
            <a:gdLst/>
            <a:ahLst/>
            <a:cxnLst/>
            <a:rect l="l" t="t" r="r" b="b"/>
            <a:pathLst>
              <a:path w="8889">
                <a:moveTo>
                  <a:pt x="0" y="0"/>
                </a:moveTo>
                <a:lnTo>
                  <a:pt x="881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0" name="object 320"/>
          <p:cNvSpPr/>
          <p:nvPr/>
        </p:nvSpPr>
        <p:spPr>
          <a:xfrm>
            <a:off x="2218049" y="5474740"/>
            <a:ext cx="432434" cy="0"/>
          </a:xfrm>
          <a:custGeom>
            <a:avLst/>
            <a:gdLst/>
            <a:ahLst/>
            <a:cxnLst/>
            <a:rect l="l" t="t" r="r" b="b"/>
            <a:pathLst>
              <a:path w="432435">
                <a:moveTo>
                  <a:pt x="0" y="0"/>
                </a:moveTo>
                <a:lnTo>
                  <a:pt x="43196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1" name="object 321"/>
          <p:cNvSpPr/>
          <p:nvPr/>
        </p:nvSpPr>
        <p:spPr>
          <a:xfrm>
            <a:off x="2650013" y="5465609"/>
            <a:ext cx="0" cy="9525"/>
          </a:xfrm>
          <a:custGeom>
            <a:avLst/>
            <a:gdLst/>
            <a:ahLst/>
            <a:cxnLst/>
            <a:rect l="l" t="t" r="r" b="b"/>
            <a:pathLst>
              <a:path h="9525">
                <a:moveTo>
                  <a:pt x="0" y="9131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2" name="object 322"/>
          <p:cNvSpPr/>
          <p:nvPr/>
        </p:nvSpPr>
        <p:spPr>
          <a:xfrm>
            <a:off x="2218048" y="5465605"/>
            <a:ext cx="432434" cy="0"/>
          </a:xfrm>
          <a:custGeom>
            <a:avLst/>
            <a:gdLst/>
            <a:ahLst/>
            <a:cxnLst/>
            <a:rect l="l" t="t" r="r" b="b"/>
            <a:pathLst>
              <a:path w="432435">
                <a:moveTo>
                  <a:pt x="431965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3" name="object 323"/>
          <p:cNvSpPr/>
          <p:nvPr/>
        </p:nvSpPr>
        <p:spPr>
          <a:xfrm>
            <a:off x="2218049" y="5465605"/>
            <a:ext cx="0" cy="9525"/>
          </a:xfrm>
          <a:custGeom>
            <a:avLst/>
            <a:gdLst/>
            <a:ahLst/>
            <a:cxnLst/>
            <a:rect l="l" t="t" r="r" b="b"/>
            <a:pathLst>
              <a:path h="9525">
                <a:moveTo>
                  <a:pt x="0" y="0"/>
                </a:moveTo>
                <a:lnTo>
                  <a:pt x="0" y="9131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4" name="object 324"/>
          <p:cNvSpPr/>
          <p:nvPr/>
        </p:nvSpPr>
        <p:spPr>
          <a:xfrm>
            <a:off x="3030231" y="4942450"/>
            <a:ext cx="2043430" cy="0"/>
          </a:xfrm>
          <a:custGeom>
            <a:avLst/>
            <a:gdLst/>
            <a:ahLst/>
            <a:cxnLst/>
            <a:rect l="l" t="t" r="r" b="b"/>
            <a:pathLst>
              <a:path w="2043429">
                <a:moveTo>
                  <a:pt x="0" y="0"/>
                </a:moveTo>
                <a:lnTo>
                  <a:pt x="204298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5" name="object 325"/>
          <p:cNvSpPr/>
          <p:nvPr/>
        </p:nvSpPr>
        <p:spPr>
          <a:xfrm>
            <a:off x="5072070" y="4940596"/>
            <a:ext cx="2540" cy="0"/>
          </a:xfrm>
          <a:custGeom>
            <a:avLst/>
            <a:gdLst/>
            <a:ahLst/>
            <a:cxnLst/>
            <a:rect l="l" t="t" r="r" b="b"/>
            <a:pathLst>
              <a:path w="2539">
                <a:moveTo>
                  <a:pt x="0" y="0"/>
                </a:moveTo>
                <a:lnTo>
                  <a:pt x="2273" y="0"/>
                </a:lnTo>
              </a:path>
            </a:pathLst>
          </a:custGeom>
          <a:ln w="37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6" name="object 326"/>
          <p:cNvSpPr/>
          <p:nvPr/>
        </p:nvSpPr>
        <p:spPr>
          <a:xfrm>
            <a:off x="3030235" y="4938741"/>
            <a:ext cx="2276475" cy="0"/>
          </a:xfrm>
          <a:custGeom>
            <a:avLst/>
            <a:gdLst/>
            <a:ahLst/>
            <a:cxnLst/>
            <a:rect l="l" t="t" r="r" b="b"/>
            <a:pathLst>
              <a:path w="2276475">
                <a:moveTo>
                  <a:pt x="2276167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7" name="object 327"/>
          <p:cNvSpPr/>
          <p:nvPr/>
        </p:nvSpPr>
        <p:spPr>
          <a:xfrm>
            <a:off x="3027240" y="4690031"/>
            <a:ext cx="1167063" cy="256581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8" name="object 328"/>
          <p:cNvSpPr/>
          <p:nvPr/>
        </p:nvSpPr>
        <p:spPr>
          <a:xfrm>
            <a:off x="7643380" y="4691171"/>
            <a:ext cx="4617491" cy="1733545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9" name="object 329"/>
          <p:cNvSpPr/>
          <p:nvPr/>
        </p:nvSpPr>
        <p:spPr>
          <a:xfrm>
            <a:off x="9215463" y="4146975"/>
            <a:ext cx="2540" cy="0"/>
          </a:xfrm>
          <a:custGeom>
            <a:avLst/>
            <a:gdLst/>
            <a:ahLst/>
            <a:cxnLst/>
            <a:rect l="l" t="t" r="r" b="b"/>
            <a:pathLst>
              <a:path w="2540">
                <a:moveTo>
                  <a:pt x="0" y="0"/>
                </a:moveTo>
                <a:lnTo>
                  <a:pt x="2413" y="0"/>
                </a:lnTo>
              </a:path>
            </a:pathLst>
          </a:custGeom>
          <a:ln w="5448">
            <a:solidFill>
              <a:srgbClr val="DADAD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0" name="object 330"/>
          <p:cNvSpPr/>
          <p:nvPr/>
        </p:nvSpPr>
        <p:spPr>
          <a:xfrm>
            <a:off x="9215463" y="3705745"/>
            <a:ext cx="2540" cy="0"/>
          </a:xfrm>
          <a:custGeom>
            <a:avLst/>
            <a:gdLst/>
            <a:ahLst/>
            <a:cxnLst/>
            <a:rect l="l" t="t" r="r" b="b"/>
            <a:pathLst>
              <a:path w="2540">
                <a:moveTo>
                  <a:pt x="0" y="0"/>
                </a:moveTo>
                <a:lnTo>
                  <a:pt x="2413" y="0"/>
                </a:lnTo>
              </a:path>
            </a:pathLst>
          </a:custGeom>
          <a:ln w="5130">
            <a:solidFill>
              <a:srgbClr val="DADAD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1" name="object 331"/>
          <p:cNvSpPr/>
          <p:nvPr/>
        </p:nvSpPr>
        <p:spPr>
          <a:xfrm>
            <a:off x="7645196" y="5474116"/>
            <a:ext cx="2039620" cy="0"/>
          </a:xfrm>
          <a:custGeom>
            <a:avLst/>
            <a:gdLst/>
            <a:ahLst/>
            <a:cxnLst/>
            <a:rect l="l" t="t" r="r" b="b"/>
            <a:pathLst>
              <a:path w="2039620">
                <a:moveTo>
                  <a:pt x="2039327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2" name="object 332"/>
          <p:cNvSpPr/>
          <p:nvPr/>
        </p:nvSpPr>
        <p:spPr>
          <a:xfrm>
            <a:off x="7645196" y="5465025"/>
            <a:ext cx="2039620" cy="0"/>
          </a:xfrm>
          <a:custGeom>
            <a:avLst/>
            <a:gdLst/>
            <a:ahLst/>
            <a:cxnLst/>
            <a:rect l="l" t="t" r="r" b="b"/>
            <a:pathLst>
              <a:path w="2039620">
                <a:moveTo>
                  <a:pt x="0" y="0"/>
                </a:moveTo>
                <a:lnTo>
                  <a:pt x="203932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3" name="object 333"/>
          <p:cNvSpPr/>
          <p:nvPr/>
        </p:nvSpPr>
        <p:spPr>
          <a:xfrm>
            <a:off x="9684524" y="5465025"/>
            <a:ext cx="0" cy="9525"/>
          </a:xfrm>
          <a:custGeom>
            <a:avLst/>
            <a:gdLst/>
            <a:ahLst/>
            <a:cxnLst/>
            <a:rect l="l" t="t" r="r" b="b"/>
            <a:pathLst>
              <a:path h="9525">
                <a:moveTo>
                  <a:pt x="0" y="0"/>
                </a:moveTo>
                <a:lnTo>
                  <a:pt x="0" y="9093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4" name="object 334"/>
          <p:cNvSpPr/>
          <p:nvPr/>
        </p:nvSpPr>
        <p:spPr>
          <a:xfrm>
            <a:off x="7638608" y="2994188"/>
            <a:ext cx="2848858" cy="2481693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5" name="object 335"/>
          <p:cNvSpPr/>
          <p:nvPr/>
        </p:nvSpPr>
        <p:spPr>
          <a:xfrm>
            <a:off x="10060471" y="5300144"/>
            <a:ext cx="2245995" cy="0"/>
          </a:xfrm>
          <a:custGeom>
            <a:avLst/>
            <a:gdLst/>
            <a:ahLst/>
            <a:cxnLst/>
            <a:rect l="l" t="t" r="r" b="b"/>
            <a:pathLst>
              <a:path w="2245995">
                <a:moveTo>
                  <a:pt x="0" y="0"/>
                </a:moveTo>
                <a:lnTo>
                  <a:pt x="224552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6" name="object 336"/>
          <p:cNvSpPr/>
          <p:nvPr/>
        </p:nvSpPr>
        <p:spPr>
          <a:xfrm>
            <a:off x="9684524" y="5474116"/>
            <a:ext cx="802005" cy="0"/>
          </a:xfrm>
          <a:custGeom>
            <a:avLst/>
            <a:gdLst/>
            <a:ahLst/>
            <a:cxnLst/>
            <a:rect l="l" t="t" r="r" b="b"/>
            <a:pathLst>
              <a:path w="802004">
                <a:moveTo>
                  <a:pt x="0" y="0"/>
                </a:moveTo>
                <a:lnTo>
                  <a:pt x="801801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7" name="object 337"/>
          <p:cNvSpPr/>
          <p:nvPr/>
        </p:nvSpPr>
        <p:spPr>
          <a:xfrm>
            <a:off x="10486330" y="5474740"/>
            <a:ext cx="0" cy="348615"/>
          </a:xfrm>
          <a:custGeom>
            <a:avLst/>
            <a:gdLst/>
            <a:ahLst/>
            <a:cxnLst/>
            <a:rect l="l" t="t" r="r" b="b"/>
            <a:pathLst>
              <a:path h="348614">
                <a:moveTo>
                  <a:pt x="0" y="0"/>
                </a:moveTo>
                <a:lnTo>
                  <a:pt x="0" y="348043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8" name="object 338"/>
          <p:cNvSpPr/>
          <p:nvPr/>
        </p:nvSpPr>
        <p:spPr>
          <a:xfrm>
            <a:off x="7645196" y="5648765"/>
            <a:ext cx="2841625" cy="0"/>
          </a:xfrm>
          <a:custGeom>
            <a:avLst/>
            <a:gdLst/>
            <a:ahLst/>
            <a:cxnLst/>
            <a:rect l="l" t="t" r="r" b="b"/>
            <a:pathLst>
              <a:path w="2841625">
                <a:moveTo>
                  <a:pt x="2841133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9" name="object 339"/>
          <p:cNvSpPr/>
          <p:nvPr/>
        </p:nvSpPr>
        <p:spPr>
          <a:xfrm>
            <a:off x="11532753" y="5822791"/>
            <a:ext cx="0" cy="244475"/>
          </a:xfrm>
          <a:custGeom>
            <a:avLst/>
            <a:gdLst/>
            <a:ahLst/>
            <a:cxnLst/>
            <a:rect l="l" t="t" r="r" b="b"/>
            <a:pathLst>
              <a:path h="244475">
                <a:moveTo>
                  <a:pt x="0" y="243916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0" name="object 340"/>
          <p:cNvSpPr/>
          <p:nvPr/>
        </p:nvSpPr>
        <p:spPr>
          <a:xfrm>
            <a:off x="7645196" y="6066707"/>
            <a:ext cx="3888104" cy="0"/>
          </a:xfrm>
          <a:custGeom>
            <a:avLst/>
            <a:gdLst/>
            <a:ahLst/>
            <a:cxnLst/>
            <a:rect l="l" t="t" r="r" b="b"/>
            <a:pathLst>
              <a:path w="3888104">
                <a:moveTo>
                  <a:pt x="3887556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1" name="object 341"/>
          <p:cNvSpPr/>
          <p:nvPr/>
        </p:nvSpPr>
        <p:spPr>
          <a:xfrm>
            <a:off x="9396723" y="5561761"/>
            <a:ext cx="26670" cy="0"/>
          </a:xfrm>
          <a:custGeom>
            <a:avLst/>
            <a:gdLst/>
            <a:ahLst/>
            <a:cxnLst/>
            <a:rect l="l" t="t" r="r" b="b"/>
            <a:pathLst>
              <a:path w="26670">
                <a:moveTo>
                  <a:pt x="26174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2" name="object 342"/>
          <p:cNvSpPr/>
          <p:nvPr/>
        </p:nvSpPr>
        <p:spPr>
          <a:xfrm>
            <a:off x="9422898" y="5474740"/>
            <a:ext cx="0" cy="87630"/>
          </a:xfrm>
          <a:custGeom>
            <a:avLst/>
            <a:gdLst/>
            <a:ahLst/>
            <a:cxnLst/>
            <a:rect l="l" t="t" r="r" b="b"/>
            <a:pathLst>
              <a:path h="87629">
                <a:moveTo>
                  <a:pt x="0" y="0"/>
                </a:moveTo>
                <a:lnTo>
                  <a:pt x="0" y="8702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3" name="object 343"/>
          <p:cNvSpPr/>
          <p:nvPr/>
        </p:nvSpPr>
        <p:spPr>
          <a:xfrm>
            <a:off x="9396728" y="5561761"/>
            <a:ext cx="0" cy="86995"/>
          </a:xfrm>
          <a:custGeom>
            <a:avLst/>
            <a:gdLst/>
            <a:ahLst/>
            <a:cxnLst/>
            <a:rect l="l" t="t" r="r" b="b"/>
            <a:pathLst>
              <a:path h="86995">
                <a:moveTo>
                  <a:pt x="0" y="0"/>
                </a:moveTo>
                <a:lnTo>
                  <a:pt x="0" y="87007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4" name="object 344"/>
          <p:cNvSpPr/>
          <p:nvPr/>
        </p:nvSpPr>
        <p:spPr>
          <a:xfrm>
            <a:off x="9919927" y="5735742"/>
            <a:ext cx="26670" cy="0"/>
          </a:xfrm>
          <a:custGeom>
            <a:avLst/>
            <a:gdLst/>
            <a:ahLst/>
            <a:cxnLst/>
            <a:rect l="l" t="t" r="r" b="b"/>
            <a:pathLst>
              <a:path w="26670">
                <a:moveTo>
                  <a:pt x="26212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5" name="object 345"/>
          <p:cNvSpPr/>
          <p:nvPr/>
        </p:nvSpPr>
        <p:spPr>
          <a:xfrm>
            <a:off x="9946140" y="5648765"/>
            <a:ext cx="0" cy="86995"/>
          </a:xfrm>
          <a:custGeom>
            <a:avLst/>
            <a:gdLst/>
            <a:ahLst/>
            <a:cxnLst/>
            <a:rect l="l" t="t" r="r" b="b"/>
            <a:pathLst>
              <a:path h="86995">
                <a:moveTo>
                  <a:pt x="0" y="0"/>
                </a:moveTo>
                <a:lnTo>
                  <a:pt x="0" y="86982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6" name="object 346"/>
          <p:cNvSpPr/>
          <p:nvPr/>
        </p:nvSpPr>
        <p:spPr>
          <a:xfrm>
            <a:off x="9919927" y="5735742"/>
            <a:ext cx="0" cy="87630"/>
          </a:xfrm>
          <a:custGeom>
            <a:avLst/>
            <a:gdLst/>
            <a:ahLst/>
            <a:cxnLst/>
            <a:rect l="l" t="t" r="r" b="b"/>
            <a:pathLst>
              <a:path h="87629">
                <a:moveTo>
                  <a:pt x="0" y="0"/>
                </a:moveTo>
                <a:lnTo>
                  <a:pt x="0" y="87045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7" name="object 347"/>
          <p:cNvSpPr/>
          <p:nvPr/>
        </p:nvSpPr>
        <p:spPr>
          <a:xfrm>
            <a:off x="8306499" y="5561761"/>
            <a:ext cx="26670" cy="0"/>
          </a:xfrm>
          <a:custGeom>
            <a:avLst/>
            <a:gdLst/>
            <a:ahLst/>
            <a:cxnLst/>
            <a:rect l="l" t="t" r="r" b="b"/>
            <a:pathLst>
              <a:path w="26670">
                <a:moveTo>
                  <a:pt x="26174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8" name="object 348"/>
          <p:cNvSpPr/>
          <p:nvPr/>
        </p:nvSpPr>
        <p:spPr>
          <a:xfrm>
            <a:off x="8332674" y="5474740"/>
            <a:ext cx="0" cy="87630"/>
          </a:xfrm>
          <a:custGeom>
            <a:avLst/>
            <a:gdLst/>
            <a:ahLst/>
            <a:cxnLst/>
            <a:rect l="l" t="t" r="r" b="b"/>
            <a:pathLst>
              <a:path h="87629">
                <a:moveTo>
                  <a:pt x="0" y="0"/>
                </a:moveTo>
                <a:lnTo>
                  <a:pt x="0" y="8702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9" name="object 349"/>
          <p:cNvSpPr/>
          <p:nvPr/>
        </p:nvSpPr>
        <p:spPr>
          <a:xfrm>
            <a:off x="8306504" y="5561761"/>
            <a:ext cx="0" cy="86995"/>
          </a:xfrm>
          <a:custGeom>
            <a:avLst/>
            <a:gdLst/>
            <a:ahLst/>
            <a:cxnLst/>
            <a:rect l="l" t="t" r="r" b="b"/>
            <a:pathLst>
              <a:path h="86995">
                <a:moveTo>
                  <a:pt x="0" y="0"/>
                </a:moveTo>
                <a:lnTo>
                  <a:pt x="0" y="87007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0" name="object 350"/>
          <p:cNvSpPr/>
          <p:nvPr/>
        </p:nvSpPr>
        <p:spPr>
          <a:xfrm>
            <a:off x="8829752" y="5735742"/>
            <a:ext cx="26670" cy="0"/>
          </a:xfrm>
          <a:custGeom>
            <a:avLst/>
            <a:gdLst/>
            <a:ahLst/>
            <a:cxnLst/>
            <a:rect l="l" t="t" r="r" b="b"/>
            <a:pathLst>
              <a:path w="26670">
                <a:moveTo>
                  <a:pt x="26174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1" name="object 351"/>
          <p:cNvSpPr/>
          <p:nvPr/>
        </p:nvSpPr>
        <p:spPr>
          <a:xfrm>
            <a:off x="8855926" y="5648765"/>
            <a:ext cx="0" cy="86995"/>
          </a:xfrm>
          <a:custGeom>
            <a:avLst/>
            <a:gdLst/>
            <a:ahLst/>
            <a:cxnLst/>
            <a:rect l="l" t="t" r="r" b="b"/>
            <a:pathLst>
              <a:path h="86995">
                <a:moveTo>
                  <a:pt x="0" y="0"/>
                </a:moveTo>
                <a:lnTo>
                  <a:pt x="0" y="86982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2" name="object 352"/>
          <p:cNvSpPr/>
          <p:nvPr/>
        </p:nvSpPr>
        <p:spPr>
          <a:xfrm>
            <a:off x="8829757" y="5735742"/>
            <a:ext cx="0" cy="87630"/>
          </a:xfrm>
          <a:custGeom>
            <a:avLst/>
            <a:gdLst/>
            <a:ahLst/>
            <a:cxnLst/>
            <a:rect l="l" t="t" r="r" b="b"/>
            <a:pathLst>
              <a:path h="87629">
                <a:moveTo>
                  <a:pt x="0" y="0"/>
                </a:moveTo>
                <a:lnTo>
                  <a:pt x="0" y="87045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3" name="object 353"/>
          <p:cNvSpPr/>
          <p:nvPr/>
        </p:nvSpPr>
        <p:spPr>
          <a:xfrm>
            <a:off x="7739860" y="5735742"/>
            <a:ext cx="26670" cy="0"/>
          </a:xfrm>
          <a:custGeom>
            <a:avLst/>
            <a:gdLst/>
            <a:ahLst/>
            <a:cxnLst/>
            <a:rect l="l" t="t" r="r" b="b"/>
            <a:pathLst>
              <a:path w="26670">
                <a:moveTo>
                  <a:pt x="26136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4" name="object 354"/>
          <p:cNvSpPr/>
          <p:nvPr/>
        </p:nvSpPr>
        <p:spPr>
          <a:xfrm>
            <a:off x="7765996" y="5648765"/>
            <a:ext cx="0" cy="86995"/>
          </a:xfrm>
          <a:custGeom>
            <a:avLst/>
            <a:gdLst/>
            <a:ahLst/>
            <a:cxnLst/>
            <a:rect l="l" t="t" r="r" b="b"/>
            <a:pathLst>
              <a:path h="86995">
                <a:moveTo>
                  <a:pt x="0" y="0"/>
                </a:moveTo>
                <a:lnTo>
                  <a:pt x="0" y="86982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5" name="object 355"/>
          <p:cNvSpPr/>
          <p:nvPr/>
        </p:nvSpPr>
        <p:spPr>
          <a:xfrm>
            <a:off x="7739853" y="5735742"/>
            <a:ext cx="0" cy="87630"/>
          </a:xfrm>
          <a:custGeom>
            <a:avLst/>
            <a:gdLst/>
            <a:ahLst/>
            <a:cxnLst/>
            <a:rect l="l" t="t" r="r" b="b"/>
            <a:pathLst>
              <a:path h="87629">
                <a:moveTo>
                  <a:pt x="0" y="0"/>
                </a:moveTo>
                <a:lnTo>
                  <a:pt x="0" y="87045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6" name="object 356"/>
          <p:cNvSpPr/>
          <p:nvPr/>
        </p:nvSpPr>
        <p:spPr>
          <a:xfrm>
            <a:off x="9213012" y="4865765"/>
            <a:ext cx="14604" cy="0"/>
          </a:xfrm>
          <a:custGeom>
            <a:avLst/>
            <a:gdLst/>
            <a:ahLst/>
            <a:cxnLst/>
            <a:rect l="l" t="t" r="r" b="b"/>
            <a:pathLst>
              <a:path w="14604">
                <a:moveTo>
                  <a:pt x="13995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7" name="object 357"/>
          <p:cNvSpPr/>
          <p:nvPr/>
        </p:nvSpPr>
        <p:spPr>
          <a:xfrm>
            <a:off x="9180772" y="4636446"/>
            <a:ext cx="19685" cy="85090"/>
          </a:xfrm>
          <a:custGeom>
            <a:avLst/>
            <a:gdLst/>
            <a:ahLst/>
            <a:cxnLst/>
            <a:rect l="l" t="t" r="r" b="b"/>
            <a:pathLst>
              <a:path w="19684" h="85089">
                <a:moveTo>
                  <a:pt x="19469" y="0"/>
                </a:moveTo>
                <a:lnTo>
                  <a:pt x="0" y="84518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8" name="object 358"/>
          <p:cNvSpPr/>
          <p:nvPr/>
        </p:nvSpPr>
        <p:spPr>
          <a:xfrm>
            <a:off x="9213015" y="4720968"/>
            <a:ext cx="14604" cy="0"/>
          </a:xfrm>
          <a:custGeom>
            <a:avLst/>
            <a:gdLst/>
            <a:ahLst/>
            <a:cxnLst/>
            <a:rect l="l" t="t" r="r" b="b"/>
            <a:pathLst>
              <a:path w="14604">
                <a:moveTo>
                  <a:pt x="0" y="0"/>
                </a:moveTo>
                <a:lnTo>
                  <a:pt x="1399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9" name="object 359"/>
          <p:cNvSpPr/>
          <p:nvPr/>
        </p:nvSpPr>
        <p:spPr>
          <a:xfrm>
            <a:off x="9209360" y="4726457"/>
            <a:ext cx="0" cy="86995"/>
          </a:xfrm>
          <a:custGeom>
            <a:avLst/>
            <a:gdLst/>
            <a:ahLst/>
            <a:cxnLst/>
            <a:rect l="l" t="t" r="r" b="b"/>
            <a:pathLst>
              <a:path h="86995">
                <a:moveTo>
                  <a:pt x="0" y="0"/>
                </a:moveTo>
                <a:lnTo>
                  <a:pt x="0" y="86995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0" name="object 360"/>
          <p:cNvSpPr/>
          <p:nvPr/>
        </p:nvSpPr>
        <p:spPr>
          <a:xfrm>
            <a:off x="7645196" y="4720968"/>
            <a:ext cx="1564640" cy="0"/>
          </a:xfrm>
          <a:custGeom>
            <a:avLst/>
            <a:gdLst/>
            <a:ahLst/>
            <a:cxnLst/>
            <a:rect l="l" t="t" r="r" b="b"/>
            <a:pathLst>
              <a:path w="1564640">
                <a:moveTo>
                  <a:pt x="0" y="0"/>
                </a:moveTo>
                <a:lnTo>
                  <a:pt x="1564169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1" name="object 361"/>
          <p:cNvSpPr/>
          <p:nvPr/>
        </p:nvSpPr>
        <p:spPr>
          <a:xfrm>
            <a:off x="7645196" y="4726457"/>
            <a:ext cx="1564640" cy="0"/>
          </a:xfrm>
          <a:custGeom>
            <a:avLst/>
            <a:gdLst/>
            <a:ahLst/>
            <a:cxnLst/>
            <a:rect l="l" t="t" r="r" b="b"/>
            <a:pathLst>
              <a:path w="1564640">
                <a:moveTo>
                  <a:pt x="1564163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2" name="object 362"/>
          <p:cNvSpPr/>
          <p:nvPr/>
        </p:nvSpPr>
        <p:spPr>
          <a:xfrm>
            <a:off x="9216689" y="4650393"/>
            <a:ext cx="0" cy="12700"/>
          </a:xfrm>
          <a:custGeom>
            <a:avLst/>
            <a:gdLst/>
            <a:ahLst/>
            <a:cxnLst/>
            <a:rect l="l" t="t" r="r" b="b"/>
            <a:pathLst>
              <a:path h="12700">
                <a:moveTo>
                  <a:pt x="0" y="0"/>
                </a:moveTo>
                <a:lnTo>
                  <a:pt x="0" y="12192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3" name="object 363"/>
          <p:cNvSpPr/>
          <p:nvPr/>
        </p:nvSpPr>
        <p:spPr>
          <a:xfrm>
            <a:off x="9209360" y="4650393"/>
            <a:ext cx="7620" cy="0"/>
          </a:xfrm>
          <a:custGeom>
            <a:avLst/>
            <a:gdLst/>
            <a:ahLst/>
            <a:cxnLst/>
            <a:rect l="l" t="t" r="r" b="b"/>
            <a:pathLst>
              <a:path w="7620">
                <a:moveTo>
                  <a:pt x="0" y="0"/>
                </a:moveTo>
                <a:lnTo>
                  <a:pt x="732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4" name="object 364"/>
          <p:cNvSpPr/>
          <p:nvPr/>
        </p:nvSpPr>
        <p:spPr>
          <a:xfrm>
            <a:off x="9216689" y="4662589"/>
            <a:ext cx="13970" cy="0"/>
          </a:xfrm>
          <a:custGeom>
            <a:avLst/>
            <a:gdLst/>
            <a:ahLst/>
            <a:cxnLst/>
            <a:rect l="l" t="t" r="r" b="b"/>
            <a:pathLst>
              <a:path w="13970">
                <a:moveTo>
                  <a:pt x="0" y="0"/>
                </a:moveTo>
                <a:lnTo>
                  <a:pt x="1395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5" name="object 365"/>
          <p:cNvSpPr/>
          <p:nvPr/>
        </p:nvSpPr>
        <p:spPr>
          <a:xfrm>
            <a:off x="9209360" y="4650393"/>
            <a:ext cx="0" cy="71120"/>
          </a:xfrm>
          <a:custGeom>
            <a:avLst/>
            <a:gdLst/>
            <a:ahLst/>
            <a:cxnLst/>
            <a:rect l="l" t="t" r="r" b="b"/>
            <a:pathLst>
              <a:path h="71120">
                <a:moveTo>
                  <a:pt x="0" y="0"/>
                </a:moveTo>
                <a:lnTo>
                  <a:pt x="0" y="70573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6" name="object 366"/>
          <p:cNvSpPr/>
          <p:nvPr/>
        </p:nvSpPr>
        <p:spPr>
          <a:xfrm>
            <a:off x="7645196" y="5997360"/>
            <a:ext cx="3888104" cy="0"/>
          </a:xfrm>
          <a:custGeom>
            <a:avLst/>
            <a:gdLst/>
            <a:ahLst/>
            <a:cxnLst/>
            <a:rect l="l" t="t" r="r" b="b"/>
            <a:pathLst>
              <a:path w="3888104">
                <a:moveTo>
                  <a:pt x="0" y="0"/>
                </a:moveTo>
                <a:lnTo>
                  <a:pt x="388755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7" name="object 367"/>
          <p:cNvSpPr/>
          <p:nvPr/>
        </p:nvSpPr>
        <p:spPr>
          <a:xfrm>
            <a:off x="9230645" y="4938741"/>
            <a:ext cx="959485" cy="0"/>
          </a:xfrm>
          <a:custGeom>
            <a:avLst/>
            <a:gdLst/>
            <a:ahLst/>
            <a:cxnLst/>
            <a:rect l="l" t="t" r="r" b="b"/>
            <a:pathLst>
              <a:path w="959484">
                <a:moveTo>
                  <a:pt x="0" y="0"/>
                </a:moveTo>
                <a:lnTo>
                  <a:pt x="959421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8" name="object 368"/>
          <p:cNvSpPr/>
          <p:nvPr/>
        </p:nvSpPr>
        <p:spPr>
          <a:xfrm>
            <a:off x="9567098" y="5204023"/>
            <a:ext cx="6985" cy="6985"/>
          </a:xfrm>
          <a:custGeom>
            <a:avLst/>
            <a:gdLst/>
            <a:ahLst/>
            <a:cxnLst/>
            <a:rect l="l" t="t" r="r" b="b"/>
            <a:pathLst>
              <a:path w="6984" h="6985">
                <a:moveTo>
                  <a:pt x="0" y="0"/>
                </a:moveTo>
                <a:lnTo>
                  <a:pt x="6680" y="665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9" name="object 369"/>
          <p:cNvSpPr/>
          <p:nvPr/>
        </p:nvSpPr>
        <p:spPr>
          <a:xfrm>
            <a:off x="9567108" y="5196738"/>
            <a:ext cx="6985" cy="7620"/>
          </a:xfrm>
          <a:custGeom>
            <a:avLst/>
            <a:gdLst/>
            <a:ahLst/>
            <a:cxnLst/>
            <a:rect l="l" t="t" r="r" b="b"/>
            <a:pathLst>
              <a:path w="6984" h="7620">
                <a:moveTo>
                  <a:pt x="6680" y="0"/>
                </a:moveTo>
                <a:lnTo>
                  <a:pt x="0" y="7289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0" name="object 370"/>
          <p:cNvSpPr/>
          <p:nvPr/>
        </p:nvSpPr>
        <p:spPr>
          <a:xfrm>
            <a:off x="9573782" y="5210685"/>
            <a:ext cx="289560" cy="0"/>
          </a:xfrm>
          <a:custGeom>
            <a:avLst/>
            <a:gdLst/>
            <a:ahLst/>
            <a:cxnLst/>
            <a:rect l="l" t="t" r="r" b="b"/>
            <a:pathLst>
              <a:path w="289559">
                <a:moveTo>
                  <a:pt x="288975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1" name="object 371"/>
          <p:cNvSpPr/>
          <p:nvPr/>
        </p:nvSpPr>
        <p:spPr>
          <a:xfrm>
            <a:off x="9573782" y="5196738"/>
            <a:ext cx="289560" cy="0"/>
          </a:xfrm>
          <a:custGeom>
            <a:avLst/>
            <a:gdLst/>
            <a:ahLst/>
            <a:cxnLst/>
            <a:rect l="l" t="t" r="r" b="b"/>
            <a:pathLst>
              <a:path w="289559">
                <a:moveTo>
                  <a:pt x="288975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2" name="object 372"/>
          <p:cNvSpPr/>
          <p:nvPr/>
        </p:nvSpPr>
        <p:spPr>
          <a:xfrm>
            <a:off x="7645196" y="5823965"/>
            <a:ext cx="3888104" cy="0"/>
          </a:xfrm>
          <a:custGeom>
            <a:avLst/>
            <a:gdLst/>
            <a:ahLst/>
            <a:cxnLst/>
            <a:rect l="l" t="t" r="r" b="b"/>
            <a:pathLst>
              <a:path w="3888104">
                <a:moveTo>
                  <a:pt x="3887556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3" name="object 373"/>
          <p:cNvSpPr/>
          <p:nvPr/>
        </p:nvSpPr>
        <p:spPr>
          <a:xfrm>
            <a:off x="9396723" y="5909759"/>
            <a:ext cx="26670" cy="0"/>
          </a:xfrm>
          <a:custGeom>
            <a:avLst/>
            <a:gdLst/>
            <a:ahLst/>
            <a:cxnLst/>
            <a:rect l="l" t="t" r="r" b="b"/>
            <a:pathLst>
              <a:path w="26670">
                <a:moveTo>
                  <a:pt x="26174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4" name="object 374"/>
          <p:cNvSpPr/>
          <p:nvPr/>
        </p:nvSpPr>
        <p:spPr>
          <a:xfrm>
            <a:off x="9422898" y="5822782"/>
            <a:ext cx="0" cy="86995"/>
          </a:xfrm>
          <a:custGeom>
            <a:avLst/>
            <a:gdLst/>
            <a:ahLst/>
            <a:cxnLst/>
            <a:rect l="l" t="t" r="r" b="b"/>
            <a:pathLst>
              <a:path h="86995">
                <a:moveTo>
                  <a:pt x="0" y="0"/>
                </a:moveTo>
                <a:lnTo>
                  <a:pt x="0" y="86982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5" name="object 375"/>
          <p:cNvSpPr/>
          <p:nvPr/>
        </p:nvSpPr>
        <p:spPr>
          <a:xfrm>
            <a:off x="9396728" y="5909759"/>
            <a:ext cx="0" cy="86995"/>
          </a:xfrm>
          <a:custGeom>
            <a:avLst/>
            <a:gdLst/>
            <a:ahLst/>
            <a:cxnLst/>
            <a:rect l="l" t="t" r="r" b="b"/>
            <a:pathLst>
              <a:path h="86995">
                <a:moveTo>
                  <a:pt x="0" y="0"/>
                </a:moveTo>
                <a:lnTo>
                  <a:pt x="0" y="87007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6" name="object 376"/>
          <p:cNvSpPr/>
          <p:nvPr/>
        </p:nvSpPr>
        <p:spPr>
          <a:xfrm>
            <a:off x="8306499" y="5909759"/>
            <a:ext cx="26670" cy="0"/>
          </a:xfrm>
          <a:custGeom>
            <a:avLst/>
            <a:gdLst/>
            <a:ahLst/>
            <a:cxnLst/>
            <a:rect l="l" t="t" r="r" b="b"/>
            <a:pathLst>
              <a:path w="26670">
                <a:moveTo>
                  <a:pt x="26174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7" name="object 377"/>
          <p:cNvSpPr/>
          <p:nvPr/>
        </p:nvSpPr>
        <p:spPr>
          <a:xfrm>
            <a:off x="8332674" y="5822782"/>
            <a:ext cx="0" cy="86995"/>
          </a:xfrm>
          <a:custGeom>
            <a:avLst/>
            <a:gdLst/>
            <a:ahLst/>
            <a:cxnLst/>
            <a:rect l="l" t="t" r="r" b="b"/>
            <a:pathLst>
              <a:path h="86995">
                <a:moveTo>
                  <a:pt x="0" y="0"/>
                </a:moveTo>
                <a:lnTo>
                  <a:pt x="0" y="86982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8" name="object 378"/>
          <p:cNvSpPr/>
          <p:nvPr/>
        </p:nvSpPr>
        <p:spPr>
          <a:xfrm>
            <a:off x="8306504" y="5909759"/>
            <a:ext cx="0" cy="86995"/>
          </a:xfrm>
          <a:custGeom>
            <a:avLst/>
            <a:gdLst/>
            <a:ahLst/>
            <a:cxnLst/>
            <a:rect l="l" t="t" r="r" b="b"/>
            <a:pathLst>
              <a:path h="86995">
                <a:moveTo>
                  <a:pt x="0" y="0"/>
                </a:moveTo>
                <a:lnTo>
                  <a:pt x="0" y="87007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9" name="object 379"/>
          <p:cNvSpPr/>
          <p:nvPr/>
        </p:nvSpPr>
        <p:spPr>
          <a:xfrm>
            <a:off x="9228264" y="4680915"/>
            <a:ext cx="0" cy="258445"/>
          </a:xfrm>
          <a:custGeom>
            <a:avLst/>
            <a:gdLst/>
            <a:ahLst/>
            <a:cxnLst/>
            <a:rect l="l" t="t" r="r" b="b"/>
            <a:pathLst>
              <a:path h="258445">
                <a:moveTo>
                  <a:pt x="0" y="0"/>
                </a:moveTo>
                <a:lnTo>
                  <a:pt x="0" y="257826"/>
                </a:lnTo>
              </a:path>
            </a:pathLst>
          </a:custGeom>
          <a:ln w="477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0" name="object 380"/>
          <p:cNvSpPr/>
          <p:nvPr/>
        </p:nvSpPr>
        <p:spPr>
          <a:xfrm>
            <a:off x="9514778" y="4938741"/>
            <a:ext cx="322580" cy="0"/>
          </a:xfrm>
          <a:custGeom>
            <a:avLst/>
            <a:gdLst/>
            <a:ahLst/>
            <a:cxnLst/>
            <a:rect l="l" t="t" r="r" b="b"/>
            <a:pathLst>
              <a:path w="322579">
                <a:moveTo>
                  <a:pt x="0" y="0"/>
                </a:moveTo>
                <a:lnTo>
                  <a:pt x="32242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1" name="object 381"/>
          <p:cNvSpPr/>
          <p:nvPr/>
        </p:nvSpPr>
        <p:spPr>
          <a:xfrm>
            <a:off x="9230645" y="2921393"/>
            <a:ext cx="0" cy="2017395"/>
          </a:xfrm>
          <a:custGeom>
            <a:avLst/>
            <a:gdLst/>
            <a:ahLst/>
            <a:cxnLst/>
            <a:rect l="l" t="t" r="r" b="b"/>
            <a:pathLst>
              <a:path h="2017395">
                <a:moveTo>
                  <a:pt x="0" y="2017348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2" name="object 382"/>
          <p:cNvSpPr/>
          <p:nvPr/>
        </p:nvSpPr>
        <p:spPr>
          <a:xfrm>
            <a:off x="9605474" y="2921393"/>
            <a:ext cx="635" cy="2017395"/>
          </a:xfrm>
          <a:custGeom>
            <a:avLst/>
            <a:gdLst/>
            <a:ahLst/>
            <a:cxnLst/>
            <a:rect l="l" t="t" r="r" b="b"/>
            <a:pathLst>
              <a:path w="634" h="2017395">
                <a:moveTo>
                  <a:pt x="515" y="2017348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3" name="object 383"/>
          <p:cNvSpPr/>
          <p:nvPr/>
        </p:nvSpPr>
        <p:spPr>
          <a:xfrm>
            <a:off x="9256815" y="4917508"/>
            <a:ext cx="419100" cy="0"/>
          </a:xfrm>
          <a:custGeom>
            <a:avLst/>
            <a:gdLst/>
            <a:ahLst/>
            <a:cxnLst/>
            <a:rect l="l" t="t" r="r" b="b"/>
            <a:pathLst>
              <a:path w="419100">
                <a:moveTo>
                  <a:pt x="0" y="0"/>
                </a:moveTo>
                <a:lnTo>
                  <a:pt x="41856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4" name="object 384"/>
          <p:cNvSpPr/>
          <p:nvPr/>
        </p:nvSpPr>
        <p:spPr>
          <a:xfrm>
            <a:off x="9849984" y="2921393"/>
            <a:ext cx="0" cy="2017395"/>
          </a:xfrm>
          <a:custGeom>
            <a:avLst/>
            <a:gdLst/>
            <a:ahLst/>
            <a:cxnLst/>
            <a:rect l="l" t="t" r="r" b="b"/>
            <a:pathLst>
              <a:path h="2017395">
                <a:moveTo>
                  <a:pt x="0" y="0"/>
                </a:moveTo>
                <a:lnTo>
                  <a:pt x="0" y="201734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5" name="object 385"/>
          <p:cNvSpPr/>
          <p:nvPr/>
        </p:nvSpPr>
        <p:spPr>
          <a:xfrm>
            <a:off x="9256815" y="2921393"/>
            <a:ext cx="0" cy="2017395"/>
          </a:xfrm>
          <a:custGeom>
            <a:avLst/>
            <a:gdLst/>
            <a:ahLst/>
            <a:cxnLst/>
            <a:rect l="l" t="t" r="r" b="b"/>
            <a:pathLst>
              <a:path h="2017395">
                <a:moveTo>
                  <a:pt x="0" y="0"/>
                </a:moveTo>
                <a:lnTo>
                  <a:pt x="0" y="2017347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6" name="object 386"/>
          <p:cNvSpPr/>
          <p:nvPr/>
        </p:nvSpPr>
        <p:spPr>
          <a:xfrm>
            <a:off x="9518388" y="4408880"/>
            <a:ext cx="7620" cy="6985"/>
          </a:xfrm>
          <a:custGeom>
            <a:avLst/>
            <a:gdLst/>
            <a:ahLst/>
            <a:cxnLst/>
            <a:rect l="l" t="t" r="r" b="b"/>
            <a:pathLst>
              <a:path w="7620" h="6985">
                <a:moveTo>
                  <a:pt x="0" y="0"/>
                </a:moveTo>
                <a:lnTo>
                  <a:pt x="7340" y="6705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7" name="object 387"/>
          <p:cNvSpPr/>
          <p:nvPr/>
        </p:nvSpPr>
        <p:spPr>
          <a:xfrm>
            <a:off x="9518387" y="4401595"/>
            <a:ext cx="7620" cy="7620"/>
          </a:xfrm>
          <a:custGeom>
            <a:avLst/>
            <a:gdLst/>
            <a:ahLst/>
            <a:cxnLst/>
            <a:rect l="l" t="t" r="r" b="b"/>
            <a:pathLst>
              <a:path w="7620" h="7620">
                <a:moveTo>
                  <a:pt x="7340" y="0"/>
                </a:moveTo>
                <a:lnTo>
                  <a:pt x="0" y="7289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8" name="object 388"/>
          <p:cNvSpPr/>
          <p:nvPr/>
        </p:nvSpPr>
        <p:spPr>
          <a:xfrm>
            <a:off x="9525721" y="4415586"/>
            <a:ext cx="567055" cy="0"/>
          </a:xfrm>
          <a:custGeom>
            <a:avLst/>
            <a:gdLst/>
            <a:ahLst/>
            <a:cxnLst/>
            <a:rect l="l" t="t" r="r" b="b"/>
            <a:pathLst>
              <a:path w="567054">
                <a:moveTo>
                  <a:pt x="567004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9" name="object 389"/>
          <p:cNvSpPr/>
          <p:nvPr/>
        </p:nvSpPr>
        <p:spPr>
          <a:xfrm>
            <a:off x="9525721" y="4401595"/>
            <a:ext cx="567055" cy="0"/>
          </a:xfrm>
          <a:custGeom>
            <a:avLst/>
            <a:gdLst/>
            <a:ahLst/>
            <a:cxnLst/>
            <a:rect l="l" t="t" r="r" b="b"/>
            <a:pathLst>
              <a:path w="567054">
                <a:moveTo>
                  <a:pt x="567004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0" name="object 390"/>
          <p:cNvSpPr/>
          <p:nvPr/>
        </p:nvSpPr>
        <p:spPr>
          <a:xfrm>
            <a:off x="10096036" y="4355430"/>
            <a:ext cx="0" cy="107314"/>
          </a:xfrm>
          <a:custGeom>
            <a:avLst/>
            <a:gdLst/>
            <a:ahLst/>
            <a:cxnLst/>
            <a:rect l="l" t="t" r="r" b="b"/>
            <a:pathLst>
              <a:path h="107314">
                <a:moveTo>
                  <a:pt x="0" y="0"/>
                </a:moveTo>
                <a:lnTo>
                  <a:pt x="0" y="106926"/>
                </a:lnTo>
              </a:path>
            </a:pathLst>
          </a:custGeom>
          <a:ln w="41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1" name="object 391"/>
          <p:cNvSpPr/>
          <p:nvPr/>
        </p:nvSpPr>
        <p:spPr>
          <a:xfrm>
            <a:off x="9518388" y="4408880"/>
            <a:ext cx="579120" cy="0"/>
          </a:xfrm>
          <a:custGeom>
            <a:avLst/>
            <a:gdLst/>
            <a:ahLst/>
            <a:cxnLst/>
            <a:rect l="l" t="t" r="r" b="b"/>
            <a:pathLst>
              <a:path w="579120">
                <a:moveTo>
                  <a:pt x="0" y="0"/>
                </a:moveTo>
                <a:lnTo>
                  <a:pt x="578599" y="0"/>
                </a:lnTo>
              </a:path>
            </a:pathLst>
          </a:custGeom>
          <a:ln w="3175">
            <a:solidFill>
              <a:srgbClr val="000000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2" name="object 392"/>
          <p:cNvSpPr/>
          <p:nvPr/>
        </p:nvSpPr>
        <p:spPr>
          <a:xfrm>
            <a:off x="9518388" y="3362188"/>
            <a:ext cx="7620" cy="6985"/>
          </a:xfrm>
          <a:custGeom>
            <a:avLst/>
            <a:gdLst/>
            <a:ahLst/>
            <a:cxnLst/>
            <a:rect l="l" t="t" r="r" b="b"/>
            <a:pathLst>
              <a:path w="7620" h="6985">
                <a:moveTo>
                  <a:pt x="0" y="0"/>
                </a:moveTo>
                <a:lnTo>
                  <a:pt x="7340" y="6985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3" name="object 393"/>
          <p:cNvSpPr/>
          <p:nvPr/>
        </p:nvSpPr>
        <p:spPr>
          <a:xfrm>
            <a:off x="9518387" y="3355171"/>
            <a:ext cx="7620" cy="7620"/>
          </a:xfrm>
          <a:custGeom>
            <a:avLst/>
            <a:gdLst/>
            <a:ahLst/>
            <a:cxnLst/>
            <a:rect l="l" t="t" r="r" b="b"/>
            <a:pathLst>
              <a:path w="7620" h="7620">
                <a:moveTo>
                  <a:pt x="7340" y="0"/>
                </a:moveTo>
                <a:lnTo>
                  <a:pt x="0" y="7023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4" name="object 394"/>
          <p:cNvSpPr/>
          <p:nvPr/>
        </p:nvSpPr>
        <p:spPr>
          <a:xfrm>
            <a:off x="9525721" y="3369171"/>
            <a:ext cx="567055" cy="0"/>
          </a:xfrm>
          <a:custGeom>
            <a:avLst/>
            <a:gdLst/>
            <a:ahLst/>
            <a:cxnLst/>
            <a:rect l="l" t="t" r="r" b="b"/>
            <a:pathLst>
              <a:path w="567054">
                <a:moveTo>
                  <a:pt x="567004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5" name="object 395"/>
          <p:cNvSpPr/>
          <p:nvPr/>
        </p:nvSpPr>
        <p:spPr>
          <a:xfrm>
            <a:off x="9525721" y="3355171"/>
            <a:ext cx="567055" cy="0"/>
          </a:xfrm>
          <a:custGeom>
            <a:avLst/>
            <a:gdLst/>
            <a:ahLst/>
            <a:cxnLst/>
            <a:rect l="l" t="t" r="r" b="b"/>
            <a:pathLst>
              <a:path w="567054">
                <a:moveTo>
                  <a:pt x="567004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6" name="object 396"/>
          <p:cNvSpPr/>
          <p:nvPr/>
        </p:nvSpPr>
        <p:spPr>
          <a:xfrm>
            <a:off x="10096036" y="3308739"/>
            <a:ext cx="0" cy="106680"/>
          </a:xfrm>
          <a:custGeom>
            <a:avLst/>
            <a:gdLst/>
            <a:ahLst/>
            <a:cxnLst/>
            <a:rect l="l" t="t" r="r" b="b"/>
            <a:pathLst>
              <a:path h="106679">
                <a:moveTo>
                  <a:pt x="0" y="0"/>
                </a:moveTo>
                <a:lnTo>
                  <a:pt x="0" y="106076"/>
                </a:lnTo>
              </a:path>
            </a:pathLst>
          </a:custGeom>
          <a:ln w="41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7" name="object 397"/>
          <p:cNvSpPr/>
          <p:nvPr/>
        </p:nvSpPr>
        <p:spPr>
          <a:xfrm>
            <a:off x="9518388" y="3362188"/>
            <a:ext cx="579120" cy="0"/>
          </a:xfrm>
          <a:custGeom>
            <a:avLst/>
            <a:gdLst/>
            <a:ahLst/>
            <a:cxnLst/>
            <a:rect l="l" t="t" r="r" b="b"/>
            <a:pathLst>
              <a:path w="579120">
                <a:moveTo>
                  <a:pt x="0" y="0"/>
                </a:moveTo>
                <a:lnTo>
                  <a:pt x="578599" y="0"/>
                </a:lnTo>
              </a:path>
            </a:pathLst>
          </a:custGeom>
          <a:ln w="3175">
            <a:solidFill>
              <a:srgbClr val="000000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8" name="object 398"/>
          <p:cNvSpPr/>
          <p:nvPr/>
        </p:nvSpPr>
        <p:spPr>
          <a:xfrm>
            <a:off x="9605409" y="3177233"/>
            <a:ext cx="0" cy="146685"/>
          </a:xfrm>
          <a:custGeom>
            <a:avLst/>
            <a:gdLst/>
            <a:ahLst/>
            <a:cxnLst/>
            <a:rect l="l" t="t" r="r" b="b"/>
            <a:pathLst>
              <a:path h="146685">
                <a:moveTo>
                  <a:pt x="0" y="146608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9" name="object 399"/>
          <p:cNvSpPr/>
          <p:nvPr/>
        </p:nvSpPr>
        <p:spPr>
          <a:xfrm>
            <a:off x="10120121" y="2921393"/>
            <a:ext cx="0" cy="2017395"/>
          </a:xfrm>
          <a:custGeom>
            <a:avLst/>
            <a:gdLst/>
            <a:ahLst/>
            <a:cxnLst/>
            <a:rect l="l" t="t" r="r" b="b"/>
            <a:pathLst>
              <a:path h="2017395">
                <a:moveTo>
                  <a:pt x="0" y="0"/>
                </a:moveTo>
                <a:lnTo>
                  <a:pt x="0" y="2017347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0" name="object 400"/>
          <p:cNvSpPr/>
          <p:nvPr/>
        </p:nvSpPr>
        <p:spPr>
          <a:xfrm>
            <a:off x="10093952" y="2921393"/>
            <a:ext cx="0" cy="2017395"/>
          </a:xfrm>
          <a:custGeom>
            <a:avLst/>
            <a:gdLst/>
            <a:ahLst/>
            <a:cxnLst/>
            <a:rect l="l" t="t" r="r" b="b"/>
            <a:pathLst>
              <a:path h="2017395">
                <a:moveTo>
                  <a:pt x="0" y="0"/>
                </a:moveTo>
                <a:lnTo>
                  <a:pt x="0" y="2017347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1" name="object 401"/>
          <p:cNvSpPr/>
          <p:nvPr/>
        </p:nvSpPr>
        <p:spPr>
          <a:xfrm>
            <a:off x="9200560" y="4612704"/>
            <a:ext cx="30480" cy="22860"/>
          </a:xfrm>
          <a:custGeom>
            <a:avLst/>
            <a:gdLst/>
            <a:ahLst/>
            <a:cxnLst/>
            <a:rect l="l" t="t" r="r" b="b"/>
            <a:pathLst>
              <a:path w="30479" h="22860">
                <a:moveTo>
                  <a:pt x="30084" y="0"/>
                </a:moveTo>
                <a:lnTo>
                  <a:pt x="17069" y="2706"/>
                </a:lnTo>
                <a:lnTo>
                  <a:pt x="6377" y="10807"/>
                </a:lnTo>
                <a:lnTo>
                  <a:pt x="0" y="22465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2" name="object 402"/>
          <p:cNvSpPr/>
          <p:nvPr/>
        </p:nvSpPr>
        <p:spPr>
          <a:xfrm>
            <a:off x="9243419" y="2921393"/>
            <a:ext cx="0" cy="2019300"/>
          </a:xfrm>
          <a:custGeom>
            <a:avLst/>
            <a:gdLst/>
            <a:ahLst/>
            <a:cxnLst/>
            <a:rect l="l" t="t" r="r" b="b"/>
            <a:pathLst>
              <a:path h="2019300">
                <a:moveTo>
                  <a:pt x="0" y="2019207"/>
                </a:moveTo>
                <a:lnTo>
                  <a:pt x="0" y="0"/>
                </a:lnTo>
              </a:path>
            </a:pathLst>
          </a:custGeom>
          <a:ln w="18211">
            <a:solidFill>
              <a:srgbClr val="FF0000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3" name="object 403"/>
          <p:cNvSpPr/>
          <p:nvPr/>
        </p:nvSpPr>
        <p:spPr>
          <a:xfrm>
            <a:off x="7645196" y="4940601"/>
            <a:ext cx="1598295" cy="0"/>
          </a:xfrm>
          <a:custGeom>
            <a:avLst/>
            <a:gdLst/>
            <a:ahLst/>
            <a:cxnLst/>
            <a:rect l="l" t="t" r="r" b="b"/>
            <a:pathLst>
              <a:path w="1598295">
                <a:moveTo>
                  <a:pt x="1598222" y="0"/>
                </a:moveTo>
                <a:lnTo>
                  <a:pt x="0" y="0"/>
                </a:lnTo>
              </a:path>
            </a:pathLst>
          </a:custGeom>
          <a:ln w="18211">
            <a:solidFill>
              <a:srgbClr val="FF0000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4" name="object 404"/>
          <p:cNvSpPr/>
          <p:nvPr/>
        </p:nvSpPr>
        <p:spPr>
          <a:xfrm>
            <a:off x="9647991" y="2953326"/>
            <a:ext cx="160020" cy="42545"/>
          </a:xfrm>
          <a:custGeom>
            <a:avLst/>
            <a:gdLst/>
            <a:ahLst/>
            <a:cxnLst/>
            <a:rect l="l" t="t" r="r" b="b"/>
            <a:pathLst>
              <a:path w="160020" h="42544">
                <a:moveTo>
                  <a:pt x="0" y="41998"/>
                </a:moveTo>
                <a:lnTo>
                  <a:pt x="15942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5" name="object 405"/>
          <p:cNvSpPr/>
          <p:nvPr/>
        </p:nvSpPr>
        <p:spPr>
          <a:xfrm>
            <a:off x="9686969" y="2921393"/>
            <a:ext cx="120650" cy="32384"/>
          </a:xfrm>
          <a:custGeom>
            <a:avLst/>
            <a:gdLst/>
            <a:ahLst/>
            <a:cxnLst/>
            <a:rect l="l" t="t" r="r" b="b"/>
            <a:pathLst>
              <a:path w="120650" h="32385">
                <a:moveTo>
                  <a:pt x="0" y="0"/>
                </a:moveTo>
                <a:lnTo>
                  <a:pt x="120444" y="31931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6" name="object 406"/>
          <p:cNvSpPr/>
          <p:nvPr/>
        </p:nvSpPr>
        <p:spPr>
          <a:xfrm>
            <a:off x="9817544" y="2954558"/>
            <a:ext cx="33020" cy="41275"/>
          </a:xfrm>
          <a:custGeom>
            <a:avLst/>
            <a:gdLst/>
            <a:ahLst/>
            <a:cxnLst/>
            <a:rect l="l" t="t" r="r" b="b"/>
            <a:pathLst>
              <a:path w="33020" h="41275">
                <a:moveTo>
                  <a:pt x="32440" y="40766"/>
                </a:moveTo>
                <a:lnTo>
                  <a:pt x="29957" y="26743"/>
                </a:lnTo>
                <a:lnTo>
                  <a:pt x="23116" y="14715"/>
                </a:lnTo>
                <a:lnTo>
                  <a:pt x="12827" y="5521"/>
                </a:ln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7" name="object 407"/>
          <p:cNvSpPr/>
          <p:nvPr/>
        </p:nvSpPr>
        <p:spPr>
          <a:xfrm>
            <a:off x="9807411" y="2921393"/>
            <a:ext cx="41275" cy="32384"/>
          </a:xfrm>
          <a:custGeom>
            <a:avLst/>
            <a:gdLst/>
            <a:ahLst/>
            <a:cxnLst/>
            <a:rect l="l" t="t" r="r" b="b"/>
            <a:pathLst>
              <a:path w="41275" h="32385">
                <a:moveTo>
                  <a:pt x="0" y="31977"/>
                </a:moveTo>
                <a:lnTo>
                  <a:pt x="14038" y="29546"/>
                </a:lnTo>
                <a:lnTo>
                  <a:pt x="26193" y="22830"/>
                </a:lnTo>
                <a:lnTo>
                  <a:pt x="35566" y="12693"/>
                </a:lnTo>
                <a:lnTo>
                  <a:pt x="41235" y="5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8" name="object 408"/>
          <p:cNvSpPr/>
          <p:nvPr/>
        </p:nvSpPr>
        <p:spPr>
          <a:xfrm>
            <a:off x="9605409" y="2953321"/>
            <a:ext cx="32384" cy="41275"/>
          </a:xfrm>
          <a:custGeom>
            <a:avLst/>
            <a:gdLst/>
            <a:ahLst/>
            <a:cxnLst/>
            <a:rect l="l" t="t" r="r" b="b"/>
            <a:pathLst>
              <a:path w="32384" h="41275">
                <a:moveTo>
                  <a:pt x="0" y="0"/>
                </a:moveTo>
                <a:lnTo>
                  <a:pt x="2412" y="14016"/>
                </a:lnTo>
                <a:lnTo>
                  <a:pt x="9120" y="26042"/>
                </a:lnTo>
                <a:lnTo>
                  <a:pt x="19324" y="35238"/>
                </a:lnTo>
                <a:lnTo>
                  <a:pt x="32228" y="4076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9" name="object 409"/>
          <p:cNvSpPr/>
          <p:nvPr/>
        </p:nvSpPr>
        <p:spPr>
          <a:xfrm>
            <a:off x="9606686" y="2921393"/>
            <a:ext cx="13970" cy="21590"/>
          </a:xfrm>
          <a:custGeom>
            <a:avLst/>
            <a:gdLst/>
            <a:ahLst/>
            <a:cxnLst/>
            <a:rect l="l" t="t" r="r" b="b"/>
            <a:pathLst>
              <a:path w="13970" h="21589">
                <a:moveTo>
                  <a:pt x="13666" y="0"/>
                </a:moveTo>
                <a:lnTo>
                  <a:pt x="5572" y="8816"/>
                </a:lnTo>
                <a:lnTo>
                  <a:pt x="0" y="21539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0" name="object 410"/>
          <p:cNvSpPr/>
          <p:nvPr/>
        </p:nvSpPr>
        <p:spPr>
          <a:xfrm>
            <a:off x="9891977" y="2953326"/>
            <a:ext cx="160020" cy="42545"/>
          </a:xfrm>
          <a:custGeom>
            <a:avLst/>
            <a:gdLst/>
            <a:ahLst/>
            <a:cxnLst/>
            <a:rect l="l" t="t" r="r" b="b"/>
            <a:pathLst>
              <a:path w="160020" h="42544">
                <a:moveTo>
                  <a:pt x="0" y="41998"/>
                </a:moveTo>
                <a:lnTo>
                  <a:pt x="15939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1" name="object 411"/>
          <p:cNvSpPr/>
          <p:nvPr/>
        </p:nvSpPr>
        <p:spPr>
          <a:xfrm>
            <a:off x="9930950" y="2921393"/>
            <a:ext cx="120650" cy="32384"/>
          </a:xfrm>
          <a:custGeom>
            <a:avLst/>
            <a:gdLst/>
            <a:ahLst/>
            <a:cxnLst/>
            <a:rect l="l" t="t" r="r" b="b"/>
            <a:pathLst>
              <a:path w="120650" h="32385">
                <a:moveTo>
                  <a:pt x="0" y="0"/>
                </a:moveTo>
                <a:lnTo>
                  <a:pt x="120425" y="31931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2" name="object 412"/>
          <p:cNvSpPr/>
          <p:nvPr/>
        </p:nvSpPr>
        <p:spPr>
          <a:xfrm>
            <a:off x="10061710" y="2954558"/>
            <a:ext cx="32384" cy="41275"/>
          </a:xfrm>
          <a:custGeom>
            <a:avLst/>
            <a:gdLst/>
            <a:ahLst/>
            <a:cxnLst/>
            <a:rect l="l" t="t" r="r" b="b"/>
            <a:pathLst>
              <a:path w="32384" h="41275">
                <a:moveTo>
                  <a:pt x="32241" y="40766"/>
                </a:moveTo>
                <a:lnTo>
                  <a:pt x="29823" y="26743"/>
                </a:lnTo>
                <a:lnTo>
                  <a:pt x="23107" y="14715"/>
                </a:lnTo>
                <a:lnTo>
                  <a:pt x="12898" y="5521"/>
                </a:ln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3" name="object 413"/>
          <p:cNvSpPr/>
          <p:nvPr/>
        </p:nvSpPr>
        <p:spPr>
          <a:xfrm>
            <a:off x="10051381" y="2921393"/>
            <a:ext cx="41910" cy="32384"/>
          </a:xfrm>
          <a:custGeom>
            <a:avLst/>
            <a:gdLst/>
            <a:ahLst/>
            <a:cxnLst/>
            <a:rect l="l" t="t" r="r" b="b"/>
            <a:pathLst>
              <a:path w="41909" h="32385">
                <a:moveTo>
                  <a:pt x="0" y="31977"/>
                </a:moveTo>
                <a:lnTo>
                  <a:pt x="14279" y="29546"/>
                </a:lnTo>
                <a:lnTo>
                  <a:pt x="26451" y="22830"/>
                </a:lnTo>
                <a:lnTo>
                  <a:pt x="35721" y="12693"/>
                </a:lnTo>
                <a:lnTo>
                  <a:pt x="41272" y="5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4" name="object 414"/>
          <p:cNvSpPr/>
          <p:nvPr/>
        </p:nvSpPr>
        <p:spPr>
          <a:xfrm>
            <a:off x="9849984" y="2953321"/>
            <a:ext cx="32384" cy="41275"/>
          </a:xfrm>
          <a:custGeom>
            <a:avLst/>
            <a:gdLst/>
            <a:ahLst/>
            <a:cxnLst/>
            <a:rect l="l" t="t" r="r" b="b"/>
            <a:pathLst>
              <a:path w="32384" h="41275">
                <a:moveTo>
                  <a:pt x="0" y="0"/>
                </a:moveTo>
                <a:lnTo>
                  <a:pt x="2444" y="14110"/>
                </a:lnTo>
                <a:lnTo>
                  <a:pt x="9208" y="26195"/>
                </a:lnTo>
                <a:lnTo>
                  <a:pt x="19434" y="35398"/>
                </a:lnTo>
                <a:lnTo>
                  <a:pt x="32266" y="40859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5" name="object 415"/>
          <p:cNvSpPr/>
          <p:nvPr/>
        </p:nvSpPr>
        <p:spPr>
          <a:xfrm>
            <a:off x="9851172" y="2921393"/>
            <a:ext cx="13970" cy="22225"/>
          </a:xfrm>
          <a:custGeom>
            <a:avLst/>
            <a:gdLst/>
            <a:ahLst/>
            <a:cxnLst/>
            <a:rect l="l" t="t" r="r" b="b"/>
            <a:pathLst>
              <a:path w="13970" h="22225">
                <a:moveTo>
                  <a:pt x="13636" y="0"/>
                </a:moveTo>
                <a:lnTo>
                  <a:pt x="5484" y="9062"/>
                </a:lnTo>
                <a:lnTo>
                  <a:pt x="0" y="2193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6" name="object 416"/>
          <p:cNvSpPr txBox="1"/>
          <p:nvPr/>
        </p:nvSpPr>
        <p:spPr>
          <a:xfrm>
            <a:off x="444500" y="441007"/>
            <a:ext cx="4848860" cy="5283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b="1" spc="-105" dirty="0">
                <a:solidFill>
                  <a:srgbClr val="F15F22"/>
                </a:solidFill>
                <a:latin typeface="Calibri"/>
                <a:cs typeface="Calibri"/>
              </a:rPr>
              <a:t>T</a:t>
            </a:r>
            <a:r>
              <a:rPr sz="1800" b="1" spc="-5" dirty="0">
                <a:solidFill>
                  <a:srgbClr val="F15F22"/>
                </a:solidFill>
                <a:latin typeface="Calibri"/>
                <a:cs typeface="Calibri"/>
              </a:rPr>
              <a:t>e</a:t>
            </a:r>
            <a:r>
              <a:rPr sz="1800" b="1" spc="30" dirty="0">
                <a:solidFill>
                  <a:srgbClr val="F15F22"/>
                </a:solidFill>
                <a:latin typeface="Calibri"/>
                <a:cs typeface="Calibri"/>
              </a:rPr>
              <a:t>chnical</a:t>
            </a:r>
            <a:r>
              <a:rPr sz="1800" b="1" spc="45" dirty="0">
                <a:solidFill>
                  <a:srgbClr val="F15F22"/>
                </a:solidFill>
                <a:latin typeface="Calibri"/>
                <a:cs typeface="Calibri"/>
              </a:rPr>
              <a:t> </a:t>
            </a:r>
            <a:r>
              <a:rPr sz="1800" b="1" spc="25" dirty="0">
                <a:solidFill>
                  <a:srgbClr val="F15F22"/>
                </a:solidFill>
                <a:latin typeface="Calibri"/>
                <a:cs typeface="Calibri"/>
              </a:rPr>
              <a:t>details</a:t>
            </a:r>
            <a:r>
              <a:rPr sz="1800" b="1" spc="45" dirty="0">
                <a:solidFill>
                  <a:srgbClr val="F15F22"/>
                </a:solidFill>
                <a:latin typeface="Calibri"/>
                <a:cs typeface="Calibri"/>
              </a:rPr>
              <a:t> </a:t>
            </a:r>
            <a:r>
              <a:rPr sz="1800" b="1" spc="-15" dirty="0">
                <a:solidFill>
                  <a:srgbClr val="F15F22"/>
                </a:solidFill>
                <a:latin typeface="Calibri"/>
                <a:cs typeface="Calibri"/>
              </a:rPr>
              <a:t>:</a:t>
            </a:r>
            <a:r>
              <a:rPr sz="1800" b="1" spc="-20" dirty="0">
                <a:solidFill>
                  <a:srgbClr val="F15F22"/>
                </a:solidFill>
                <a:latin typeface="Calibri"/>
                <a:cs typeface="Calibri"/>
              </a:rPr>
              <a:t> </a:t>
            </a:r>
            <a:r>
              <a:rPr sz="1800" b="1" spc="-105" dirty="0">
                <a:solidFill>
                  <a:srgbClr val="F15F22"/>
                </a:solidFill>
                <a:latin typeface="Calibri"/>
                <a:cs typeface="Calibri"/>
              </a:rPr>
              <a:t>T</a:t>
            </a:r>
            <a:r>
              <a:rPr sz="1800" b="1" spc="-65" dirty="0">
                <a:solidFill>
                  <a:srgbClr val="F15F22"/>
                </a:solidFill>
                <a:latin typeface="Calibri"/>
                <a:cs typeface="Calibri"/>
              </a:rPr>
              <a:t>w</a:t>
            </a:r>
            <a:r>
              <a:rPr sz="1800" b="1" spc="-5" dirty="0">
                <a:solidFill>
                  <a:srgbClr val="F15F22"/>
                </a:solidFill>
                <a:latin typeface="Calibri"/>
                <a:cs typeface="Calibri"/>
              </a:rPr>
              <a:t>o</a:t>
            </a:r>
            <a:r>
              <a:rPr sz="1800" b="1" spc="45" dirty="0">
                <a:solidFill>
                  <a:srgbClr val="F15F22"/>
                </a:solidFill>
                <a:latin typeface="Calibri"/>
                <a:cs typeface="Calibri"/>
              </a:rPr>
              <a:t> </a:t>
            </a:r>
            <a:r>
              <a:rPr sz="1800" b="1" spc="-45" dirty="0">
                <a:solidFill>
                  <a:srgbClr val="F15F22"/>
                </a:solidFill>
                <a:latin typeface="Calibri"/>
                <a:cs typeface="Calibri"/>
              </a:rPr>
              <a:t>t</a:t>
            </a:r>
            <a:r>
              <a:rPr sz="1800" b="1" spc="15" dirty="0">
                <a:solidFill>
                  <a:srgbClr val="F15F22"/>
                </a:solidFill>
                <a:latin typeface="Calibri"/>
                <a:cs typeface="Calibri"/>
              </a:rPr>
              <a:t>ypes</a:t>
            </a:r>
            <a:r>
              <a:rPr sz="1800" b="1" spc="45" dirty="0">
                <a:solidFill>
                  <a:srgbClr val="F15F22"/>
                </a:solidFill>
                <a:latin typeface="Calibri"/>
                <a:cs typeface="Calibri"/>
              </a:rPr>
              <a:t> </a:t>
            </a:r>
            <a:r>
              <a:rPr sz="1800" b="1" spc="-30" dirty="0">
                <a:solidFill>
                  <a:srgbClr val="F15F22"/>
                </a:solidFill>
                <a:latin typeface="Calibri"/>
                <a:cs typeface="Calibri"/>
              </a:rPr>
              <a:t>o</a:t>
            </a:r>
            <a:r>
              <a:rPr sz="1800" b="1" spc="5" dirty="0">
                <a:solidFill>
                  <a:srgbClr val="F15F22"/>
                </a:solidFill>
                <a:latin typeface="Calibri"/>
                <a:cs typeface="Calibri"/>
              </a:rPr>
              <a:t>f</a:t>
            </a:r>
            <a:r>
              <a:rPr sz="1800" b="1" spc="45" dirty="0">
                <a:solidFill>
                  <a:srgbClr val="F15F22"/>
                </a:solidFill>
                <a:latin typeface="Calibri"/>
                <a:cs typeface="Calibri"/>
              </a:rPr>
              <a:t> </a:t>
            </a:r>
            <a:r>
              <a:rPr sz="1800" b="1" spc="20" dirty="0">
                <a:solidFill>
                  <a:srgbClr val="F15F22"/>
                </a:solidFill>
                <a:latin typeface="Calibri"/>
                <a:cs typeface="Calibri"/>
              </a:rPr>
              <a:t>ground</a:t>
            </a:r>
            <a:r>
              <a:rPr sz="1800" b="1" spc="45" dirty="0">
                <a:solidFill>
                  <a:srgbClr val="F15F22"/>
                </a:solidFill>
                <a:latin typeface="Calibri"/>
                <a:cs typeface="Calibri"/>
              </a:rPr>
              <a:t> </a:t>
            </a:r>
            <a:r>
              <a:rPr sz="1800" b="1" spc="-10" dirty="0">
                <a:solidFill>
                  <a:srgbClr val="F15F22"/>
                </a:solidFill>
                <a:latin typeface="Calibri"/>
                <a:cs typeface="Calibri"/>
              </a:rPr>
              <a:t>c</a:t>
            </a:r>
            <a:r>
              <a:rPr sz="1800" b="1" spc="5" dirty="0">
                <a:solidFill>
                  <a:srgbClr val="F15F22"/>
                </a:solidFill>
                <a:latin typeface="Calibri"/>
                <a:cs typeface="Calibri"/>
              </a:rPr>
              <a:t>onn</a:t>
            </a:r>
            <a:r>
              <a:rPr sz="1800" b="1" spc="-35" dirty="0">
                <a:solidFill>
                  <a:srgbClr val="F15F22"/>
                </a:solidFill>
                <a:latin typeface="Calibri"/>
                <a:cs typeface="Calibri"/>
              </a:rPr>
              <a:t>e</a:t>
            </a:r>
            <a:r>
              <a:rPr sz="1800" b="1" spc="40" dirty="0">
                <a:solidFill>
                  <a:srgbClr val="F15F22"/>
                </a:solidFill>
                <a:latin typeface="Calibri"/>
                <a:cs typeface="Calibri"/>
              </a:rPr>
              <a:t>xion</a:t>
            </a:r>
            <a:endParaRPr sz="18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sz="1800" b="1" i="1" spc="15" dirty="0">
                <a:solidFill>
                  <a:srgbClr val="F15F22"/>
                </a:solidFill>
                <a:latin typeface="Calibri"/>
                <a:cs typeface="Calibri"/>
              </a:rPr>
              <a:t>P</a:t>
            </a:r>
            <a:r>
              <a:rPr sz="1800" b="1" i="1" spc="-35" dirty="0">
                <a:solidFill>
                  <a:srgbClr val="F15F22"/>
                </a:solidFill>
                <a:latin typeface="Calibri"/>
                <a:cs typeface="Calibri"/>
              </a:rPr>
              <a:t>atio</a:t>
            </a:r>
            <a:r>
              <a:rPr sz="1800" b="1" i="1" spc="45" dirty="0">
                <a:solidFill>
                  <a:srgbClr val="F15F22"/>
                </a:solidFill>
                <a:latin typeface="Calibri"/>
                <a:cs typeface="Calibri"/>
              </a:rPr>
              <a:t> </a:t>
            </a:r>
            <a:r>
              <a:rPr sz="1800" b="1" i="1" spc="-45" dirty="0">
                <a:solidFill>
                  <a:srgbClr val="F15F22"/>
                </a:solidFill>
                <a:latin typeface="Calibri"/>
                <a:cs typeface="Calibri"/>
              </a:rPr>
              <a:t>door</a:t>
            </a:r>
            <a:r>
              <a:rPr sz="1800" b="1" i="1" spc="45" dirty="0">
                <a:solidFill>
                  <a:srgbClr val="F15F22"/>
                </a:solidFill>
                <a:latin typeface="Calibri"/>
                <a:cs typeface="Calibri"/>
              </a:rPr>
              <a:t> </a:t>
            </a:r>
            <a:r>
              <a:rPr sz="1800" b="1" i="1" spc="-85" dirty="0">
                <a:solidFill>
                  <a:srgbClr val="F15F22"/>
                </a:solidFill>
                <a:latin typeface="Calibri"/>
                <a:cs typeface="Calibri"/>
              </a:rPr>
              <a:t>/</a:t>
            </a:r>
            <a:r>
              <a:rPr sz="1800" b="1" i="1" spc="25" dirty="0">
                <a:solidFill>
                  <a:srgbClr val="F15F22"/>
                </a:solidFill>
                <a:latin typeface="Calibri"/>
                <a:cs typeface="Calibri"/>
              </a:rPr>
              <a:t> </a:t>
            </a:r>
            <a:r>
              <a:rPr sz="1800" b="1" i="1" spc="-45" dirty="0">
                <a:solidFill>
                  <a:srgbClr val="F15F22"/>
                </a:solidFill>
                <a:latin typeface="Calibri"/>
                <a:cs typeface="Calibri"/>
              </a:rPr>
              <a:t>Opaque</a:t>
            </a:r>
            <a:r>
              <a:rPr sz="1800" b="1" i="1" spc="25" dirty="0">
                <a:solidFill>
                  <a:srgbClr val="F15F22"/>
                </a:solidFill>
                <a:latin typeface="Calibri"/>
                <a:cs typeface="Calibri"/>
              </a:rPr>
              <a:t> </a:t>
            </a:r>
            <a:r>
              <a:rPr sz="1800" b="1" i="1" spc="-20" dirty="0">
                <a:solidFill>
                  <a:srgbClr val="F15F22"/>
                </a:solidFill>
                <a:latin typeface="Calibri"/>
                <a:cs typeface="Calibri"/>
              </a:rPr>
              <a:t>wall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417" name="object 417"/>
          <p:cNvSpPr txBox="1"/>
          <p:nvPr/>
        </p:nvSpPr>
        <p:spPr>
          <a:xfrm>
            <a:off x="10721766" y="1242230"/>
            <a:ext cx="1670050" cy="3606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ct val="100000"/>
              </a:lnSpc>
            </a:pPr>
            <a:r>
              <a:rPr sz="1200" b="1" spc="-114" dirty="0">
                <a:solidFill>
                  <a:srgbClr val="58595B"/>
                </a:solidFill>
                <a:latin typeface="Calibri"/>
                <a:cs typeface="Calibri"/>
              </a:rPr>
              <a:t>W</a:t>
            </a:r>
            <a:r>
              <a:rPr sz="1200" b="1" spc="35" dirty="0">
                <a:solidFill>
                  <a:srgbClr val="58595B"/>
                </a:solidFill>
                <a:latin typeface="Calibri"/>
                <a:cs typeface="Calibri"/>
              </a:rPr>
              <a:t>all</a:t>
            </a:r>
            <a:r>
              <a:rPr sz="1200" b="1" spc="3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200" b="1" spc="-10" dirty="0">
                <a:solidFill>
                  <a:srgbClr val="58595B"/>
                </a:solidFill>
                <a:latin typeface="Calibri"/>
                <a:cs typeface="Calibri"/>
              </a:rPr>
              <a:t>t</a:t>
            </a:r>
            <a:r>
              <a:rPr sz="1200" b="1" spc="-5" dirty="0">
                <a:solidFill>
                  <a:srgbClr val="58595B"/>
                </a:solidFill>
                <a:latin typeface="Calibri"/>
                <a:cs typeface="Calibri"/>
              </a:rPr>
              <a:t>o</a:t>
            </a:r>
            <a:r>
              <a:rPr sz="1200" b="1" spc="3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200" b="1" spc="5" dirty="0">
                <a:solidFill>
                  <a:srgbClr val="58595B"/>
                </a:solidFill>
                <a:latin typeface="Calibri"/>
                <a:cs typeface="Calibri"/>
              </a:rPr>
              <a:t>unhea</a:t>
            </a:r>
            <a:r>
              <a:rPr sz="1200" b="1" spc="-10" dirty="0">
                <a:solidFill>
                  <a:srgbClr val="58595B"/>
                </a:solidFill>
                <a:latin typeface="Calibri"/>
                <a:cs typeface="Calibri"/>
              </a:rPr>
              <a:t>t</a:t>
            </a:r>
            <a:r>
              <a:rPr sz="1200" b="1" dirty="0">
                <a:solidFill>
                  <a:srgbClr val="58595B"/>
                </a:solidFill>
                <a:latin typeface="Calibri"/>
                <a:cs typeface="Calibri"/>
              </a:rPr>
              <a:t>ed</a:t>
            </a:r>
            <a:r>
              <a:rPr sz="1200" b="1" spc="3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200" b="1" spc="15" dirty="0">
                <a:solidFill>
                  <a:srgbClr val="58595B"/>
                </a:solidFill>
                <a:latin typeface="Calibri"/>
                <a:cs typeface="Calibri"/>
              </a:rPr>
              <a:t>parking</a:t>
            </a:r>
            <a:r>
              <a:rPr sz="1200" b="1" spc="5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200" b="1" spc="35" dirty="0">
                <a:solidFill>
                  <a:srgbClr val="58595B"/>
                </a:solidFill>
                <a:latin typeface="Calibri"/>
                <a:cs typeface="Calibri"/>
              </a:rPr>
              <a:t>La</a:t>
            </a:r>
            <a:r>
              <a:rPr sz="1200" b="1" spc="25" dirty="0">
                <a:solidFill>
                  <a:srgbClr val="58595B"/>
                </a:solidFill>
                <a:latin typeface="Calibri"/>
                <a:cs typeface="Calibri"/>
              </a:rPr>
              <a:t>y</a:t>
            </a:r>
            <a:r>
              <a:rPr sz="1200" b="1" dirty="0">
                <a:solidFill>
                  <a:srgbClr val="58595B"/>
                </a:solidFill>
                <a:latin typeface="Calibri"/>
                <a:cs typeface="Calibri"/>
              </a:rPr>
              <a:t>er</a:t>
            </a:r>
            <a:r>
              <a:rPr sz="1200" b="1" spc="3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200" b="1" spc="15" dirty="0">
                <a:solidFill>
                  <a:srgbClr val="58595B"/>
                </a:solidFill>
                <a:latin typeface="Calibri"/>
                <a:cs typeface="Calibri"/>
              </a:rPr>
              <a:t>build-up</a:t>
            </a:r>
            <a:r>
              <a:rPr sz="1200" b="1" spc="3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200" b="1" spc="35" dirty="0">
                <a:solidFill>
                  <a:srgbClr val="58595B"/>
                </a:solidFill>
                <a:latin typeface="Calibri"/>
                <a:cs typeface="Calibri"/>
              </a:rPr>
              <a:t>B</a:t>
            </a:r>
            <a:r>
              <a:rPr sz="1200" b="1" spc="3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200" b="1" spc="15" dirty="0">
                <a:solidFill>
                  <a:srgbClr val="58595B"/>
                </a:solidFill>
                <a:latin typeface="Calibri"/>
                <a:cs typeface="Calibri"/>
              </a:rPr>
              <a:t>in</a:t>
            </a:r>
            <a:r>
              <a:rPr sz="1200" b="1" spc="3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200" b="1" dirty="0">
                <a:solidFill>
                  <a:srgbClr val="58595B"/>
                </a:solidFill>
                <a:latin typeface="Calibri"/>
                <a:cs typeface="Calibri"/>
              </a:rPr>
              <a:t>cm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418" name="object 418"/>
          <p:cNvSpPr txBox="1"/>
          <p:nvPr/>
        </p:nvSpPr>
        <p:spPr>
          <a:xfrm>
            <a:off x="10721766" y="1785349"/>
            <a:ext cx="2019935" cy="10185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100" i="1" spc="-10" dirty="0">
                <a:solidFill>
                  <a:srgbClr val="58595B"/>
                </a:solidFill>
                <a:latin typeface="Calibri"/>
                <a:cs typeface="Calibri"/>
              </a:rPr>
              <a:t>1.3</a:t>
            </a:r>
            <a:r>
              <a:rPr sz="1100" i="1" spc="45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100" i="1" spc="-5" dirty="0">
                <a:solidFill>
                  <a:srgbClr val="58595B"/>
                </a:solidFill>
                <a:latin typeface="Calibri"/>
                <a:cs typeface="Calibri"/>
              </a:rPr>
              <a:t>Interior</a:t>
            </a:r>
            <a:r>
              <a:rPr sz="1100" i="1" spc="45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100" i="1" spc="-10" dirty="0">
                <a:solidFill>
                  <a:srgbClr val="58595B"/>
                </a:solidFill>
                <a:latin typeface="Calibri"/>
                <a:cs typeface="Calibri"/>
              </a:rPr>
              <a:t>plaster</a:t>
            </a:r>
            <a:endParaRPr sz="11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sz="1100" i="1" spc="-10" dirty="0">
                <a:solidFill>
                  <a:srgbClr val="58595B"/>
                </a:solidFill>
                <a:latin typeface="Calibri"/>
                <a:cs typeface="Calibri"/>
              </a:rPr>
              <a:t>0.2</a:t>
            </a:r>
            <a:r>
              <a:rPr sz="1100" i="1" spc="45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100" i="1" spc="20" dirty="0">
                <a:solidFill>
                  <a:srgbClr val="58595B"/>
                </a:solidFill>
                <a:latin typeface="Calibri"/>
                <a:cs typeface="Calibri"/>
              </a:rPr>
              <a:t>IS</a:t>
            </a:r>
            <a:r>
              <a:rPr sz="1100" i="1" spc="5" dirty="0">
                <a:solidFill>
                  <a:srgbClr val="58595B"/>
                </a:solidFill>
                <a:latin typeface="Calibri"/>
                <a:cs typeface="Calibri"/>
              </a:rPr>
              <a:t>OVER</a:t>
            </a:r>
            <a:r>
              <a:rPr sz="1100" i="1" spc="1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100" i="1" spc="-80" dirty="0">
                <a:solidFill>
                  <a:srgbClr val="58595B"/>
                </a:solidFill>
                <a:latin typeface="Calibri"/>
                <a:cs typeface="Calibri"/>
              </a:rPr>
              <a:t>V</a:t>
            </a:r>
            <a:r>
              <a:rPr sz="1100" i="1" spc="5" dirty="0">
                <a:solidFill>
                  <a:srgbClr val="58595B"/>
                </a:solidFill>
                <a:latin typeface="Calibri"/>
                <a:cs typeface="Calibri"/>
              </a:rPr>
              <a:t>ARIO</a:t>
            </a:r>
            <a:r>
              <a:rPr sz="1100" i="1" spc="45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100" i="1" spc="-25" dirty="0">
                <a:solidFill>
                  <a:srgbClr val="58595B"/>
                </a:solidFill>
                <a:latin typeface="Calibri"/>
                <a:cs typeface="Calibri"/>
              </a:rPr>
              <a:t>KM</a:t>
            </a:r>
            <a:r>
              <a:rPr sz="1100" i="1" spc="45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100" i="1" spc="5" dirty="0">
                <a:solidFill>
                  <a:srgbClr val="58595B"/>
                </a:solidFill>
                <a:latin typeface="Calibri"/>
                <a:cs typeface="Calibri"/>
              </a:rPr>
              <a:t>Dupl</a:t>
            </a:r>
            <a:r>
              <a:rPr sz="1100" i="1" spc="-15" dirty="0">
                <a:solidFill>
                  <a:srgbClr val="58595B"/>
                </a:solidFill>
                <a:latin typeface="Calibri"/>
                <a:cs typeface="Calibri"/>
              </a:rPr>
              <a:t>e</a:t>
            </a:r>
            <a:r>
              <a:rPr sz="1100" i="1" spc="55" dirty="0">
                <a:solidFill>
                  <a:srgbClr val="58595B"/>
                </a:solidFill>
                <a:latin typeface="Calibri"/>
                <a:cs typeface="Calibri"/>
              </a:rPr>
              <a:t>x</a:t>
            </a:r>
            <a:endParaRPr sz="11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sz="1100" i="1" spc="-5" dirty="0">
                <a:solidFill>
                  <a:srgbClr val="58595B"/>
                </a:solidFill>
                <a:latin typeface="Calibri"/>
                <a:cs typeface="Calibri"/>
              </a:rPr>
              <a:t>20.0</a:t>
            </a:r>
            <a:r>
              <a:rPr sz="1100" i="1" spc="45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100" i="1" spc="-25" dirty="0">
                <a:solidFill>
                  <a:srgbClr val="58595B"/>
                </a:solidFill>
                <a:latin typeface="Calibri"/>
                <a:cs typeface="Calibri"/>
              </a:rPr>
              <a:t>C</a:t>
            </a:r>
            <a:r>
              <a:rPr sz="1100" i="1" spc="-15" dirty="0">
                <a:solidFill>
                  <a:srgbClr val="58595B"/>
                </a:solidFill>
                <a:latin typeface="Calibri"/>
                <a:cs typeface="Calibri"/>
              </a:rPr>
              <a:t>oncrete</a:t>
            </a:r>
            <a:endParaRPr sz="11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sz="1100" i="1" spc="-5" dirty="0">
                <a:solidFill>
                  <a:srgbClr val="58595B"/>
                </a:solidFill>
                <a:latin typeface="Calibri"/>
                <a:cs typeface="Calibri"/>
              </a:rPr>
              <a:t>14.0</a:t>
            </a:r>
            <a:r>
              <a:rPr sz="1100" i="1" spc="45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100" i="1" spc="20" dirty="0">
                <a:solidFill>
                  <a:srgbClr val="58595B"/>
                </a:solidFill>
                <a:latin typeface="Calibri"/>
                <a:cs typeface="Calibri"/>
              </a:rPr>
              <a:t>IS</a:t>
            </a:r>
            <a:r>
              <a:rPr sz="1100" i="1" spc="5" dirty="0">
                <a:solidFill>
                  <a:srgbClr val="58595B"/>
                </a:solidFill>
                <a:latin typeface="Calibri"/>
                <a:cs typeface="Calibri"/>
              </a:rPr>
              <a:t>OVER</a:t>
            </a:r>
            <a:r>
              <a:rPr sz="1100" i="1" spc="45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100" i="1" spc="5" dirty="0">
                <a:solidFill>
                  <a:srgbClr val="58595B"/>
                </a:solidFill>
                <a:latin typeface="Calibri"/>
                <a:cs typeface="Calibri"/>
              </a:rPr>
              <a:t>Sillatherm</a:t>
            </a:r>
            <a:r>
              <a:rPr sz="1100" i="1" spc="2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100" i="1" spc="-125" dirty="0">
                <a:solidFill>
                  <a:srgbClr val="58595B"/>
                </a:solidFill>
                <a:latin typeface="Calibri"/>
                <a:cs typeface="Calibri"/>
              </a:rPr>
              <a:t>W</a:t>
            </a:r>
            <a:r>
              <a:rPr sz="1100" i="1" spc="-10" dirty="0">
                <a:solidFill>
                  <a:srgbClr val="58595B"/>
                </a:solidFill>
                <a:latin typeface="Calibri"/>
                <a:cs typeface="Calibri"/>
              </a:rPr>
              <a:t>VP</a:t>
            </a:r>
            <a:r>
              <a:rPr sz="1100" i="1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100" i="1" spc="15" dirty="0">
                <a:solidFill>
                  <a:srgbClr val="58595B"/>
                </a:solidFill>
                <a:latin typeface="Calibri"/>
                <a:cs typeface="Calibri"/>
              </a:rPr>
              <a:t>1-035</a:t>
            </a:r>
            <a:endParaRPr sz="11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sz="1100" i="1" spc="-5" dirty="0">
                <a:solidFill>
                  <a:srgbClr val="58595B"/>
                </a:solidFill>
                <a:latin typeface="Calibri"/>
                <a:cs typeface="Calibri"/>
              </a:rPr>
              <a:t>14.0</a:t>
            </a:r>
            <a:r>
              <a:rPr sz="1100" i="1" spc="45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100" i="1" spc="20" dirty="0">
                <a:solidFill>
                  <a:srgbClr val="58595B"/>
                </a:solidFill>
                <a:latin typeface="Calibri"/>
                <a:cs typeface="Calibri"/>
              </a:rPr>
              <a:t>IS</a:t>
            </a:r>
            <a:r>
              <a:rPr sz="1100" i="1" spc="5" dirty="0">
                <a:solidFill>
                  <a:srgbClr val="58595B"/>
                </a:solidFill>
                <a:latin typeface="Calibri"/>
                <a:cs typeface="Calibri"/>
              </a:rPr>
              <a:t>OVER</a:t>
            </a:r>
            <a:r>
              <a:rPr sz="1100" i="1" spc="45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100" i="1" spc="5" dirty="0">
                <a:solidFill>
                  <a:srgbClr val="58595B"/>
                </a:solidFill>
                <a:latin typeface="Calibri"/>
                <a:cs typeface="Calibri"/>
              </a:rPr>
              <a:t>Sillatherm</a:t>
            </a:r>
            <a:r>
              <a:rPr sz="1100" i="1" spc="2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100" i="1" spc="-125" dirty="0">
                <a:solidFill>
                  <a:srgbClr val="58595B"/>
                </a:solidFill>
                <a:latin typeface="Calibri"/>
                <a:cs typeface="Calibri"/>
              </a:rPr>
              <a:t>W</a:t>
            </a:r>
            <a:r>
              <a:rPr sz="1100" i="1" spc="-10" dirty="0">
                <a:solidFill>
                  <a:srgbClr val="58595B"/>
                </a:solidFill>
                <a:latin typeface="Calibri"/>
                <a:cs typeface="Calibri"/>
              </a:rPr>
              <a:t>VP</a:t>
            </a:r>
            <a:r>
              <a:rPr sz="1100" i="1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100" i="1" spc="15" dirty="0">
                <a:solidFill>
                  <a:srgbClr val="58595B"/>
                </a:solidFill>
                <a:latin typeface="Calibri"/>
                <a:cs typeface="Calibri"/>
              </a:rPr>
              <a:t>1-035</a:t>
            </a:r>
            <a:endParaRPr sz="11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1100" i="1" spc="-10" dirty="0">
                <a:solidFill>
                  <a:srgbClr val="58595B"/>
                </a:solidFill>
                <a:latin typeface="Calibri"/>
                <a:cs typeface="Calibri"/>
              </a:rPr>
              <a:t>1.5</a:t>
            </a:r>
            <a:r>
              <a:rPr sz="1100" i="1" spc="1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100" i="1" spc="15" dirty="0">
                <a:solidFill>
                  <a:srgbClr val="58595B"/>
                </a:solidFill>
                <a:latin typeface="Calibri"/>
                <a:cs typeface="Calibri"/>
              </a:rPr>
              <a:t>Thick </a:t>
            </a:r>
            <a:r>
              <a:rPr sz="1100" i="1" spc="-10" dirty="0">
                <a:solidFill>
                  <a:srgbClr val="58595B"/>
                </a:solidFill>
                <a:latin typeface="Calibri"/>
                <a:cs typeface="Calibri"/>
              </a:rPr>
              <a:t>plaster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419" name="object 419"/>
          <p:cNvSpPr txBox="1"/>
          <p:nvPr/>
        </p:nvSpPr>
        <p:spPr>
          <a:xfrm>
            <a:off x="4741439" y="1235535"/>
            <a:ext cx="1479550" cy="3606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200" b="1" spc="20" dirty="0">
                <a:solidFill>
                  <a:srgbClr val="58595B"/>
                </a:solidFill>
                <a:latin typeface="Calibri"/>
                <a:cs typeface="Calibri"/>
              </a:rPr>
              <a:t>Floor</a:t>
            </a:r>
            <a:r>
              <a:rPr sz="1200" b="1" spc="3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200" b="1" spc="-10" dirty="0">
                <a:solidFill>
                  <a:srgbClr val="58595B"/>
                </a:solidFill>
                <a:latin typeface="Calibri"/>
                <a:cs typeface="Calibri"/>
              </a:rPr>
              <a:t>t</a:t>
            </a:r>
            <a:r>
              <a:rPr sz="1200" b="1" spc="-5" dirty="0">
                <a:solidFill>
                  <a:srgbClr val="58595B"/>
                </a:solidFill>
                <a:latin typeface="Calibri"/>
                <a:cs typeface="Calibri"/>
              </a:rPr>
              <a:t>o</a:t>
            </a:r>
            <a:r>
              <a:rPr sz="1200" b="1" spc="3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200" b="1" spc="10" dirty="0">
                <a:solidFill>
                  <a:srgbClr val="58595B"/>
                </a:solidFill>
                <a:latin typeface="Calibri"/>
                <a:cs typeface="Calibri"/>
              </a:rPr>
              <a:t>ground</a:t>
            </a:r>
            <a:endParaRPr sz="12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sz="1200" b="1" spc="35" dirty="0">
                <a:solidFill>
                  <a:srgbClr val="58595B"/>
                </a:solidFill>
                <a:latin typeface="Calibri"/>
                <a:cs typeface="Calibri"/>
              </a:rPr>
              <a:t>La</a:t>
            </a:r>
            <a:r>
              <a:rPr sz="1200" b="1" spc="25" dirty="0">
                <a:solidFill>
                  <a:srgbClr val="58595B"/>
                </a:solidFill>
                <a:latin typeface="Calibri"/>
                <a:cs typeface="Calibri"/>
              </a:rPr>
              <a:t>y</a:t>
            </a:r>
            <a:r>
              <a:rPr sz="1200" b="1" dirty="0">
                <a:solidFill>
                  <a:srgbClr val="58595B"/>
                </a:solidFill>
                <a:latin typeface="Calibri"/>
                <a:cs typeface="Calibri"/>
              </a:rPr>
              <a:t>er</a:t>
            </a:r>
            <a:r>
              <a:rPr sz="1200" b="1" spc="3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200" b="1" spc="15" dirty="0">
                <a:solidFill>
                  <a:srgbClr val="58595B"/>
                </a:solidFill>
                <a:latin typeface="Calibri"/>
                <a:cs typeface="Calibri"/>
              </a:rPr>
              <a:t>build-up</a:t>
            </a:r>
            <a:r>
              <a:rPr sz="1200" b="1" spc="-2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200" b="1" spc="-5" dirty="0">
                <a:solidFill>
                  <a:srgbClr val="58595B"/>
                </a:solidFill>
                <a:latin typeface="Calibri"/>
                <a:cs typeface="Calibri"/>
              </a:rPr>
              <a:t>A</a:t>
            </a:r>
            <a:r>
              <a:rPr sz="1200" b="1" spc="-25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200" b="1" spc="15" dirty="0">
                <a:solidFill>
                  <a:srgbClr val="58595B"/>
                </a:solidFill>
                <a:latin typeface="Calibri"/>
                <a:cs typeface="Calibri"/>
              </a:rPr>
              <a:t>in</a:t>
            </a:r>
            <a:r>
              <a:rPr sz="1200" b="1" spc="3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200" b="1" dirty="0">
                <a:solidFill>
                  <a:srgbClr val="58595B"/>
                </a:solidFill>
                <a:latin typeface="Calibri"/>
                <a:cs typeface="Calibri"/>
              </a:rPr>
              <a:t>cm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420" name="object 420"/>
          <p:cNvSpPr txBox="1"/>
          <p:nvPr/>
        </p:nvSpPr>
        <p:spPr>
          <a:xfrm>
            <a:off x="4741439" y="1763414"/>
            <a:ext cx="2037080" cy="11709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100" i="1" spc="5" dirty="0">
                <a:solidFill>
                  <a:srgbClr val="58595B"/>
                </a:solidFill>
                <a:latin typeface="Calibri"/>
                <a:cs typeface="Calibri"/>
              </a:rPr>
              <a:t>Floor</a:t>
            </a:r>
            <a:r>
              <a:rPr sz="1100" i="1" spc="45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100" i="1" spc="-35" dirty="0">
                <a:solidFill>
                  <a:srgbClr val="58595B"/>
                </a:solidFill>
                <a:latin typeface="Calibri"/>
                <a:cs typeface="Calibri"/>
              </a:rPr>
              <a:t>c</a:t>
            </a:r>
            <a:r>
              <a:rPr sz="1100" i="1" spc="-40" dirty="0">
                <a:solidFill>
                  <a:srgbClr val="58595B"/>
                </a:solidFill>
                <a:latin typeface="Calibri"/>
                <a:cs typeface="Calibri"/>
              </a:rPr>
              <a:t>o</a:t>
            </a:r>
            <a:r>
              <a:rPr sz="1100" i="1" spc="-20" dirty="0">
                <a:solidFill>
                  <a:srgbClr val="58595B"/>
                </a:solidFill>
                <a:latin typeface="Calibri"/>
                <a:cs typeface="Calibri"/>
              </a:rPr>
              <a:t>v</a:t>
            </a:r>
            <a:r>
              <a:rPr sz="1100" i="1" spc="-5" dirty="0">
                <a:solidFill>
                  <a:srgbClr val="58595B"/>
                </a:solidFill>
                <a:latin typeface="Calibri"/>
                <a:cs typeface="Calibri"/>
              </a:rPr>
              <a:t>ering</a:t>
            </a:r>
            <a:endParaRPr sz="11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sz="1100" i="1" spc="-10" dirty="0">
                <a:solidFill>
                  <a:srgbClr val="58595B"/>
                </a:solidFill>
                <a:latin typeface="Calibri"/>
                <a:cs typeface="Calibri"/>
              </a:rPr>
              <a:t>5.0</a:t>
            </a:r>
            <a:r>
              <a:rPr sz="1100" i="1" spc="45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100" i="1" spc="-25" dirty="0">
                <a:solidFill>
                  <a:srgbClr val="58595B"/>
                </a:solidFill>
                <a:latin typeface="Calibri"/>
                <a:cs typeface="Calibri"/>
              </a:rPr>
              <a:t>C</a:t>
            </a:r>
            <a:r>
              <a:rPr sz="1100" i="1" spc="-15" dirty="0">
                <a:solidFill>
                  <a:srgbClr val="58595B"/>
                </a:solidFill>
                <a:latin typeface="Calibri"/>
                <a:cs typeface="Calibri"/>
              </a:rPr>
              <a:t>oncrete</a:t>
            </a:r>
            <a:r>
              <a:rPr sz="1100" i="1" spc="45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100" i="1" spc="-10" dirty="0">
                <a:solidFill>
                  <a:srgbClr val="58595B"/>
                </a:solidFill>
                <a:latin typeface="Calibri"/>
                <a:cs typeface="Calibri"/>
              </a:rPr>
              <a:t>screed</a:t>
            </a:r>
            <a:endParaRPr sz="11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sz="1100" i="1" spc="-10" dirty="0">
                <a:solidFill>
                  <a:srgbClr val="58595B"/>
                </a:solidFill>
                <a:latin typeface="Calibri"/>
                <a:cs typeface="Calibri"/>
              </a:rPr>
              <a:t>0.2</a:t>
            </a:r>
            <a:r>
              <a:rPr sz="1100" i="1" spc="45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100" i="1" spc="20" dirty="0">
                <a:solidFill>
                  <a:srgbClr val="58595B"/>
                </a:solidFill>
                <a:latin typeface="Calibri"/>
                <a:cs typeface="Calibri"/>
              </a:rPr>
              <a:t>IS</a:t>
            </a:r>
            <a:r>
              <a:rPr sz="1100" i="1" spc="5" dirty="0">
                <a:solidFill>
                  <a:srgbClr val="58595B"/>
                </a:solidFill>
                <a:latin typeface="Calibri"/>
                <a:cs typeface="Calibri"/>
              </a:rPr>
              <a:t>OVER</a:t>
            </a:r>
            <a:r>
              <a:rPr sz="1100" i="1" spc="1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100" i="1" spc="-80" dirty="0">
                <a:solidFill>
                  <a:srgbClr val="58595B"/>
                </a:solidFill>
                <a:latin typeface="Calibri"/>
                <a:cs typeface="Calibri"/>
              </a:rPr>
              <a:t>V</a:t>
            </a:r>
            <a:r>
              <a:rPr sz="1100" i="1" spc="5" dirty="0">
                <a:solidFill>
                  <a:srgbClr val="58595B"/>
                </a:solidFill>
                <a:latin typeface="Calibri"/>
                <a:cs typeface="Calibri"/>
              </a:rPr>
              <a:t>ARIO</a:t>
            </a:r>
            <a:r>
              <a:rPr sz="1100" i="1" spc="45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100" i="1" spc="-25" dirty="0">
                <a:solidFill>
                  <a:srgbClr val="58595B"/>
                </a:solidFill>
                <a:latin typeface="Calibri"/>
                <a:cs typeface="Calibri"/>
              </a:rPr>
              <a:t>KM</a:t>
            </a:r>
            <a:r>
              <a:rPr sz="1100" i="1" spc="45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100" i="1" spc="5" dirty="0">
                <a:solidFill>
                  <a:srgbClr val="58595B"/>
                </a:solidFill>
                <a:latin typeface="Calibri"/>
                <a:cs typeface="Calibri"/>
              </a:rPr>
              <a:t>Dupl</a:t>
            </a:r>
            <a:r>
              <a:rPr sz="1100" i="1" spc="-15" dirty="0">
                <a:solidFill>
                  <a:srgbClr val="58595B"/>
                </a:solidFill>
                <a:latin typeface="Calibri"/>
                <a:cs typeface="Calibri"/>
              </a:rPr>
              <a:t>e</a:t>
            </a:r>
            <a:r>
              <a:rPr sz="1100" i="1" spc="55" dirty="0">
                <a:solidFill>
                  <a:srgbClr val="58595B"/>
                </a:solidFill>
                <a:latin typeface="Calibri"/>
                <a:cs typeface="Calibri"/>
              </a:rPr>
              <a:t>x</a:t>
            </a:r>
            <a:endParaRPr sz="11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sz="1100" i="1" spc="-10" dirty="0">
                <a:solidFill>
                  <a:srgbClr val="58595B"/>
                </a:solidFill>
                <a:latin typeface="Calibri"/>
                <a:cs typeface="Calibri"/>
              </a:rPr>
              <a:t>3.0</a:t>
            </a:r>
            <a:r>
              <a:rPr sz="1100" i="1" spc="45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100" i="1" spc="20" dirty="0">
                <a:solidFill>
                  <a:srgbClr val="58595B"/>
                </a:solidFill>
                <a:latin typeface="Calibri"/>
                <a:cs typeface="Calibri"/>
              </a:rPr>
              <a:t>IS</a:t>
            </a:r>
            <a:r>
              <a:rPr sz="1100" i="1" spc="5" dirty="0">
                <a:solidFill>
                  <a:srgbClr val="58595B"/>
                </a:solidFill>
                <a:latin typeface="Calibri"/>
                <a:cs typeface="Calibri"/>
              </a:rPr>
              <a:t>OVER</a:t>
            </a:r>
            <a:r>
              <a:rPr sz="1100" i="1" spc="1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100" i="1" spc="-5" dirty="0">
                <a:solidFill>
                  <a:srgbClr val="58595B"/>
                </a:solidFill>
                <a:latin typeface="Calibri"/>
                <a:cs typeface="Calibri"/>
              </a:rPr>
              <a:t>Akustic</a:t>
            </a:r>
            <a:r>
              <a:rPr sz="1100" i="1" spc="1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100" i="1" spc="20" dirty="0">
                <a:solidFill>
                  <a:srgbClr val="58595B"/>
                </a:solidFill>
                <a:latin typeface="Calibri"/>
                <a:cs typeface="Calibri"/>
              </a:rPr>
              <a:t>EP</a:t>
            </a:r>
            <a:r>
              <a:rPr sz="1100" i="1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100" i="1" spc="10" dirty="0">
                <a:solidFill>
                  <a:srgbClr val="58595B"/>
                </a:solidFill>
                <a:latin typeface="Calibri"/>
                <a:cs typeface="Calibri"/>
              </a:rPr>
              <a:t>3</a:t>
            </a:r>
            <a:r>
              <a:rPr sz="1100" i="1" spc="45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100" i="1" spc="10" dirty="0">
                <a:solidFill>
                  <a:srgbClr val="58595B"/>
                </a:solidFill>
                <a:latin typeface="Calibri"/>
                <a:cs typeface="Calibri"/>
              </a:rPr>
              <a:t>040</a:t>
            </a:r>
            <a:endParaRPr sz="1100">
              <a:latin typeface="Calibri"/>
              <a:cs typeface="Calibri"/>
            </a:endParaRPr>
          </a:p>
          <a:p>
            <a:pPr marL="12700" marR="5080">
              <a:lnSpc>
                <a:spcPct val="100000"/>
              </a:lnSpc>
            </a:pPr>
            <a:r>
              <a:rPr sz="1100" i="1" spc="-10" dirty="0">
                <a:solidFill>
                  <a:srgbClr val="58595B"/>
                </a:solidFill>
                <a:latin typeface="Calibri"/>
                <a:cs typeface="Calibri"/>
              </a:rPr>
              <a:t>4.0</a:t>
            </a:r>
            <a:r>
              <a:rPr sz="1100" i="1" spc="45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100" i="1" spc="20" dirty="0">
                <a:solidFill>
                  <a:srgbClr val="58595B"/>
                </a:solidFill>
                <a:latin typeface="Calibri"/>
                <a:cs typeface="Calibri"/>
              </a:rPr>
              <a:t>IS</a:t>
            </a:r>
            <a:r>
              <a:rPr sz="1100" i="1" spc="5" dirty="0">
                <a:solidFill>
                  <a:srgbClr val="58595B"/>
                </a:solidFill>
                <a:latin typeface="Calibri"/>
                <a:cs typeface="Calibri"/>
              </a:rPr>
              <a:t>OVER</a:t>
            </a:r>
            <a:r>
              <a:rPr sz="1100" i="1" spc="45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100" i="1" spc="5" dirty="0">
                <a:solidFill>
                  <a:srgbClr val="58595B"/>
                </a:solidFill>
                <a:latin typeface="Calibri"/>
                <a:cs typeface="Calibri"/>
              </a:rPr>
              <a:t>Exporit</a:t>
            </a:r>
            <a:r>
              <a:rPr sz="1100" i="1" spc="45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100" i="1" spc="30" dirty="0">
                <a:solidFill>
                  <a:srgbClr val="58595B"/>
                </a:solidFill>
                <a:latin typeface="Calibri"/>
                <a:cs typeface="Calibri"/>
              </a:rPr>
              <a:t>EPS</a:t>
            </a:r>
            <a:r>
              <a:rPr sz="1100" i="1" spc="45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100" i="1" dirty="0">
                <a:solidFill>
                  <a:srgbClr val="58595B"/>
                </a:solidFill>
                <a:latin typeface="Calibri"/>
                <a:cs typeface="Calibri"/>
              </a:rPr>
              <a:t>100/035</a:t>
            </a:r>
            <a:r>
              <a:rPr sz="1100" i="1" spc="45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100" i="1" spc="-10" dirty="0">
                <a:solidFill>
                  <a:srgbClr val="58595B"/>
                </a:solidFill>
                <a:latin typeface="Calibri"/>
                <a:cs typeface="Calibri"/>
              </a:rPr>
              <a:t>as</a:t>
            </a:r>
            <a:r>
              <a:rPr sz="1100" i="1" spc="-5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100" i="1" spc="-35" dirty="0">
                <a:solidFill>
                  <a:srgbClr val="58595B"/>
                </a:solidFill>
                <a:latin typeface="Calibri"/>
                <a:cs typeface="Calibri"/>
              </a:rPr>
              <a:t>c</a:t>
            </a:r>
            <a:r>
              <a:rPr sz="1100" i="1" spc="-10" dirty="0">
                <a:solidFill>
                  <a:srgbClr val="58595B"/>
                </a:solidFill>
                <a:latin typeface="Calibri"/>
                <a:cs typeface="Calibri"/>
              </a:rPr>
              <a:t>ompensation</a:t>
            </a:r>
            <a:r>
              <a:rPr sz="1100" i="1" spc="45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100" i="1" spc="-25" dirty="0">
                <a:solidFill>
                  <a:srgbClr val="58595B"/>
                </a:solidFill>
                <a:latin typeface="Calibri"/>
                <a:cs typeface="Calibri"/>
              </a:rPr>
              <a:t>for</a:t>
            </a:r>
            <a:r>
              <a:rPr sz="1100" i="1" spc="45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100" i="1" dirty="0">
                <a:solidFill>
                  <a:srgbClr val="58595B"/>
                </a:solidFill>
                <a:latin typeface="Calibri"/>
                <a:cs typeface="Calibri"/>
              </a:rPr>
              <a:t>height</a:t>
            </a:r>
            <a:r>
              <a:rPr sz="1100" i="1" spc="45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100" i="1" spc="-25" dirty="0">
                <a:solidFill>
                  <a:srgbClr val="58595B"/>
                </a:solidFill>
                <a:latin typeface="Calibri"/>
                <a:cs typeface="Calibri"/>
              </a:rPr>
              <a:t>of</a:t>
            </a:r>
            <a:r>
              <a:rPr sz="1100" i="1" spc="2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100" i="1" spc="-10" dirty="0">
                <a:solidFill>
                  <a:srgbClr val="58595B"/>
                </a:solidFill>
                <a:latin typeface="Calibri"/>
                <a:cs typeface="Calibri"/>
              </a:rPr>
              <a:t>tube</a:t>
            </a:r>
            <a:endParaRPr sz="11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sz="1100" i="1" spc="-10" dirty="0">
                <a:solidFill>
                  <a:srgbClr val="58595B"/>
                </a:solidFill>
                <a:latin typeface="Calibri"/>
                <a:cs typeface="Calibri"/>
              </a:rPr>
              <a:t>0.5</a:t>
            </a:r>
            <a:r>
              <a:rPr sz="1100" i="1" spc="45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100" i="1" spc="5" dirty="0">
                <a:solidFill>
                  <a:srgbClr val="58595B"/>
                </a:solidFill>
                <a:latin typeface="Calibri"/>
                <a:cs typeface="Calibri"/>
              </a:rPr>
              <a:t>sealing</a:t>
            </a:r>
            <a:r>
              <a:rPr sz="1100" i="1" spc="45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100" i="1" spc="-10" dirty="0">
                <a:solidFill>
                  <a:srgbClr val="58595B"/>
                </a:solidFill>
                <a:latin typeface="Calibri"/>
                <a:cs typeface="Calibri"/>
              </a:rPr>
              <a:t>against</a:t>
            </a:r>
            <a:r>
              <a:rPr sz="1100" i="1" spc="45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100" i="1" spc="-10" dirty="0">
                <a:solidFill>
                  <a:srgbClr val="58595B"/>
                </a:solidFill>
                <a:latin typeface="Calibri"/>
                <a:cs typeface="Calibri"/>
              </a:rPr>
              <a:t>moisture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421" name="object 421"/>
          <p:cNvSpPr txBox="1"/>
          <p:nvPr/>
        </p:nvSpPr>
        <p:spPr>
          <a:xfrm>
            <a:off x="4741439" y="2946241"/>
            <a:ext cx="1724025" cy="12414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ct val="100000"/>
              </a:lnSpc>
            </a:pPr>
            <a:r>
              <a:rPr sz="1100" i="1" spc="-5" dirty="0">
                <a:solidFill>
                  <a:srgbClr val="58595B"/>
                </a:solidFill>
                <a:latin typeface="Calibri"/>
                <a:cs typeface="Calibri"/>
              </a:rPr>
              <a:t>30.0</a:t>
            </a:r>
            <a:r>
              <a:rPr sz="1100" i="1" spc="45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100" i="1" spc="-25" dirty="0">
                <a:solidFill>
                  <a:srgbClr val="58595B"/>
                </a:solidFill>
                <a:latin typeface="Calibri"/>
                <a:cs typeface="Calibri"/>
              </a:rPr>
              <a:t>C</a:t>
            </a:r>
            <a:r>
              <a:rPr sz="1100" i="1" spc="-15" dirty="0">
                <a:solidFill>
                  <a:srgbClr val="58595B"/>
                </a:solidFill>
                <a:latin typeface="Calibri"/>
                <a:cs typeface="Calibri"/>
              </a:rPr>
              <a:t>oncrete</a:t>
            </a:r>
            <a:r>
              <a:rPr sz="1100" i="1" spc="45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100" i="1" spc="-10" dirty="0">
                <a:solidFill>
                  <a:srgbClr val="58595B"/>
                </a:solidFill>
                <a:latin typeface="Calibri"/>
                <a:cs typeface="Calibri"/>
              </a:rPr>
              <a:t>foundation</a:t>
            </a:r>
            <a:r>
              <a:rPr sz="1100" i="1" spc="45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100" i="1" spc="5" dirty="0">
                <a:solidFill>
                  <a:srgbClr val="58595B"/>
                </a:solidFill>
                <a:latin typeface="Calibri"/>
                <a:cs typeface="Calibri"/>
              </a:rPr>
              <a:t>slab</a:t>
            </a:r>
            <a:r>
              <a:rPr sz="1100" i="1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100" i="1" spc="-5" dirty="0">
                <a:solidFill>
                  <a:srgbClr val="58595B"/>
                </a:solidFill>
                <a:latin typeface="Calibri"/>
                <a:cs typeface="Calibri"/>
              </a:rPr>
              <a:t>Separating</a:t>
            </a:r>
            <a:r>
              <a:rPr sz="1100" i="1" spc="45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100" i="1" dirty="0">
                <a:solidFill>
                  <a:srgbClr val="58595B"/>
                </a:solidFill>
                <a:latin typeface="Calibri"/>
                <a:cs typeface="Calibri"/>
              </a:rPr>
              <a:t>la</a:t>
            </a:r>
            <a:r>
              <a:rPr sz="1100" i="1" spc="-20" dirty="0">
                <a:solidFill>
                  <a:srgbClr val="58595B"/>
                </a:solidFill>
                <a:latin typeface="Calibri"/>
                <a:cs typeface="Calibri"/>
              </a:rPr>
              <a:t>yer</a:t>
            </a:r>
            <a:endParaRPr sz="11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sz="1100" i="1" spc="-5" dirty="0">
                <a:solidFill>
                  <a:srgbClr val="58595B"/>
                </a:solidFill>
                <a:latin typeface="Calibri"/>
                <a:cs typeface="Calibri"/>
              </a:rPr>
              <a:t>10.0</a:t>
            </a:r>
            <a:r>
              <a:rPr sz="1100" i="1" spc="45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100" i="1" spc="-5" dirty="0">
                <a:solidFill>
                  <a:srgbClr val="58595B"/>
                </a:solidFill>
                <a:latin typeface="Calibri"/>
                <a:cs typeface="Calibri"/>
              </a:rPr>
              <a:t>Styrodur</a:t>
            </a:r>
            <a:r>
              <a:rPr sz="1100" i="1" spc="45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100" i="1" spc="40" dirty="0">
                <a:solidFill>
                  <a:srgbClr val="58595B"/>
                </a:solidFill>
                <a:latin typeface="Calibri"/>
                <a:cs typeface="Calibri"/>
              </a:rPr>
              <a:t>CS</a:t>
            </a:r>
            <a:endParaRPr sz="11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sz="1100" i="1" spc="-5" dirty="0">
                <a:solidFill>
                  <a:srgbClr val="58595B"/>
                </a:solidFill>
                <a:latin typeface="Calibri"/>
                <a:cs typeface="Calibri"/>
              </a:rPr>
              <a:t>10.0</a:t>
            </a:r>
            <a:r>
              <a:rPr sz="1100" i="1" spc="45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100" i="1" spc="-5" dirty="0">
                <a:solidFill>
                  <a:srgbClr val="58595B"/>
                </a:solidFill>
                <a:latin typeface="Calibri"/>
                <a:cs typeface="Calibri"/>
              </a:rPr>
              <a:t>Styrodur</a:t>
            </a:r>
            <a:r>
              <a:rPr sz="1100" i="1" spc="45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100" i="1" spc="40" dirty="0">
                <a:solidFill>
                  <a:srgbClr val="58595B"/>
                </a:solidFill>
                <a:latin typeface="Calibri"/>
                <a:cs typeface="Calibri"/>
              </a:rPr>
              <a:t>CS</a:t>
            </a:r>
            <a:endParaRPr sz="11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sz="1100" i="1" spc="-5" dirty="0">
                <a:solidFill>
                  <a:srgbClr val="58595B"/>
                </a:solidFill>
                <a:latin typeface="Calibri"/>
                <a:cs typeface="Calibri"/>
              </a:rPr>
              <a:t>10.0</a:t>
            </a:r>
            <a:r>
              <a:rPr sz="1100" i="1" spc="45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100" i="1" spc="-5" dirty="0">
                <a:solidFill>
                  <a:srgbClr val="58595B"/>
                </a:solidFill>
                <a:latin typeface="Calibri"/>
                <a:cs typeface="Calibri"/>
              </a:rPr>
              <a:t>Styrodur</a:t>
            </a:r>
            <a:r>
              <a:rPr sz="1100" i="1" spc="45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100" i="1" spc="40" dirty="0">
                <a:solidFill>
                  <a:srgbClr val="58595B"/>
                </a:solidFill>
                <a:latin typeface="Calibri"/>
                <a:cs typeface="Calibri"/>
              </a:rPr>
              <a:t>CS</a:t>
            </a:r>
            <a:endParaRPr sz="11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1100" i="1" spc="-15" dirty="0">
                <a:solidFill>
                  <a:srgbClr val="58595B"/>
                </a:solidFill>
                <a:latin typeface="Calibri"/>
                <a:cs typeface="Calibri"/>
              </a:rPr>
              <a:t>Granular</a:t>
            </a:r>
            <a:r>
              <a:rPr sz="1100" i="1" spc="45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100" i="1" spc="-5" dirty="0">
                <a:solidFill>
                  <a:srgbClr val="58595B"/>
                </a:solidFill>
                <a:latin typeface="Calibri"/>
                <a:cs typeface="Calibri"/>
              </a:rPr>
              <a:t>subbase</a:t>
            </a:r>
            <a:endParaRPr sz="11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60"/>
              </a:spcBef>
            </a:pPr>
            <a:r>
              <a:rPr sz="1400" b="1" spc="-40" dirty="0">
                <a:solidFill>
                  <a:srgbClr val="F15F22"/>
                </a:solidFill>
                <a:latin typeface="Calibri"/>
                <a:cs typeface="Calibri"/>
              </a:rPr>
              <a:t>U</a:t>
            </a:r>
            <a:r>
              <a:rPr sz="1400" b="1" spc="-5" dirty="0">
                <a:solidFill>
                  <a:srgbClr val="F15F22"/>
                </a:solidFill>
                <a:latin typeface="Calibri"/>
                <a:cs typeface="Calibri"/>
              </a:rPr>
              <a:t> </a:t>
            </a:r>
            <a:r>
              <a:rPr sz="1400" b="1" spc="-85" dirty="0">
                <a:solidFill>
                  <a:srgbClr val="F15F22"/>
                </a:solidFill>
                <a:latin typeface="Calibri"/>
                <a:cs typeface="Calibri"/>
              </a:rPr>
              <a:t>V</a:t>
            </a:r>
            <a:r>
              <a:rPr sz="1400" b="1" spc="30" dirty="0">
                <a:solidFill>
                  <a:srgbClr val="F15F22"/>
                </a:solidFill>
                <a:latin typeface="Calibri"/>
                <a:cs typeface="Calibri"/>
              </a:rPr>
              <a:t>ALUE</a:t>
            </a:r>
            <a:r>
              <a:rPr sz="1400" b="1" spc="35" dirty="0">
                <a:solidFill>
                  <a:srgbClr val="F15F22"/>
                </a:solidFill>
                <a:latin typeface="Calibri"/>
                <a:cs typeface="Calibri"/>
              </a:rPr>
              <a:t> </a:t>
            </a:r>
            <a:r>
              <a:rPr sz="1400" b="1" spc="-10" dirty="0">
                <a:solidFill>
                  <a:srgbClr val="F15F22"/>
                </a:solidFill>
                <a:latin typeface="Calibri"/>
                <a:cs typeface="Calibri"/>
              </a:rPr>
              <a:t>:</a:t>
            </a:r>
            <a:r>
              <a:rPr sz="1400" b="1" spc="35" dirty="0">
                <a:solidFill>
                  <a:srgbClr val="F15F22"/>
                </a:solidFill>
                <a:latin typeface="Calibri"/>
                <a:cs typeface="Calibri"/>
              </a:rPr>
              <a:t> </a:t>
            </a:r>
            <a:r>
              <a:rPr sz="1400" b="1" spc="45" dirty="0">
                <a:solidFill>
                  <a:srgbClr val="F15F22"/>
                </a:solidFill>
                <a:latin typeface="Calibri"/>
                <a:cs typeface="Calibri"/>
              </a:rPr>
              <a:t>0.1</a:t>
            </a:r>
            <a:r>
              <a:rPr sz="1400" b="1" dirty="0">
                <a:solidFill>
                  <a:srgbClr val="F15F22"/>
                </a:solidFill>
                <a:latin typeface="Calibri"/>
                <a:cs typeface="Calibri"/>
              </a:rPr>
              <a:t> </a:t>
            </a:r>
            <a:r>
              <a:rPr sz="1400" b="1" spc="15" dirty="0">
                <a:solidFill>
                  <a:srgbClr val="F15F22"/>
                </a:solidFill>
                <a:latin typeface="Calibri"/>
                <a:cs typeface="Calibri"/>
              </a:rPr>
              <a:t>W/m2K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422" name="object 422"/>
          <p:cNvSpPr txBox="1"/>
          <p:nvPr/>
        </p:nvSpPr>
        <p:spPr>
          <a:xfrm>
            <a:off x="10721766" y="2839304"/>
            <a:ext cx="1779270" cy="2032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400" b="1" spc="-40" dirty="0">
                <a:solidFill>
                  <a:srgbClr val="F15F22"/>
                </a:solidFill>
                <a:latin typeface="Calibri"/>
                <a:cs typeface="Calibri"/>
              </a:rPr>
              <a:t>U</a:t>
            </a:r>
            <a:r>
              <a:rPr sz="1400" b="1" spc="-5" dirty="0">
                <a:solidFill>
                  <a:srgbClr val="F15F22"/>
                </a:solidFill>
                <a:latin typeface="Calibri"/>
                <a:cs typeface="Calibri"/>
              </a:rPr>
              <a:t> </a:t>
            </a:r>
            <a:r>
              <a:rPr sz="1400" b="1" spc="-85" dirty="0">
                <a:solidFill>
                  <a:srgbClr val="F15F22"/>
                </a:solidFill>
                <a:latin typeface="Calibri"/>
                <a:cs typeface="Calibri"/>
              </a:rPr>
              <a:t>V</a:t>
            </a:r>
            <a:r>
              <a:rPr sz="1400" b="1" spc="30" dirty="0">
                <a:solidFill>
                  <a:srgbClr val="F15F22"/>
                </a:solidFill>
                <a:latin typeface="Calibri"/>
                <a:cs typeface="Calibri"/>
              </a:rPr>
              <a:t>ALUE</a:t>
            </a:r>
            <a:r>
              <a:rPr sz="1400" b="1" spc="35" dirty="0">
                <a:solidFill>
                  <a:srgbClr val="F15F22"/>
                </a:solidFill>
                <a:latin typeface="Calibri"/>
                <a:cs typeface="Calibri"/>
              </a:rPr>
              <a:t> </a:t>
            </a:r>
            <a:r>
              <a:rPr sz="1400" b="1" spc="-10" dirty="0">
                <a:solidFill>
                  <a:srgbClr val="F15F22"/>
                </a:solidFill>
                <a:latin typeface="Calibri"/>
                <a:cs typeface="Calibri"/>
              </a:rPr>
              <a:t>:</a:t>
            </a:r>
            <a:r>
              <a:rPr sz="1400" b="1" spc="35" dirty="0">
                <a:solidFill>
                  <a:srgbClr val="F15F22"/>
                </a:solidFill>
                <a:latin typeface="Calibri"/>
                <a:cs typeface="Calibri"/>
              </a:rPr>
              <a:t> </a:t>
            </a:r>
            <a:r>
              <a:rPr sz="1400" b="1" spc="55" dirty="0">
                <a:solidFill>
                  <a:srgbClr val="F15F22"/>
                </a:solidFill>
                <a:latin typeface="Calibri"/>
                <a:cs typeface="Calibri"/>
              </a:rPr>
              <a:t>0.11</a:t>
            </a:r>
            <a:r>
              <a:rPr sz="1400" b="1" dirty="0">
                <a:solidFill>
                  <a:srgbClr val="F15F22"/>
                </a:solidFill>
                <a:latin typeface="Calibri"/>
                <a:cs typeface="Calibri"/>
              </a:rPr>
              <a:t> </a:t>
            </a:r>
            <a:r>
              <a:rPr sz="1400" b="1" spc="15" dirty="0">
                <a:solidFill>
                  <a:srgbClr val="F15F22"/>
                </a:solidFill>
                <a:latin typeface="Calibri"/>
                <a:cs typeface="Calibri"/>
              </a:rPr>
              <a:t>W/m2K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423" name="object 423"/>
          <p:cNvSpPr txBox="1"/>
          <p:nvPr/>
        </p:nvSpPr>
        <p:spPr>
          <a:xfrm>
            <a:off x="4247513" y="4148281"/>
            <a:ext cx="135890" cy="177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200" b="1" dirty="0">
                <a:solidFill>
                  <a:srgbClr val="58595B"/>
                </a:solidFill>
                <a:latin typeface="Arial"/>
                <a:cs typeface="Arial"/>
              </a:rPr>
              <a:t>A</a:t>
            </a:r>
            <a:endParaRPr sz="1200">
              <a:latin typeface="Arial"/>
              <a:cs typeface="Arial"/>
            </a:endParaRPr>
          </a:p>
        </p:txBody>
      </p:sp>
      <p:sp>
        <p:nvSpPr>
          <p:cNvPr id="424" name="object 424"/>
          <p:cNvSpPr/>
          <p:nvPr/>
        </p:nvSpPr>
        <p:spPr>
          <a:xfrm>
            <a:off x="4308915" y="4507279"/>
            <a:ext cx="0" cy="2108200"/>
          </a:xfrm>
          <a:custGeom>
            <a:avLst/>
            <a:gdLst/>
            <a:ahLst/>
            <a:cxnLst/>
            <a:rect l="l" t="t" r="r" b="b"/>
            <a:pathLst>
              <a:path h="2108200">
                <a:moveTo>
                  <a:pt x="0" y="0"/>
                </a:moveTo>
                <a:lnTo>
                  <a:pt x="0" y="2108022"/>
                </a:lnTo>
              </a:path>
            </a:pathLst>
          </a:custGeom>
          <a:ln w="25400">
            <a:solidFill>
              <a:srgbClr val="F15F22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5" name="object 425"/>
          <p:cNvSpPr/>
          <p:nvPr/>
        </p:nvSpPr>
        <p:spPr>
          <a:xfrm>
            <a:off x="4308915" y="4456484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25400">
            <a:solidFill>
              <a:srgbClr val="F15F2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6" name="object 426"/>
          <p:cNvSpPr/>
          <p:nvPr/>
        </p:nvSpPr>
        <p:spPr>
          <a:xfrm>
            <a:off x="4308915" y="6640707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25400">
            <a:solidFill>
              <a:srgbClr val="F15F2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7" name="object 427"/>
          <p:cNvSpPr txBox="1"/>
          <p:nvPr/>
        </p:nvSpPr>
        <p:spPr>
          <a:xfrm>
            <a:off x="8425699" y="4204848"/>
            <a:ext cx="135890" cy="177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200" b="1" dirty="0">
                <a:solidFill>
                  <a:srgbClr val="58595B"/>
                </a:solidFill>
                <a:latin typeface="Arial"/>
                <a:cs typeface="Arial"/>
              </a:rPr>
              <a:t>A</a:t>
            </a:r>
            <a:endParaRPr sz="1200">
              <a:latin typeface="Arial"/>
              <a:cs typeface="Arial"/>
            </a:endParaRPr>
          </a:p>
        </p:txBody>
      </p:sp>
      <p:sp>
        <p:nvSpPr>
          <p:cNvPr id="428" name="object 428"/>
          <p:cNvSpPr/>
          <p:nvPr/>
        </p:nvSpPr>
        <p:spPr>
          <a:xfrm>
            <a:off x="8487103" y="4563846"/>
            <a:ext cx="0" cy="2108200"/>
          </a:xfrm>
          <a:custGeom>
            <a:avLst/>
            <a:gdLst/>
            <a:ahLst/>
            <a:cxnLst/>
            <a:rect l="l" t="t" r="r" b="b"/>
            <a:pathLst>
              <a:path h="2108200">
                <a:moveTo>
                  <a:pt x="0" y="0"/>
                </a:moveTo>
                <a:lnTo>
                  <a:pt x="0" y="2108022"/>
                </a:lnTo>
              </a:path>
            </a:pathLst>
          </a:custGeom>
          <a:ln w="25400">
            <a:solidFill>
              <a:srgbClr val="F15F22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9" name="object 429"/>
          <p:cNvSpPr/>
          <p:nvPr/>
        </p:nvSpPr>
        <p:spPr>
          <a:xfrm>
            <a:off x="8487103" y="4513050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25400">
            <a:solidFill>
              <a:srgbClr val="F15F2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0" name="object 430"/>
          <p:cNvSpPr/>
          <p:nvPr/>
        </p:nvSpPr>
        <p:spPr>
          <a:xfrm>
            <a:off x="8487103" y="6697272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25400">
            <a:solidFill>
              <a:srgbClr val="F15F2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1" name="object 431"/>
          <p:cNvSpPr txBox="1"/>
          <p:nvPr/>
        </p:nvSpPr>
        <p:spPr>
          <a:xfrm>
            <a:off x="8594283" y="3427603"/>
            <a:ext cx="135890" cy="177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200" b="1" dirty="0">
                <a:solidFill>
                  <a:srgbClr val="58595B"/>
                </a:solidFill>
                <a:latin typeface="Arial"/>
                <a:cs typeface="Arial"/>
              </a:rPr>
              <a:t>B</a:t>
            </a:r>
            <a:endParaRPr sz="1200">
              <a:latin typeface="Arial"/>
              <a:cs typeface="Arial"/>
            </a:endParaRPr>
          </a:p>
        </p:txBody>
      </p:sp>
      <p:sp>
        <p:nvSpPr>
          <p:cNvPr id="432" name="object 432"/>
          <p:cNvSpPr/>
          <p:nvPr/>
        </p:nvSpPr>
        <p:spPr>
          <a:xfrm>
            <a:off x="9074681" y="3517969"/>
            <a:ext cx="1175385" cy="0"/>
          </a:xfrm>
          <a:custGeom>
            <a:avLst/>
            <a:gdLst/>
            <a:ahLst/>
            <a:cxnLst/>
            <a:rect l="l" t="t" r="r" b="b"/>
            <a:pathLst>
              <a:path w="1175384">
                <a:moveTo>
                  <a:pt x="0" y="0"/>
                </a:moveTo>
                <a:lnTo>
                  <a:pt x="1174788" y="0"/>
                </a:lnTo>
              </a:path>
            </a:pathLst>
          </a:custGeom>
          <a:ln w="25400">
            <a:solidFill>
              <a:srgbClr val="F15F22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3" name="object 433"/>
          <p:cNvSpPr/>
          <p:nvPr/>
        </p:nvSpPr>
        <p:spPr>
          <a:xfrm>
            <a:off x="9024692" y="3517969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25400">
            <a:solidFill>
              <a:srgbClr val="F15F2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4" name="object 434"/>
          <p:cNvSpPr/>
          <p:nvPr/>
        </p:nvSpPr>
        <p:spPr>
          <a:xfrm>
            <a:off x="10274473" y="3517969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25400">
            <a:solidFill>
              <a:srgbClr val="F15F2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147261" y="1327773"/>
            <a:ext cx="1800263" cy="165000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2881743" y="6277478"/>
            <a:ext cx="7620" cy="8890"/>
          </a:xfrm>
          <a:custGeom>
            <a:avLst/>
            <a:gdLst/>
            <a:ahLst/>
            <a:cxnLst/>
            <a:rect l="l" t="t" r="r" b="b"/>
            <a:pathLst>
              <a:path w="7619" h="8889">
                <a:moveTo>
                  <a:pt x="1625" y="0"/>
                </a:moveTo>
                <a:lnTo>
                  <a:pt x="0" y="1041"/>
                </a:lnTo>
                <a:lnTo>
                  <a:pt x="5422" y="8648"/>
                </a:lnTo>
                <a:lnTo>
                  <a:pt x="7594" y="8648"/>
                </a:lnTo>
                <a:lnTo>
                  <a:pt x="162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2881743" y="6291595"/>
            <a:ext cx="7620" cy="0"/>
          </a:xfrm>
          <a:custGeom>
            <a:avLst/>
            <a:gdLst/>
            <a:ahLst/>
            <a:cxnLst/>
            <a:rect l="l" t="t" r="r" b="b"/>
            <a:pathLst>
              <a:path w="7619">
                <a:moveTo>
                  <a:pt x="0" y="0"/>
                </a:moveTo>
                <a:lnTo>
                  <a:pt x="7594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2867896" y="6576067"/>
            <a:ext cx="1131867" cy="38367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2887416" y="6286469"/>
            <a:ext cx="3175" cy="9525"/>
          </a:xfrm>
          <a:custGeom>
            <a:avLst/>
            <a:gdLst/>
            <a:ahLst/>
            <a:cxnLst/>
            <a:rect l="l" t="t" r="r" b="b"/>
            <a:pathLst>
              <a:path w="3175" h="9525">
                <a:moveTo>
                  <a:pt x="3162" y="9359"/>
                </a:moveTo>
                <a:lnTo>
                  <a:pt x="2793" y="6781"/>
                </a:lnTo>
                <a:lnTo>
                  <a:pt x="1295" y="2298"/>
                </a:ln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2887416" y="6285641"/>
            <a:ext cx="2540" cy="1270"/>
          </a:xfrm>
          <a:custGeom>
            <a:avLst/>
            <a:gdLst/>
            <a:ahLst/>
            <a:cxnLst/>
            <a:rect l="l" t="t" r="r" b="b"/>
            <a:pathLst>
              <a:path w="2539" h="1270">
                <a:moveTo>
                  <a:pt x="0" y="825"/>
                </a:moveTo>
                <a:lnTo>
                  <a:pt x="2032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2889432" y="6285643"/>
            <a:ext cx="3810" cy="10795"/>
          </a:xfrm>
          <a:custGeom>
            <a:avLst/>
            <a:gdLst/>
            <a:ahLst/>
            <a:cxnLst/>
            <a:rect l="l" t="t" r="r" b="b"/>
            <a:pathLst>
              <a:path w="3810" h="10795">
                <a:moveTo>
                  <a:pt x="3416" y="10185"/>
                </a:moveTo>
                <a:lnTo>
                  <a:pt x="2984" y="7391"/>
                </a:lnTo>
                <a:lnTo>
                  <a:pt x="1384" y="2489"/>
                </a:ln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2890639" y="6357155"/>
            <a:ext cx="1108710" cy="0"/>
          </a:xfrm>
          <a:custGeom>
            <a:avLst/>
            <a:gdLst/>
            <a:ahLst/>
            <a:cxnLst/>
            <a:rect l="l" t="t" r="r" b="b"/>
            <a:pathLst>
              <a:path w="1108710">
                <a:moveTo>
                  <a:pt x="0" y="0"/>
                </a:moveTo>
                <a:lnTo>
                  <a:pt x="110863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2149139" y="5567518"/>
            <a:ext cx="530071" cy="1392219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2868385" y="5742602"/>
            <a:ext cx="0" cy="633730"/>
          </a:xfrm>
          <a:custGeom>
            <a:avLst/>
            <a:gdLst/>
            <a:ahLst/>
            <a:cxnLst/>
            <a:rect l="l" t="t" r="r" b="b"/>
            <a:pathLst>
              <a:path h="633729">
                <a:moveTo>
                  <a:pt x="0" y="633399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2879528" y="6307001"/>
            <a:ext cx="11430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0" y="0"/>
                </a:moveTo>
                <a:lnTo>
                  <a:pt x="11049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2879528" y="6334871"/>
            <a:ext cx="11430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0" y="0"/>
                </a:moveTo>
                <a:lnTo>
                  <a:pt x="11049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2879528" y="6362711"/>
            <a:ext cx="11430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0" y="0"/>
                </a:moveTo>
                <a:lnTo>
                  <a:pt x="11049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2879528" y="6327194"/>
            <a:ext cx="11430" cy="19685"/>
          </a:xfrm>
          <a:custGeom>
            <a:avLst/>
            <a:gdLst/>
            <a:ahLst/>
            <a:cxnLst/>
            <a:rect l="l" t="t" r="r" b="b"/>
            <a:pathLst>
              <a:path w="11430" h="19685">
                <a:moveTo>
                  <a:pt x="0" y="19126"/>
                </a:moveTo>
                <a:lnTo>
                  <a:pt x="11049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2890573" y="6370045"/>
            <a:ext cx="10795" cy="6350"/>
          </a:xfrm>
          <a:custGeom>
            <a:avLst/>
            <a:gdLst/>
            <a:ahLst/>
            <a:cxnLst/>
            <a:rect l="l" t="t" r="r" b="b"/>
            <a:pathLst>
              <a:path w="10794" h="6350">
                <a:moveTo>
                  <a:pt x="10287" y="5956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2923943" y="6357155"/>
            <a:ext cx="33020" cy="19050"/>
          </a:xfrm>
          <a:custGeom>
            <a:avLst/>
            <a:gdLst/>
            <a:ahLst/>
            <a:cxnLst/>
            <a:rect l="l" t="t" r="r" b="b"/>
            <a:pathLst>
              <a:path w="33019" h="19050">
                <a:moveTo>
                  <a:pt x="32626" y="18846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2979652" y="6357155"/>
            <a:ext cx="33020" cy="19050"/>
          </a:xfrm>
          <a:custGeom>
            <a:avLst/>
            <a:gdLst/>
            <a:ahLst/>
            <a:cxnLst/>
            <a:rect l="l" t="t" r="r" b="b"/>
            <a:pathLst>
              <a:path w="33019" h="19050">
                <a:moveTo>
                  <a:pt x="32626" y="18846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3035362" y="6357155"/>
            <a:ext cx="33020" cy="19050"/>
          </a:xfrm>
          <a:custGeom>
            <a:avLst/>
            <a:gdLst/>
            <a:ahLst/>
            <a:cxnLst/>
            <a:rect l="l" t="t" r="r" b="b"/>
            <a:pathLst>
              <a:path w="33019" h="19050">
                <a:moveTo>
                  <a:pt x="32626" y="18846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3091071" y="6357155"/>
            <a:ext cx="33020" cy="19050"/>
          </a:xfrm>
          <a:custGeom>
            <a:avLst/>
            <a:gdLst/>
            <a:ahLst/>
            <a:cxnLst/>
            <a:rect l="l" t="t" r="r" b="b"/>
            <a:pathLst>
              <a:path w="33019" h="19050">
                <a:moveTo>
                  <a:pt x="32626" y="18846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3146769" y="6357155"/>
            <a:ext cx="33020" cy="19050"/>
          </a:xfrm>
          <a:custGeom>
            <a:avLst/>
            <a:gdLst/>
            <a:ahLst/>
            <a:cxnLst/>
            <a:rect l="l" t="t" r="r" b="b"/>
            <a:pathLst>
              <a:path w="33019" h="19050">
                <a:moveTo>
                  <a:pt x="32638" y="18846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3202491" y="6357155"/>
            <a:ext cx="33020" cy="19050"/>
          </a:xfrm>
          <a:custGeom>
            <a:avLst/>
            <a:gdLst/>
            <a:ahLst/>
            <a:cxnLst/>
            <a:rect l="l" t="t" r="r" b="b"/>
            <a:pathLst>
              <a:path w="33019" h="19050">
                <a:moveTo>
                  <a:pt x="32626" y="18846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3258201" y="6357155"/>
            <a:ext cx="33020" cy="19050"/>
          </a:xfrm>
          <a:custGeom>
            <a:avLst/>
            <a:gdLst/>
            <a:ahLst/>
            <a:cxnLst/>
            <a:rect l="l" t="t" r="r" b="b"/>
            <a:pathLst>
              <a:path w="33020" h="19050">
                <a:moveTo>
                  <a:pt x="32626" y="18846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3313910" y="6357155"/>
            <a:ext cx="33020" cy="19050"/>
          </a:xfrm>
          <a:custGeom>
            <a:avLst/>
            <a:gdLst/>
            <a:ahLst/>
            <a:cxnLst/>
            <a:rect l="l" t="t" r="r" b="b"/>
            <a:pathLst>
              <a:path w="33020" h="19050">
                <a:moveTo>
                  <a:pt x="32626" y="18846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3369619" y="6357155"/>
            <a:ext cx="33020" cy="19050"/>
          </a:xfrm>
          <a:custGeom>
            <a:avLst/>
            <a:gdLst/>
            <a:ahLst/>
            <a:cxnLst/>
            <a:rect l="l" t="t" r="r" b="b"/>
            <a:pathLst>
              <a:path w="33020" h="19050">
                <a:moveTo>
                  <a:pt x="32626" y="18846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3425329" y="6357155"/>
            <a:ext cx="33020" cy="19050"/>
          </a:xfrm>
          <a:custGeom>
            <a:avLst/>
            <a:gdLst/>
            <a:ahLst/>
            <a:cxnLst/>
            <a:rect l="l" t="t" r="r" b="b"/>
            <a:pathLst>
              <a:path w="33020" h="19050">
                <a:moveTo>
                  <a:pt x="32626" y="18846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3481038" y="6357155"/>
            <a:ext cx="33020" cy="19050"/>
          </a:xfrm>
          <a:custGeom>
            <a:avLst/>
            <a:gdLst/>
            <a:ahLst/>
            <a:cxnLst/>
            <a:rect l="l" t="t" r="r" b="b"/>
            <a:pathLst>
              <a:path w="33020" h="19050">
                <a:moveTo>
                  <a:pt x="32626" y="18846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3536749" y="6357155"/>
            <a:ext cx="33020" cy="19050"/>
          </a:xfrm>
          <a:custGeom>
            <a:avLst/>
            <a:gdLst/>
            <a:ahLst/>
            <a:cxnLst/>
            <a:rect l="l" t="t" r="r" b="b"/>
            <a:pathLst>
              <a:path w="33020" h="19050">
                <a:moveTo>
                  <a:pt x="32626" y="18846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3592457" y="6357155"/>
            <a:ext cx="33020" cy="19050"/>
          </a:xfrm>
          <a:custGeom>
            <a:avLst/>
            <a:gdLst/>
            <a:ahLst/>
            <a:cxnLst/>
            <a:rect l="l" t="t" r="r" b="b"/>
            <a:pathLst>
              <a:path w="33020" h="19050">
                <a:moveTo>
                  <a:pt x="32626" y="18846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3648168" y="6357155"/>
            <a:ext cx="33020" cy="19050"/>
          </a:xfrm>
          <a:custGeom>
            <a:avLst/>
            <a:gdLst/>
            <a:ahLst/>
            <a:cxnLst/>
            <a:rect l="l" t="t" r="r" b="b"/>
            <a:pathLst>
              <a:path w="33020" h="19050">
                <a:moveTo>
                  <a:pt x="32626" y="18846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3703877" y="6357155"/>
            <a:ext cx="33020" cy="19050"/>
          </a:xfrm>
          <a:custGeom>
            <a:avLst/>
            <a:gdLst/>
            <a:ahLst/>
            <a:cxnLst/>
            <a:rect l="l" t="t" r="r" b="b"/>
            <a:pathLst>
              <a:path w="33020" h="19050">
                <a:moveTo>
                  <a:pt x="32626" y="18846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3759587" y="6357155"/>
            <a:ext cx="33020" cy="19050"/>
          </a:xfrm>
          <a:custGeom>
            <a:avLst/>
            <a:gdLst/>
            <a:ahLst/>
            <a:cxnLst/>
            <a:rect l="l" t="t" r="r" b="b"/>
            <a:pathLst>
              <a:path w="33020" h="19050">
                <a:moveTo>
                  <a:pt x="32626" y="18846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3815297" y="6357155"/>
            <a:ext cx="33020" cy="19050"/>
          </a:xfrm>
          <a:custGeom>
            <a:avLst/>
            <a:gdLst/>
            <a:ahLst/>
            <a:cxnLst/>
            <a:rect l="l" t="t" r="r" b="b"/>
            <a:pathLst>
              <a:path w="33020" h="19050">
                <a:moveTo>
                  <a:pt x="32626" y="18846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3871005" y="6357155"/>
            <a:ext cx="33020" cy="19050"/>
          </a:xfrm>
          <a:custGeom>
            <a:avLst/>
            <a:gdLst/>
            <a:ahLst/>
            <a:cxnLst/>
            <a:rect l="l" t="t" r="r" b="b"/>
            <a:pathLst>
              <a:path w="33020" h="19050">
                <a:moveTo>
                  <a:pt x="32626" y="18846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3926715" y="6357155"/>
            <a:ext cx="33020" cy="19050"/>
          </a:xfrm>
          <a:custGeom>
            <a:avLst/>
            <a:gdLst/>
            <a:ahLst/>
            <a:cxnLst/>
            <a:rect l="l" t="t" r="r" b="b"/>
            <a:pathLst>
              <a:path w="33020" h="19050">
                <a:moveTo>
                  <a:pt x="32626" y="18846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3982426" y="6357165"/>
            <a:ext cx="17145" cy="10160"/>
          </a:xfrm>
          <a:custGeom>
            <a:avLst/>
            <a:gdLst/>
            <a:ahLst/>
            <a:cxnLst/>
            <a:rect l="l" t="t" r="r" b="b"/>
            <a:pathLst>
              <a:path w="17145" h="10160">
                <a:moveTo>
                  <a:pt x="16878" y="969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3994821" y="6373361"/>
            <a:ext cx="5080" cy="3175"/>
          </a:xfrm>
          <a:custGeom>
            <a:avLst/>
            <a:gdLst/>
            <a:ahLst/>
            <a:cxnLst/>
            <a:rect l="l" t="t" r="r" b="b"/>
            <a:pathLst>
              <a:path w="5079" h="3175">
                <a:moveTo>
                  <a:pt x="4483" y="0"/>
                </a:moveTo>
                <a:lnTo>
                  <a:pt x="0" y="2641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3939120" y="6357155"/>
            <a:ext cx="33020" cy="19050"/>
          </a:xfrm>
          <a:custGeom>
            <a:avLst/>
            <a:gdLst/>
            <a:ahLst/>
            <a:cxnLst/>
            <a:rect l="l" t="t" r="r" b="b"/>
            <a:pathLst>
              <a:path w="33020" h="19050">
                <a:moveTo>
                  <a:pt x="32651" y="0"/>
                </a:moveTo>
                <a:lnTo>
                  <a:pt x="0" y="18846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3883411" y="6357155"/>
            <a:ext cx="33020" cy="19050"/>
          </a:xfrm>
          <a:custGeom>
            <a:avLst/>
            <a:gdLst/>
            <a:ahLst/>
            <a:cxnLst/>
            <a:rect l="l" t="t" r="r" b="b"/>
            <a:pathLst>
              <a:path w="33020" h="19050">
                <a:moveTo>
                  <a:pt x="32651" y="0"/>
                </a:moveTo>
                <a:lnTo>
                  <a:pt x="0" y="18846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3827701" y="6357155"/>
            <a:ext cx="33020" cy="19050"/>
          </a:xfrm>
          <a:custGeom>
            <a:avLst/>
            <a:gdLst/>
            <a:ahLst/>
            <a:cxnLst/>
            <a:rect l="l" t="t" r="r" b="b"/>
            <a:pathLst>
              <a:path w="33020" h="19050">
                <a:moveTo>
                  <a:pt x="32651" y="0"/>
                </a:moveTo>
                <a:lnTo>
                  <a:pt x="0" y="18846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3771992" y="6357155"/>
            <a:ext cx="33020" cy="19050"/>
          </a:xfrm>
          <a:custGeom>
            <a:avLst/>
            <a:gdLst/>
            <a:ahLst/>
            <a:cxnLst/>
            <a:rect l="l" t="t" r="r" b="b"/>
            <a:pathLst>
              <a:path w="33020" h="19050">
                <a:moveTo>
                  <a:pt x="32651" y="0"/>
                </a:moveTo>
                <a:lnTo>
                  <a:pt x="0" y="18846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3716308" y="6357155"/>
            <a:ext cx="33020" cy="19050"/>
          </a:xfrm>
          <a:custGeom>
            <a:avLst/>
            <a:gdLst/>
            <a:ahLst/>
            <a:cxnLst/>
            <a:rect l="l" t="t" r="r" b="b"/>
            <a:pathLst>
              <a:path w="33020" h="19050">
                <a:moveTo>
                  <a:pt x="32626" y="0"/>
                </a:moveTo>
                <a:lnTo>
                  <a:pt x="0" y="18846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object 43"/>
          <p:cNvSpPr/>
          <p:nvPr/>
        </p:nvSpPr>
        <p:spPr>
          <a:xfrm>
            <a:off x="3660606" y="6357155"/>
            <a:ext cx="33020" cy="19050"/>
          </a:xfrm>
          <a:custGeom>
            <a:avLst/>
            <a:gdLst/>
            <a:ahLst/>
            <a:cxnLst/>
            <a:rect l="l" t="t" r="r" b="b"/>
            <a:pathLst>
              <a:path w="33020" h="19050">
                <a:moveTo>
                  <a:pt x="32588" y="0"/>
                </a:moveTo>
                <a:lnTo>
                  <a:pt x="0" y="18846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object 44"/>
          <p:cNvSpPr/>
          <p:nvPr/>
        </p:nvSpPr>
        <p:spPr>
          <a:xfrm>
            <a:off x="3604897" y="6357155"/>
            <a:ext cx="33020" cy="19050"/>
          </a:xfrm>
          <a:custGeom>
            <a:avLst/>
            <a:gdLst/>
            <a:ahLst/>
            <a:cxnLst/>
            <a:rect l="l" t="t" r="r" b="b"/>
            <a:pathLst>
              <a:path w="33020" h="19050">
                <a:moveTo>
                  <a:pt x="32588" y="0"/>
                </a:moveTo>
                <a:lnTo>
                  <a:pt x="0" y="18846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" name="object 45"/>
          <p:cNvSpPr/>
          <p:nvPr/>
        </p:nvSpPr>
        <p:spPr>
          <a:xfrm>
            <a:off x="3549186" y="6357155"/>
            <a:ext cx="33020" cy="19050"/>
          </a:xfrm>
          <a:custGeom>
            <a:avLst/>
            <a:gdLst/>
            <a:ahLst/>
            <a:cxnLst/>
            <a:rect l="l" t="t" r="r" b="b"/>
            <a:pathLst>
              <a:path w="33020" h="19050">
                <a:moveTo>
                  <a:pt x="32588" y="0"/>
                </a:moveTo>
                <a:lnTo>
                  <a:pt x="0" y="18846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" name="object 46"/>
          <p:cNvSpPr/>
          <p:nvPr/>
        </p:nvSpPr>
        <p:spPr>
          <a:xfrm>
            <a:off x="3493477" y="6357155"/>
            <a:ext cx="33020" cy="19050"/>
          </a:xfrm>
          <a:custGeom>
            <a:avLst/>
            <a:gdLst/>
            <a:ahLst/>
            <a:cxnLst/>
            <a:rect l="l" t="t" r="r" b="b"/>
            <a:pathLst>
              <a:path w="33020" h="19050">
                <a:moveTo>
                  <a:pt x="32588" y="0"/>
                </a:moveTo>
                <a:lnTo>
                  <a:pt x="0" y="18846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object 47"/>
          <p:cNvSpPr/>
          <p:nvPr/>
        </p:nvSpPr>
        <p:spPr>
          <a:xfrm>
            <a:off x="3437768" y="6357155"/>
            <a:ext cx="33020" cy="19050"/>
          </a:xfrm>
          <a:custGeom>
            <a:avLst/>
            <a:gdLst/>
            <a:ahLst/>
            <a:cxnLst/>
            <a:rect l="l" t="t" r="r" b="b"/>
            <a:pathLst>
              <a:path w="33020" h="19050">
                <a:moveTo>
                  <a:pt x="32588" y="0"/>
                </a:moveTo>
                <a:lnTo>
                  <a:pt x="0" y="18846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3382054" y="6357155"/>
            <a:ext cx="33020" cy="19050"/>
          </a:xfrm>
          <a:custGeom>
            <a:avLst/>
            <a:gdLst/>
            <a:ahLst/>
            <a:cxnLst/>
            <a:rect l="l" t="t" r="r" b="b"/>
            <a:pathLst>
              <a:path w="33020" h="19050">
                <a:moveTo>
                  <a:pt x="32588" y="0"/>
                </a:moveTo>
                <a:lnTo>
                  <a:pt x="0" y="18846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" name="object 49"/>
          <p:cNvSpPr/>
          <p:nvPr/>
        </p:nvSpPr>
        <p:spPr>
          <a:xfrm>
            <a:off x="3326344" y="6357155"/>
            <a:ext cx="33020" cy="19050"/>
          </a:xfrm>
          <a:custGeom>
            <a:avLst/>
            <a:gdLst/>
            <a:ahLst/>
            <a:cxnLst/>
            <a:rect l="l" t="t" r="r" b="b"/>
            <a:pathLst>
              <a:path w="33020" h="19050">
                <a:moveTo>
                  <a:pt x="32588" y="0"/>
                </a:moveTo>
                <a:lnTo>
                  <a:pt x="0" y="18846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" name="object 50"/>
          <p:cNvSpPr/>
          <p:nvPr/>
        </p:nvSpPr>
        <p:spPr>
          <a:xfrm>
            <a:off x="3270634" y="6357155"/>
            <a:ext cx="33020" cy="19050"/>
          </a:xfrm>
          <a:custGeom>
            <a:avLst/>
            <a:gdLst/>
            <a:ahLst/>
            <a:cxnLst/>
            <a:rect l="l" t="t" r="r" b="b"/>
            <a:pathLst>
              <a:path w="33020" h="19050">
                <a:moveTo>
                  <a:pt x="32588" y="0"/>
                </a:moveTo>
                <a:lnTo>
                  <a:pt x="0" y="18846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" name="object 51"/>
          <p:cNvSpPr/>
          <p:nvPr/>
        </p:nvSpPr>
        <p:spPr>
          <a:xfrm>
            <a:off x="3214930" y="6357155"/>
            <a:ext cx="33020" cy="19050"/>
          </a:xfrm>
          <a:custGeom>
            <a:avLst/>
            <a:gdLst/>
            <a:ahLst/>
            <a:cxnLst/>
            <a:rect l="l" t="t" r="r" b="b"/>
            <a:pathLst>
              <a:path w="33019" h="19050">
                <a:moveTo>
                  <a:pt x="32588" y="0"/>
                </a:moveTo>
                <a:lnTo>
                  <a:pt x="0" y="18846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" name="object 52"/>
          <p:cNvSpPr/>
          <p:nvPr/>
        </p:nvSpPr>
        <p:spPr>
          <a:xfrm>
            <a:off x="3159220" y="6357155"/>
            <a:ext cx="33020" cy="19050"/>
          </a:xfrm>
          <a:custGeom>
            <a:avLst/>
            <a:gdLst/>
            <a:ahLst/>
            <a:cxnLst/>
            <a:rect l="l" t="t" r="r" b="b"/>
            <a:pathLst>
              <a:path w="33019" h="19050">
                <a:moveTo>
                  <a:pt x="32588" y="0"/>
                </a:moveTo>
                <a:lnTo>
                  <a:pt x="0" y="18846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" name="object 53"/>
          <p:cNvSpPr/>
          <p:nvPr/>
        </p:nvSpPr>
        <p:spPr>
          <a:xfrm>
            <a:off x="3103511" y="6357155"/>
            <a:ext cx="33020" cy="19050"/>
          </a:xfrm>
          <a:custGeom>
            <a:avLst/>
            <a:gdLst/>
            <a:ahLst/>
            <a:cxnLst/>
            <a:rect l="l" t="t" r="r" b="b"/>
            <a:pathLst>
              <a:path w="33019" h="19050">
                <a:moveTo>
                  <a:pt x="32588" y="0"/>
                </a:moveTo>
                <a:lnTo>
                  <a:pt x="0" y="18846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" name="object 54"/>
          <p:cNvSpPr/>
          <p:nvPr/>
        </p:nvSpPr>
        <p:spPr>
          <a:xfrm>
            <a:off x="3047801" y="6357155"/>
            <a:ext cx="33020" cy="19050"/>
          </a:xfrm>
          <a:custGeom>
            <a:avLst/>
            <a:gdLst/>
            <a:ahLst/>
            <a:cxnLst/>
            <a:rect l="l" t="t" r="r" b="b"/>
            <a:pathLst>
              <a:path w="33019" h="19050">
                <a:moveTo>
                  <a:pt x="32588" y="0"/>
                </a:moveTo>
                <a:lnTo>
                  <a:pt x="0" y="18846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" name="object 55"/>
          <p:cNvSpPr/>
          <p:nvPr/>
        </p:nvSpPr>
        <p:spPr>
          <a:xfrm>
            <a:off x="2992053" y="6357155"/>
            <a:ext cx="33020" cy="19050"/>
          </a:xfrm>
          <a:custGeom>
            <a:avLst/>
            <a:gdLst/>
            <a:ahLst/>
            <a:cxnLst/>
            <a:rect l="l" t="t" r="r" b="b"/>
            <a:pathLst>
              <a:path w="33019" h="19050">
                <a:moveTo>
                  <a:pt x="32626" y="0"/>
                </a:moveTo>
                <a:lnTo>
                  <a:pt x="0" y="18846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" name="object 56"/>
          <p:cNvSpPr/>
          <p:nvPr/>
        </p:nvSpPr>
        <p:spPr>
          <a:xfrm>
            <a:off x="2936344" y="6357155"/>
            <a:ext cx="33020" cy="19050"/>
          </a:xfrm>
          <a:custGeom>
            <a:avLst/>
            <a:gdLst/>
            <a:ahLst/>
            <a:cxnLst/>
            <a:rect l="l" t="t" r="r" b="b"/>
            <a:pathLst>
              <a:path w="33019" h="19050">
                <a:moveTo>
                  <a:pt x="32626" y="0"/>
                </a:moveTo>
                <a:lnTo>
                  <a:pt x="0" y="18846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" name="object 57"/>
          <p:cNvSpPr/>
          <p:nvPr/>
        </p:nvSpPr>
        <p:spPr>
          <a:xfrm>
            <a:off x="2890578" y="6357155"/>
            <a:ext cx="22860" cy="13335"/>
          </a:xfrm>
          <a:custGeom>
            <a:avLst/>
            <a:gdLst/>
            <a:ahLst/>
            <a:cxnLst/>
            <a:rect l="l" t="t" r="r" b="b"/>
            <a:pathLst>
              <a:path w="22860" h="13335">
                <a:moveTo>
                  <a:pt x="22682" y="0"/>
                </a:moveTo>
                <a:lnTo>
                  <a:pt x="0" y="13081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" name="object 58"/>
          <p:cNvSpPr/>
          <p:nvPr/>
        </p:nvSpPr>
        <p:spPr>
          <a:xfrm>
            <a:off x="2881703" y="6288036"/>
            <a:ext cx="8255" cy="8255"/>
          </a:xfrm>
          <a:custGeom>
            <a:avLst/>
            <a:gdLst/>
            <a:ahLst/>
            <a:cxnLst/>
            <a:rect l="l" t="t" r="r" b="b"/>
            <a:pathLst>
              <a:path w="8255" h="8254">
                <a:moveTo>
                  <a:pt x="7861" y="3924"/>
                </a:moveTo>
                <a:lnTo>
                  <a:pt x="7861" y="1777"/>
                </a:lnTo>
                <a:lnTo>
                  <a:pt x="6070" y="0"/>
                </a:lnTo>
                <a:lnTo>
                  <a:pt x="3936" y="0"/>
                </a:lnTo>
                <a:lnTo>
                  <a:pt x="1752" y="0"/>
                </a:lnTo>
                <a:lnTo>
                  <a:pt x="0" y="1777"/>
                </a:lnTo>
                <a:lnTo>
                  <a:pt x="0" y="3924"/>
                </a:lnTo>
                <a:lnTo>
                  <a:pt x="0" y="6070"/>
                </a:lnTo>
                <a:lnTo>
                  <a:pt x="1752" y="7848"/>
                </a:lnTo>
                <a:lnTo>
                  <a:pt x="3936" y="7848"/>
                </a:lnTo>
                <a:lnTo>
                  <a:pt x="6070" y="7848"/>
                </a:lnTo>
                <a:lnTo>
                  <a:pt x="7861" y="6070"/>
                </a:lnTo>
                <a:lnTo>
                  <a:pt x="7861" y="3924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" name="object 59"/>
          <p:cNvSpPr/>
          <p:nvPr/>
        </p:nvSpPr>
        <p:spPr>
          <a:xfrm>
            <a:off x="2890578" y="6357155"/>
            <a:ext cx="1108710" cy="0"/>
          </a:xfrm>
          <a:custGeom>
            <a:avLst/>
            <a:gdLst/>
            <a:ahLst/>
            <a:cxnLst/>
            <a:rect l="l" t="t" r="r" b="b"/>
            <a:pathLst>
              <a:path w="1108710">
                <a:moveTo>
                  <a:pt x="0" y="0"/>
                </a:moveTo>
                <a:lnTo>
                  <a:pt x="110869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" name="object 60"/>
          <p:cNvSpPr/>
          <p:nvPr/>
        </p:nvSpPr>
        <p:spPr>
          <a:xfrm>
            <a:off x="3999274" y="6354881"/>
            <a:ext cx="0" cy="2540"/>
          </a:xfrm>
          <a:custGeom>
            <a:avLst/>
            <a:gdLst/>
            <a:ahLst/>
            <a:cxnLst/>
            <a:rect l="l" t="t" r="r" b="b"/>
            <a:pathLst>
              <a:path h="2539">
                <a:moveTo>
                  <a:pt x="0" y="2273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" name="object 61"/>
          <p:cNvSpPr/>
          <p:nvPr/>
        </p:nvSpPr>
        <p:spPr>
          <a:xfrm>
            <a:off x="2890577" y="6354884"/>
            <a:ext cx="1108710" cy="0"/>
          </a:xfrm>
          <a:custGeom>
            <a:avLst/>
            <a:gdLst/>
            <a:ahLst/>
            <a:cxnLst/>
            <a:rect l="l" t="t" r="r" b="b"/>
            <a:pathLst>
              <a:path w="1108710">
                <a:moveTo>
                  <a:pt x="1108697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" name="object 62"/>
          <p:cNvSpPr/>
          <p:nvPr/>
        </p:nvSpPr>
        <p:spPr>
          <a:xfrm>
            <a:off x="2985979" y="6329536"/>
            <a:ext cx="11430" cy="11430"/>
          </a:xfrm>
          <a:custGeom>
            <a:avLst/>
            <a:gdLst/>
            <a:ahLst/>
            <a:cxnLst/>
            <a:rect l="l" t="t" r="r" b="b"/>
            <a:pathLst>
              <a:path w="11430" h="11429">
                <a:moveTo>
                  <a:pt x="11137" y="5549"/>
                </a:moveTo>
                <a:lnTo>
                  <a:pt x="11137" y="2476"/>
                </a:lnTo>
                <a:lnTo>
                  <a:pt x="8648" y="0"/>
                </a:lnTo>
                <a:lnTo>
                  <a:pt x="5588" y="0"/>
                </a:lnTo>
                <a:lnTo>
                  <a:pt x="2476" y="0"/>
                </a:lnTo>
                <a:lnTo>
                  <a:pt x="0" y="2476"/>
                </a:lnTo>
                <a:lnTo>
                  <a:pt x="0" y="5549"/>
                </a:lnTo>
                <a:lnTo>
                  <a:pt x="0" y="8648"/>
                </a:lnTo>
                <a:lnTo>
                  <a:pt x="2476" y="11163"/>
                </a:lnTo>
                <a:lnTo>
                  <a:pt x="5588" y="11163"/>
                </a:lnTo>
                <a:lnTo>
                  <a:pt x="8648" y="11163"/>
                </a:lnTo>
                <a:lnTo>
                  <a:pt x="11137" y="8648"/>
                </a:lnTo>
                <a:lnTo>
                  <a:pt x="11137" y="5549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" name="object 63"/>
          <p:cNvSpPr/>
          <p:nvPr/>
        </p:nvSpPr>
        <p:spPr>
          <a:xfrm>
            <a:off x="3079103" y="6329536"/>
            <a:ext cx="11430" cy="11430"/>
          </a:xfrm>
          <a:custGeom>
            <a:avLst/>
            <a:gdLst/>
            <a:ahLst/>
            <a:cxnLst/>
            <a:rect l="l" t="t" r="r" b="b"/>
            <a:pathLst>
              <a:path w="11430" h="11429">
                <a:moveTo>
                  <a:pt x="11137" y="5549"/>
                </a:moveTo>
                <a:lnTo>
                  <a:pt x="11137" y="2476"/>
                </a:lnTo>
                <a:lnTo>
                  <a:pt x="8623" y="0"/>
                </a:lnTo>
                <a:lnTo>
                  <a:pt x="5549" y="0"/>
                </a:lnTo>
                <a:lnTo>
                  <a:pt x="2476" y="0"/>
                </a:lnTo>
                <a:lnTo>
                  <a:pt x="0" y="2476"/>
                </a:lnTo>
                <a:lnTo>
                  <a:pt x="0" y="5549"/>
                </a:lnTo>
                <a:lnTo>
                  <a:pt x="0" y="8648"/>
                </a:lnTo>
                <a:lnTo>
                  <a:pt x="2476" y="11163"/>
                </a:lnTo>
                <a:lnTo>
                  <a:pt x="5549" y="11163"/>
                </a:lnTo>
                <a:lnTo>
                  <a:pt x="8623" y="11163"/>
                </a:lnTo>
                <a:lnTo>
                  <a:pt x="11137" y="8648"/>
                </a:lnTo>
                <a:lnTo>
                  <a:pt x="11137" y="5549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" name="object 64"/>
          <p:cNvSpPr/>
          <p:nvPr/>
        </p:nvSpPr>
        <p:spPr>
          <a:xfrm>
            <a:off x="3172230" y="6329536"/>
            <a:ext cx="11430" cy="11430"/>
          </a:xfrm>
          <a:custGeom>
            <a:avLst/>
            <a:gdLst/>
            <a:ahLst/>
            <a:cxnLst/>
            <a:rect l="l" t="t" r="r" b="b"/>
            <a:pathLst>
              <a:path w="11430" h="11429">
                <a:moveTo>
                  <a:pt x="11137" y="5549"/>
                </a:moveTo>
                <a:lnTo>
                  <a:pt x="11137" y="2476"/>
                </a:lnTo>
                <a:lnTo>
                  <a:pt x="8648" y="0"/>
                </a:lnTo>
                <a:lnTo>
                  <a:pt x="5549" y="0"/>
                </a:lnTo>
                <a:lnTo>
                  <a:pt x="2476" y="0"/>
                </a:lnTo>
                <a:lnTo>
                  <a:pt x="0" y="2476"/>
                </a:lnTo>
                <a:lnTo>
                  <a:pt x="0" y="5549"/>
                </a:lnTo>
                <a:lnTo>
                  <a:pt x="0" y="8648"/>
                </a:lnTo>
                <a:lnTo>
                  <a:pt x="2476" y="11163"/>
                </a:lnTo>
                <a:lnTo>
                  <a:pt x="5549" y="11163"/>
                </a:lnTo>
                <a:lnTo>
                  <a:pt x="8648" y="11163"/>
                </a:lnTo>
                <a:lnTo>
                  <a:pt x="11137" y="8648"/>
                </a:lnTo>
                <a:lnTo>
                  <a:pt x="11137" y="5549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" name="object 65"/>
          <p:cNvSpPr/>
          <p:nvPr/>
        </p:nvSpPr>
        <p:spPr>
          <a:xfrm>
            <a:off x="3265354" y="6329536"/>
            <a:ext cx="11430" cy="11430"/>
          </a:xfrm>
          <a:custGeom>
            <a:avLst/>
            <a:gdLst/>
            <a:ahLst/>
            <a:cxnLst/>
            <a:rect l="l" t="t" r="r" b="b"/>
            <a:pathLst>
              <a:path w="11429" h="11429">
                <a:moveTo>
                  <a:pt x="11137" y="5549"/>
                </a:moveTo>
                <a:lnTo>
                  <a:pt x="11137" y="2476"/>
                </a:lnTo>
                <a:lnTo>
                  <a:pt x="8648" y="0"/>
                </a:lnTo>
                <a:lnTo>
                  <a:pt x="5588" y="0"/>
                </a:lnTo>
                <a:lnTo>
                  <a:pt x="2476" y="0"/>
                </a:lnTo>
                <a:lnTo>
                  <a:pt x="0" y="2476"/>
                </a:lnTo>
                <a:lnTo>
                  <a:pt x="0" y="5549"/>
                </a:lnTo>
                <a:lnTo>
                  <a:pt x="0" y="8648"/>
                </a:lnTo>
                <a:lnTo>
                  <a:pt x="2476" y="11163"/>
                </a:lnTo>
                <a:lnTo>
                  <a:pt x="5588" y="11163"/>
                </a:lnTo>
                <a:lnTo>
                  <a:pt x="8648" y="11163"/>
                </a:lnTo>
                <a:lnTo>
                  <a:pt x="11137" y="8648"/>
                </a:lnTo>
                <a:lnTo>
                  <a:pt x="11137" y="5549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" name="object 66"/>
          <p:cNvSpPr/>
          <p:nvPr/>
        </p:nvSpPr>
        <p:spPr>
          <a:xfrm>
            <a:off x="3358480" y="6329536"/>
            <a:ext cx="11430" cy="11430"/>
          </a:xfrm>
          <a:custGeom>
            <a:avLst/>
            <a:gdLst/>
            <a:ahLst/>
            <a:cxnLst/>
            <a:rect l="l" t="t" r="r" b="b"/>
            <a:pathLst>
              <a:path w="11429" h="11429">
                <a:moveTo>
                  <a:pt x="11137" y="5549"/>
                </a:moveTo>
                <a:lnTo>
                  <a:pt x="11137" y="2476"/>
                </a:lnTo>
                <a:lnTo>
                  <a:pt x="8648" y="0"/>
                </a:lnTo>
                <a:lnTo>
                  <a:pt x="5549" y="0"/>
                </a:lnTo>
                <a:lnTo>
                  <a:pt x="2476" y="0"/>
                </a:lnTo>
                <a:lnTo>
                  <a:pt x="0" y="2476"/>
                </a:lnTo>
                <a:lnTo>
                  <a:pt x="0" y="5549"/>
                </a:lnTo>
                <a:lnTo>
                  <a:pt x="0" y="8648"/>
                </a:lnTo>
                <a:lnTo>
                  <a:pt x="2476" y="11163"/>
                </a:lnTo>
                <a:lnTo>
                  <a:pt x="5549" y="11163"/>
                </a:lnTo>
                <a:lnTo>
                  <a:pt x="8648" y="11163"/>
                </a:lnTo>
                <a:lnTo>
                  <a:pt x="11137" y="8648"/>
                </a:lnTo>
                <a:lnTo>
                  <a:pt x="11137" y="5549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" name="object 67"/>
          <p:cNvSpPr/>
          <p:nvPr/>
        </p:nvSpPr>
        <p:spPr>
          <a:xfrm>
            <a:off x="3451605" y="6329536"/>
            <a:ext cx="11430" cy="11430"/>
          </a:xfrm>
          <a:custGeom>
            <a:avLst/>
            <a:gdLst/>
            <a:ahLst/>
            <a:cxnLst/>
            <a:rect l="l" t="t" r="r" b="b"/>
            <a:pathLst>
              <a:path w="11429" h="11429">
                <a:moveTo>
                  <a:pt x="11137" y="5549"/>
                </a:moveTo>
                <a:lnTo>
                  <a:pt x="11137" y="2476"/>
                </a:lnTo>
                <a:lnTo>
                  <a:pt x="8648" y="0"/>
                </a:lnTo>
                <a:lnTo>
                  <a:pt x="5575" y="0"/>
                </a:lnTo>
                <a:lnTo>
                  <a:pt x="2476" y="0"/>
                </a:lnTo>
                <a:lnTo>
                  <a:pt x="0" y="2476"/>
                </a:lnTo>
                <a:lnTo>
                  <a:pt x="0" y="5549"/>
                </a:lnTo>
                <a:lnTo>
                  <a:pt x="0" y="8648"/>
                </a:lnTo>
                <a:lnTo>
                  <a:pt x="2476" y="11163"/>
                </a:lnTo>
                <a:lnTo>
                  <a:pt x="5575" y="11163"/>
                </a:lnTo>
                <a:lnTo>
                  <a:pt x="8648" y="11163"/>
                </a:lnTo>
                <a:lnTo>
                  <a:pt x="11137" y="8648"/>
                </a:lnTo>
                <a:lnTo>
                  <a:pt x="11137" y="5549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" name="object 68"/>
          <p:cNvSpPr/>
          <p:nvPr/>
        </p:nvSpPr>
        <p:spPr>
          <a:xfrm>
            <a:off x="3544731" y="6329536"/>
            <a:ext cx="11430" cy="11430"/>
          </a:xfrm>
          <a:custGeom>
            <a:avLst/>
            <a:gdLst/>
            <a:ahLst/>
            <a:cxnLst/>
            <a:rect l="l" t="t" r="r" b="b"/>
            <a:pathLst>
              <a:path w="11429" h="11429">
                <a:moveTo>
                  <a:pt x="11137" y="5549"/>
                </a:moveTo>
                <a:lnTo>
                  <a:pt x="11137" y="2476"/>
                </a:lnTo>
                <a:lnTo>
                  <a:pt x="8623" y="0"/>
                </a:lnTo>
                <a:lnTo>
                  <a:pt x="5549" y="0"/>
                </a:lnTo>
                <a:lnTo>
                  <a:pt x="2476" y="0"/>
                </a:lnTo>
                <a:lnTo>
                  <a:pt x="0" y="2476"/>
                </a:lnTo>
                <a:lnTo>
                  <a:pt x="0" y="5549"/>
                </a:lnTo>
                <a:lnTo>
                  <a:pt x="0" y="8648"/>
                </a:lnTo>
                <a:lnTo>
                  <a:pt x="2476" y="11163"/>
                </a:lnTo>
                <a:lnTo>
                  <a:pt x="5549" y="11163"/>
                </a:lnTo>
                <a:lnTo>
                  <a:pt x="8623" y="11163"/>
                </a:lnTo>
                <a:lnTo>
                  <a:pt x="11137" y="8648"/>
                </a:lnTo>
                <a:lnTo>
                  <a:pt x="11137" y="5549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" name="object 69"/>
          <p:cNvSpPr/>
          <p:nvPr/>
        </p:nvSpPr>
        <p:spPr>
          <a:xfrm>
            <a:off x="3637856" y="6329536"/>
            <a:ext cx="11430" cy="11430"/>
          </a:xfrm>
          <a:custGeom>
            <a:avLst/>
            <a:gdLst/>
            <a:ahLst/>
            <a:cxnLst/>
            <a:rect l="l" t="t" r="r" b="b"/>
            <a:pathLst>
              <a:path w="11429" h="11429">
                <a:moveTo>
                  <a:pt x="11137" y="5549"/>
                </a:moveTo>
                <a:lnTo>
                  <a:pt x="11137" y="2476"/>
                </a:lnTo>
                <a:lnTo>
                  <a:pt x="8648" y="0"/>
                </a:lnTo>
                <a:lnTo>
                  <a:pt x="5549" y="0"/>
                </a:lnTo>
                <a:lnTo>
                  <a:pt x="2476" y="0"/>
                </a:lnTo>
                <a:lnTo>
                  <a:pt x="0" y="2476"/>
                </a:lnTo>
                <a:lnTo>
                  <a:pt x="0" y="5549"/>
                </a:lnTo>
                <a:lnTo>
                  <a:pt x="0" y="8648"/>
                </a:lnTo>
                <a:lnTo>
                  <a:pt x="2476" y="11163"/>
                </a:lnTo>
                <a:lnTo>
                  <a:pt x="5549" y="11163"/>
                </a:lnTo>
                <a:lnTo>
                  <a:pt x="8648" y="11163"/>
                </a:lnTo>
                <a:lnTo>
                  <a:pt x="11137" y="8648"/>
                </a:lnTo>
                <a:lnTo>
                  <a:pt x="11137" y="5549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" name="object 70"/>
          <p:cNvSpPr/>
          <p:nvPr/>
        </p:nvSpPr>
        <p:spPr>
          <a:xfrm>
            <a:off x="3730983" y="6329536"/>
            <a:ext cx="11430" cy="11430"/>
          </a:xfrm>
          <a:custGeom>
            <a:avLst/>
            <a:gdLst/>
            <a:ahLst/>
            <a:cxnLst/>
            <a:rect l="l" t="t" r="r" b="b"/>
            <a:pathLst>
              <a:path w="11429" h="11429">
                <a:moveTo>
                  <a:pt x="11137" y="5549"/>
                </a:moveTo>
                <a:lnTo>
                  <a:pt x="11137" y="2476"/>
                </a:lnTo>
                <a:lnTo>
                  <a:pt x="8648" y="0"/>
                </a:lnTo>
                <a:lnTo>
                  <a:pt x="5588" y="0"/>
                </a:lnTo>
                <a:lnTo>
                  <a:pt x="2476" y="0"/>
                </a:lnTo>
                <a:lnTo>
                  <a:pt x="0" y="2476"/>
                </a:lnTo>
                <a:lnTo>
                  <a:pt x="0" y="5549"/>
                </a:lnTo>
                <a:lnTo>
                  <a:pt x="0" y="8648"/>
                </a:lnTo>
                <a:lnTo>
                  <a:pt x="2476" y="11163"/>
                </a:lnTo>
                <a:lnTo>
                  <a:pt x="5588" y="11163"/>
                </a:lnTo>
                <a:lnTo>
                  <a:pt x="8648" y="11163"/>
                </a:lnTo>
                <a:lnTo>
                  <a:pt x="11137" y="8648"/>
                </a:lnTo>
                <a:lnTo>
                  <a:pt x="11137" y="5549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" name="object 71"/>
          <p:cNvSpPr/>
          <p:nvPr/>
        </p:nvSpPr>
        <p:spPr>
          <a:xfrm>
            <a:off x="3824070" y="6329536"/>
            <a:ext cx="11430" cy="11430"/>
          </a:xfrm>
          <a:custGeom>
            <a:avLst/>
            <a:gdLst/>
            <a:ahLst/>
            <a:cxnLst/>
            <a:rect l="l" t="t" r="r" b="b"/>
            <a:pathLst>
              <a:path w="11429" h="11429">
                <a:moveTo>
                  <a:pt x="11175" y="5549"/>
                </a:moveTo>
                <a:lnTo>
                  <a:pt x="11175" y="2476"/>
                </a:lnTo>
                <a:lnTo>
                  <a:pt x="8686" y="0"/>
                </a:lnTo>
                <a:lnTo>
                  <a:pt x="5626" y="0"/>
                </a:lnTo>
                <a:lnTo>
                  <a:pt x="2514" y="0"/>
                </a:lnTo>
                <a:lnTo>
                  <a:pt x="0" y="2476"/>
                </a:lnTo>
                <a:lnTo>
                  <a:pt x="0" y="5549"/>
                </a:lnTo>
                <a:lnTo>
                  <a:pt x="0" y="8648"/>
                </a:lnTo>
                <a:lnTo>
                  <a:pt x="2514" y="11163"/>
                </a:lnTo>
                <a:lnTo>
                  <a:pt x="5626" y="11163"/>
                </a:lnTo>
                <a:lnTo>
                  <a:pt x="8686" y="11163"/>
                </a:lnTo>
                <a:lnTo>
                  <a:pt x="11175" y="8648"/>
                </a:lnTo>
                <a:lnTo>
                  <a:pt x="11175" y="5549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" name="object 72"/>
          <p:cNvSpPr/>
          <p:nvPr/>
        </p:nvSpPr>
        <p:spPr>
          <a:xfrm>
            <a:off x="3917258" y="6329536"/>
            <a:ext cx="11430" cy="11430"/>
          </a:xfrm>
          <a:custGeom>
            <a:avLst/>
            <a:gdLst/>
            <a:ahLst/>
            <a:cxnLst/>
            <a:rect l="l" t="t" r="r" b="b"/>
            <a:pathLst>
              <a:path w="11429" h="11429">
                <a:moveTo>
                  <a:pt x="11112" y="5549"/>
                </a:moveTo>
                <a:lnTo>
                  <a:pt x="11112" y="2476"/>
                </a:lnTo>
                <a:lnTo>
                  <a:pt x="8623" y="0"/>
                </a:lnTo>
                <a:lnTo>
                  <a:pt x="5562" y="0"/>
                </a:lnTo>
                <a:lnTo>
                  <a:pt x="2489" y="0"/>
                </a:lnTo>
                <a:lnTo>
                  <a:pt x="0" y="2476"/>
                </a:lnTo>
                <a:lnTo>
                  <a:pt x="0" y="5549"/>
                </a:lnTo>
                <a:lnTo>
                  <a:pt x="0" y="8648"/>
                </a:lnTo>
                <a:lnTo>
                  <a:pt x="2489" y="11163"/>
                </a:lnTo>
                <a:lnTo>
                  <a:pt x="5562" y="11163"/>
                </a:lnTo>
                <a:lnTo>
                  <a:pt x="8623" y="11163"/>
                </a:lnTo>
                <a:lnTo>
                  <a:pt x="11112" y="8648"/>
                </a:lnTo>
                <a:lnTo>
                  <a:pt x="11112" y="5549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" name="object 73"/>
          <p:cNvSpPr/>
          <p:nvPr/>
        </p:nvSpPr>
        <p:spPr>
          <a:xfrm>
            <a:off x="2183051" y="2272402"/>
            <a:ext cx="0" cy="4170679"/>
          </a:xfrm>
          <a:custGeom>
            <a:avLst/>
            <a:gdLst/>
            <a:ahLst/>
            <a:cxnLst/>
            <a:rect l="l" t="t" r="r" b="b"/>
            <a:pathLst>
              <a:path h="4170679">
                <a:moveTo>
                  <a:pt x="0" y="0"/>
                </a:moveTo>
                <a:lnTo>
                  <a:pt x="0" y="417032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" name="object 74"/>
          <p:cNvSpPr/>
          <p:nvPr/>
        </p:nvSpPr>
        <p:spPr>
          <a:xfrm>
            <a:off x="1591863" y="2238517"/>
            <a:ext cx="591679" cy="4856431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" name="object 75"/>
          <p:cNvSpPr/>
          <p:nvPr/>
        </p:nvSpPr>
        <p:spPr>
          <a:xfrm>
            <a:off x="2183051" y="2183300"/>
            <a:ext cx="0" cy="22860"/>
          </a:xfrm>
          <a:custGeom>
            <a:avLst/>
            <a:gdLst/>
            <a:ahLst/>
            <a:cxnLst/>
            <a:rect l="l" t="t" r="r" b="b"/>
            <a:pathLst>
              <a:path h="22860">
                <a:moveTo>
                  <a:pt x="0" y="2225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" name="object 76"/>
          <p:cNvSpPr/>
          <p:nvPr/>
        </p:nvSpPr>
        <p:spPr>
          <a:xfrm>
            <a:off x="2149624" y="2183300"/>
            <a:ext cx="0" cy="22860"/>
          </a:xfrm>
          <a:custGeom>
            <a:avLst/>
            <a:gdLst/>
            <a:ahLst/>
            <a:cxnLst/>
            <a:rect l="l" t="t" r="r" b="b"/>
            <a:pathLst>
              <a:path h="22860">
                <a:moveTo>
                  <a:pt x="0" y="2225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" name="object 77"/>
          <p:cNvSpPr/>
          <p:nvPr/>
        </p:nvSpPr>
        <p:spPr>
          <a:xfrm>
            <a:off x="2149624" y="2205550"/>
            <a:ext cx="11430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0" y="0"/>
                </a:moveTo>
                <a:lnTo>
                  <a:pt x="111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" name="object 78"/>
          <p:cNvSpPr/>
          <p:nvPr/>
        </p:nvSpPr>
        <p:spPr>
          <a:xfrm>
            <a:off x="2160767" y="2183300"/>
            <a:ext cx="0" cy="22860"/>
          </a:xfrm>
          <a:custGeom>
            <a:avLst/>
            <a:gdLst/>
            <a:ahLst/>
            <a:cxnLst/>
            <a:rect l="l" t="t" r="r" b="b"/>
            <a:pathLst>
              <a:path h="22860">
                <a:moveTo>
                  <a:pt x="0" y="2225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" name="object 79"/>
          <p:cNvSpPr/>
          <p:nvPr/>
        </p:nvSpPr>
        <p:spPr>
          <a:xfrm>
            <a:off x="2149630" y="2183297"/>
            <a:ext cx="11430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11137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" name="object 80"/>
          <p:cNvSpPr/>
          <p:nvPr/>
        </p:nvSpPr>
        <p:spPr>
          <a:xfrm>
            <a:off x="2171875" y="2205550"/>
            <a:ext cx="11430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11175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" name="object 81"/>
          <p:cNvSpPr/>
          <p:nvPr/>
        </p:nvSpPr>
        <p:spPr>
          <a:xfrm>
            <a:off x="2171877" y="2183300"/>
            <a:ext cx="0" cy="22860"/>
          </a:xfrm>
          <a:custGeom>
            <a:avLst/>
            <a:gdLst/>
            <a:ahLst/>
            <a:cxnLst/>
            <a:rect l="l" t="t" r="r" b="b"/>
            <a:pathLst>
              <a:path h="22860">
                <a:moveTo>
                  <a:pt x="0" y="2225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2" name="object 82"/>
          <p:cNvSpPr/>
          <p:nvPr/>
        </p:nvSpPr>
        <p:spPr>
          <a:xfrm>
            <a:off x="2171877" y="2183297"/>
            <a:ext cx="11430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0" y="0"/>
                </a:moveTo>
                <a:lnTo>
                  <a:pt x="1117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3" name="object 83"/>
          <p:cNvSpPr/>
          <p:nvPr/>
        </p:nvSpPr>
        <p:spPr>
          <a:xfrm>
            <a:off x="2160767" y="2194408"/>
            <a:ext cx="11430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0" y="0"/>
                </a:moveTo>
                <a:lnTo>
                  <a:pt x="11112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4" name="object 84"/>
          <p:cNvSpPr/>
          <p:nvPr/>
        </p:nvSpPr>
        <p:spPr>
          <a:xfrm>
            <a:off x="2171877" y="2160982"/>
            <a:ext cx="0" cy="33655"/>
          </a:xfrm>
          <a:custGeom>
            <a:avLst/>
            <a:gdLst/>
            <a:ahLst/>
            <a:cxnLst/>
            <a:rect l="l" t="t" r="r" b="b"/>
            <a:pathLst>
              <a:path h="33655">
                <a:moveTo>
                  <a:pt x="0" y="33426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5" name="object 85"/>
          <p:cNvSpPr/>
          <p:nvPr/>
        </p:nvSpPr>
        <p:spPr>
          <a:xfrm>
            <a:off x="2160765" y="2160982"/>
            <a:ext cx="11430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11112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6" name="object 86"/>
          <p:cNvSpPr/>
          <p:nvPr/>
        </p:nvSpPr>
        <p:spPr>
          <a:xfrm>
            <a:off x="2160767" y="2160982"/>
            <a:ext cx="0" cy="22860"/>
          </a:xfrm>
          <a:custGeom>
            <a:avLst/>
            <a:gdLst/>
            <a:ahLst/>
            <a:cxnLst/>
            <a:rect l="l" t="t" r="r" b="b"/>
            <a:pathLst>
              <a:path h="22860">
                <a:moveTo>
                  <a:pt x="0" y="0"/>
                </a:moveTo>
                <a:lnTo>
                  <a:pt x="0" y="22313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7" name="object 87"/>
          <p:cNvSpPr/>
          <p:nvPr/>
        </p:nvSpPr>
        <p:spPr>
          <a:xfrm>
            <a:off x="2149630" y="2172155"/>
            <a:ext cx="11430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11137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8" name="object 88"/>
          <p:cNvSpPr/>
          <p:nvPr/>
        </p:nvSpPr>
        <p:spPr>
          <a:xfrm>
            <a:off x="2149624" y="2138704"/>
            <a:ext cx="0" cy="33655"/>
          </a:xfrm>
          <a:custGeom>
            <a:avLst/>
            <a:gdLst/>
            <a:ahLst/>
            <a:cxnLst/>
            <a:rect l="l" t="t" r="r" b="b"/>
            <a:pathLst>
              <a:path h="33655">
                <a:moveTo>
                  <a:pt x="0" y="33451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9" name="object 89"/>
          <p:cNvSpPr/>
          <p:nvPr/>
        </p:nvSpPr>
        <p:spPr>
          <a:xfrm>
            <a:off x="2149624" y="2138699"/>
            <a:ext cx="33655" cy="0"/>
          </a:xfrm>
          <a:custGeom>
            <a:avLst/>
            <a:gdLst/>
            <a:ahLst/>
            <a:cxnLst/>
            <a:rect l="l" t="t" r="r" b="b"/>
            <a:pathLst>
              <a:path w="33655">
                <a:moveTo>
                  <a:pt x="0" y="0"/>
                </a:moveTo>
                <a:lnTo>
                  <a:pt x="3342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0" name="object 90"/>
          <p:cNvSpPr/>
          <p:nvPr/>
        </p:nvSpPr>
        <p:spPr>
          <a:xfrm>
            <a:off x="2183051" y="2138699"/>
            <a:ext cx="0" cy="33655"/>
          </a:xfrm>
          <a:custGeom>
            <a:avLst/>
            <a:gdLst/>
            <a:ahLst/>
            <a:cxnLst/>
            <a:rect l="l" t="t" r="r" b="b"/>
            <a:pathLst>
              <a:path h="33655">
                <a:moveTo>
                  <a:pt x="0" y="0"/>
                </a:moveTo>
                <a:lnTo>
                  <a:pt x="0" y="3346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1" name="object 91"/>
          <p:cNvSpPr/>
          <p:nvPr/>
        </p:nvSpPr>
        <p:spPr>
          <a:xfrm>
            <a:off x="2171875" y="2172155"/>
            <a:ext cx="11430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11175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2" name="object 92"/>
          <p:cNvSpPr/>
          <p:nvPr/>
        </p:nvSpPr>
        <p:spPr>
          <a:xfrm>
            <a:off x="2149624" y="1542345"/>
            <a:ext cx="635" cy="596900"/>
          </a:xfrm>
          <a:custGeom>
            <a:avLst/>
            <a:gdLst/>
            <a:ahLst/>
            <a:cxnLst/>
            <a:rect l="l" t="t" r="r" b="b"/>
            <a:pathLst>
              <a:path w="635" h="596900">
                <a:moveTo>
                  <a:pt x="0" y="596353"/>
                </a:moveTo>
                <a:lnTo>
                  <a:pt x="88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3" name="object 93"/>
          <p:cNvSpPr/>
          <p:nvPr/>
        </p:nvSpPr>
        <p:spPr>
          <a:xfrm>
            <a:off x="2183051" y="1542345"/>
            <a:ext cx="0" cy="596900"/>
          </a:xfrm>
          <a:custGeom>
            <a:avLst/>
            <a:gdLst/>
            <a:ahLst/>
            <a:cxnLst/>
            <a:rect l="l" t="t" r="r" b="b"/>
            <a:pathLst>
              <a:path h="596900">
                <a:moveTo>
                  <a:pt x="0" y="596353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4" name="object 94"/>
          <p:cNvSpPr/>
          <p:nvPr/>
        </p:nvSpPr>
        <p:spPr>
          <a:xfrm>
            <a:off x="2149713" y="1542346"/>
            <a:ext cx="33655" cy="0"/>
          </a:xfrm>
          <a:custGeom>
            <a:avLst/>
            <a:gdLst/>
            <a:ahLst/>
            <a:cxnLst/>
            <a:rect l="l" t="t" r="r" b="b"/>
            <a:pathLst>
              <a:path w="33655">
                <a:moveTo>
                  <a:pt x="33337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5" name="object 95"/>
          <p:cNvSpPr/>
          <p:nvPr/>
        </p:nvSpPr>
        <p:spPr>
          <a:xfrm>
            <a:off x="2183051" y="1542346"/>
            <a:ext cx="111760" cy="0"/>
          </a:xfrm>
          <a:custGeom>
            <a:avLst/>
            <a:gdLst/>
            <a:ahLst/>
            <a:cxnLst/>
            <a:rect l="l" t="t" r="r" b="b"/>
            <a:pathLst>
              <a:path w="111760">
                <a:moveTo>
                  <a:pt x="0" y="0"/>
                </a:moveTo>
                <a:lnTo>
                  <a:pt x="11160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6" name="object 96"/>
          <p:cNvSpPr/>
          <p:nvPr/>
        </p:nvSpPr>
        <p:spPr>
          <a:xfrm>
            <a:off x="2183051" y="1575771"/>
            <a:ext cx="111760" cy="0"/>
          </a:xfrm>
          <a:custGeom>
            <a:avLst/>
            <a:gdLst/>
            <a:ahLst/>
            <a:cxnLst/>
            <a:rect l="l" t="t" r="r" b="b"/>
            <a:pathLst>
              <a:path w="111760">
                <a:moveTo>
                  <a:pt x="0" y="0"/>
                </a:moveTo>
                <a:lnTo>
                  <a:pt x="11160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7" name="object 97"/>
          <p:cNvSpPr/>
          <p:nvPr/>
        </p:nvSpPr>
        <p:spPr>
          <a:xfrm>
            <a:off x="2294653" y="1542346"/>
            <a:ext cx="384810" cy="635"/>
          </a:xfrm>
          <a:custGeom>
            <a:avLst/>
            <a:gdLst/>
            <a:ahLst/>
            <a:cxnLst/>
            <a:rect l="l" t="t" r="r" b="b"/>
            <a:pathLst>
              <a:path w="384810" h="634">
                <a:moveTo>
                  <a:pt x="0" y="0"/>
                </a:moveTo>
                <a:lnTo>
                  <a:pt x="384225" y="25"/>
                </a:lnTo>
              </a:path>
            </a:pathLst>
          </a:custGeom>
          <a:ln w="3175">
            <a:solidFill>
              <a:srgbClr val="000000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8" name="object 98"/>
          <p:cNvSpPr/>
          <p:nvPr/>
        </p:nvSpPr>
        <p:spPr>
          <a:xfrm>
            <a:off x="2294653" y="1575771"/>
            <a:ext cx="384810" cy="635"/>
          </a:xfrm>
          <a:custGeom>
            <a:avLst/>
            <a:gdLst/>
            <a:ahLst/>
            <a:cxnLst/>
            <a:rect l="l" t="t" r="r" b="b"/>
            <a:pathLst>
              <a:path w="384810" h="634">
                <a:moveTo>
                  <a:pt x="0" y="0"/>
                </a:moveTo>
                <a:lnTo>
                  <a:pt x="384225" y="38"/>
                </a:lnTo>
              </a:path>
            </a:pathLst>
          </a:custGeom>
          <a:ln w="3175">
            <a:solidFill>
              <a:srgbClr val="000000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9" name="object 99"/>
          <p:cNvSpPr/>
          <p:nvPr/>
        </p:nvSpPr>
        <p:spPr>
          <a:xfrm>
            <a:off x="1592525" y="2272404"/>
            <a:ext cx="557530" cy="4170679"/>
          </a:xfrm>
          <a:custGeom>
            <a:avLst/>
            <a:gdLst/>
            <a:ahLst/>
            <a:cxnLst/>
            <a:rect l="l" t="t" r="r" b="b"/>
            <a:pathLst>
              <a:path w="557530" h="4170679">
                <a:moveTo>
                  <a:pt x="557098" y="4170324"/>
                </a:moveTo>
                <a:lnTo>
                  <a:pt x="0" y="4170324"/>
                </a:lnTo>
                <a:lnTo>
                  <a:pt x="0" y="0"/>
                </a:lnTo>
                <a:lnTo>
                  <a:pt x="557098" y="0"/>
                </a:lnTo>
                <a:lnTo>
                  <a:pt x="557098" y="4170324"/>
                </a:lnTo>
                <a:close/>
              </a:path>
            </a:pathLst>
          </a:custGeom>
          <a:ln w="3175">
            <a:solidFill>
              <a:srgbClr val="62636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0" name="object 100"/>
          <p:cNvSpPr/>
          <p:nvPr/>
        </p:nvSpPr>
        <p:spPr>
          <a:xfrm>
            <a:off x="2149624" y="2272402"/>
            <a:ext cx="0" cy="4170679"/>
          </a:xfrm>
          <a:custGeom>
            <a:avLst/>
            <a:gdLst/>
            <a:ahLst/>
            <a:cxnLst/>
            <a:rect l="l" t="t" r="r" b="b"/>
            <a:pathLst>
              <a:path h="4170679">
                <a:moveTo>
                  <a:pt x="0" y="0"/>
                </a:moveTo>
                <a:lnTo>
                  <a:pt x="0" y="417032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1" name="object 101"/>
          <p:cNvSpPr/>
          <p:nvPr/>
        </p:nvSpPr>
        <p:spPr>
          <a:xfrm>
            <a:off x="2868385" y="2315343"/>
            <a:ext cx="0" cy="53340"/>
          </a:xfrm>
          <a:custGeom>
            <a:avLst/>
            <a:gdLst/>
            <a:ahLst/>
            <a:cxnLst/>
            <a:rect l="l" t="t" r="r" b="b"/>
            <a:pathLst>
              <a:path h="53339">
                <a:moveTo>
                  <a:pt x="0" y="0"/>
                </a:moveTo>
                <a:lnTo>
                  <a:pt x="0" y="52946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2" name="object 102"/>
          <p:cNvSpPr/>
          <p:nvPr/>
        </p:nvSpPr>
        <p:spPr>
          <a:xfrm>
            <a:off x="2623324" y="1632493"/>
            <a:ext cx="0" cy="735965"/>
          </a:xfrm>
          <a:custGeom>
            <a:avLst/>
            <a:gdLst/>
            <a:ahLst/>
            <a:cxnLst/>
            <a:rect l="l" t="t" r="r" b="b"/>
            <a:pathLst>
              <a:path h="735964">
                <a:moveTo>
                  <a:pt x="0" y="0"/>
                </a:moveTo>
                <a:lnTo>
                  <a:pt x="0" y="735799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3" name="object 103"/>
          <p:cNvSpPr/>
          <p:nvPr/>
        </p:nvSpPr>
        <p:spPr>
          <a:xfrm>
            <a:off x="2778452" y="1659991"/>
            <a:ext cx="0" cy="431800"/>
          </a:xfrm>
          <a:custGeom>
            <a:avLst/>
            <a:gdLst/>
            <a:ahLst/>
            <a:cxnLst/>
            <a:rect l="l" t="t" r="r" b="b"/>
            <a:pathLst>
              <a:path h="431800">
                <a:moveTo>
                  <a:pt x="0" y="431622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4" name="object 104"/>
          <p:cNvSpPr/>
          <p:nvPr/>
        </p:nvSpPr>
        <p:spPr>
          <a:xfrm>
            <a:off x="2778452" y="2035905"/>
            <a:ext cx="1162050" cy="20955"/>
          </a:xfrm>
          <a:custGeom>
            <a:avLst/>
            <a:gdLst/>
            <a:ahLst/>
            <a:cxnLst/>
            <a:rect l="l" t="t" r="r" b="b"/>
            <a:pathLst>
              <a:path w="1162050" h="20955">
                <a:moveTo>
                  <a:pt x="0" y="0"/>
                </a:moveTo>
                <a:lnTo>
                  <a:pt x="1162050" y="2090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5" name="object 105"/>
          <p:cNvSpPr/>
          <p:nvPr/>
        </p:nvSpPr>
        <p:spPr>
          <a:xfrm>
            <a:off x="2623601" y="2091613"/>
            <a:ext cx="1316990" cy="0"/>
          </a:xfrm>
          <a:custGeom>
            <a:avLst/>
            <a:gdLst/>
            <a:ahLst/>
            <a:cxnLst/>
            <a:rect l="l" t="t" r="r" b="b"/>
            <a:pathLst>
              <a:path w="1316989">
                <a:moveTo>
                  <a:pt x="0" y="0"/>
                </a:moveTo>
                <a:lnTo>
                  <a:pt x="1316901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6" name="object 106"/>
          <p:cNvSpPr/>
          <p:nvPr/>
        </p:nvSpPr>
        <p:spPr>
          <a:xfrm>
            <a:off x="2868385" y="2315343"/>
            <a:ext cx="1016635" cy="0"/>
          </a:xfrm>
          <a:custGeom>
            <a:avLst/>
            <a:gdLst/>
            <a:ahLst/>
            <a:cxnLst/>
            <a:rect l="l" t="t" r="r" b="b"/>
            <a:pathLst>
              <a:path w="1016635">
                <a:moveTo>
                  <a:pt x="0" y="0"/>
                </a:moveTo>
                <a:lnTo>
                  <a:pt x="101606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7" name="object 107"/>
          <p:cNvSpPr/>
          <p:nvPr/>
        </p:nvSpPr>
        <p:spPr>
          <a:xfrm>
            <a:off x="2879528" y="2332070"/>
            <a:ext cx="1005205" cy="0"/>
          </a:xfrm>
          <a:custGeom>
            <a:avLst/>
            <a:gdLst/>
            <a:ahLst/>
            <a:cxnLst/>
            <a:rect l="l" t="t" r="r" b="b"/>
            <a:pathLst>
              <a:path w="1005204">
                <a:moveTo>
                  <a:pt x="0" y="0"/>
                </a:moveTo>
                <a:lnTo>
                  <a:pt x="100492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8" name="object 108"/>
          <p:cNvSpPr/>
          <p:nvPr/>
        </p:nvSpPr>
        <p:spPr>
          <a:xfrm>
            <a:off x="2784713" y="1409504"/>
            <a:ext cx="0" cy="623570"/>
          </a:xfrm>
          <a:custGeom>
            <a:avLst/>
            <a:gdLst/>
            <a:ahLst/>
            <a:cxnLst/>
            <a:rect l="l" t="t" r="r" b="b"/>
            <a:pathLst>
              <a:path h="623569">
                <a:moveTo>
                  <a:pt x="0" y="623023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9" name="object 109"/>
          <p:cNvSpPr/>
          <p:nvPr/>
        </p:nvSpPr>
        <p:spPr>
          <a:xfrm>
            <a:off x="2918602" y="1415732"/>
            <a:ext cx="635" cy="617220"/>
          </a:xfrm>
          <a:custGeom>
            <a:avLst/>
            <a:gdLst/>
            <a:ahLst/>
            <a:cxnLst/>
            <a:rect l="l" t="t" r="r" b="b"/>
            <a:pathLst>
              <a:path w="635" h="617219">
                <a:moveTo>
                  <a:pt x="0" y="0"/>
                </a:moveTo>
                <a:lnTo>
                  <a:pt x="63" y="616978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0" name="object 110"/>
          <p:cNvSpPr/>
          <p:nvPr/>
        </p:nvSpPr>
        <p:spPr>
          <a:xfrm>
            <a:off x="2918602" y="1832159"/>
            <a:ext cx="1021715" cy="18415"/>
          </a:xfrm>
          <a:custGeom>
            <a:avLst/>
            <a:gdLst/>
            <a:ahLst/>
            <a:cxnLst/>
            <a:rect l="l" t="t" r="r" b="b"/>
            <a:pathLst>
              <a:path w="1021714" h="18414">
                <a:moveTo>
                  <a:pt x="0" y="0"/>
                </a:moveTo>
                <a:lnTo>
                  <a:pt x="1021702" y="17983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1" name="object 111"/>
          <p:cNvSpPr/>
          <p:nvPr/>
        </p:nvSpPr>
        <p:spPr>
          <a:xfrm>
            <a:off x="2918602" y="1471996"/>
            <a:ext cx="8890" cy="3810"/>
          </a:xfrm>
          <a:custGeom>
            <a:avLst/>
            <a:gdLst/>
            <a:ahLst/>
            <a:cxnLst/>
            <a:rect l="l" t="t" r="r" b="b"/>
            <a:pathLst>
              <a:path w="8889" h="3809">
                <a:moveTo>
                  <a:pt x="8839" y="0"/>
                </a:moveTo>
                <a:lnTo>
                  <a:pt x="0" y="3746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2" name="object 112"/>
          <p:cNvSpPr/>
          <p:nvPr/>
        </p:nvSpPr>
        <p:spPr>
          <a:xfrm>
            <a:off x="3075264" y="1628810"/>
            <a:ext cx="1905" cy="1905"/>
          </a:xfrm>
          <a:custGeom>
            <a:avLst/>
            <a:gdLst/>
            <a:ahLst/>
            <a:cxnLst/>
            <a:rect l="l" t="t" r="r" b="b"/>
            <a:pathLst>
              <a:path w="1905" h="1905">
                <a:moveTo>
                  <a:pt x="0" y="0"/>
                </a:moveTo>
                <a:lnTo>
                  <a:pt x="1320" y="1358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3" name="object 113"/>
          <p:cNvSpPr/>
          <p:nvPr/>
        </p:nvSpPr>
        <p:spPr>
          <a:xfrm>
            <a:off x="3076572" y="1630160"/>
            <a:ext cx="1905" cy="0"/>
          </a:xfrm>
          <a:custGeom>
            <a:avLst/>
            <a:gdLst/>
            <a:ahLst/>
            <a:cxnLst/>
            <a:rect l="l" t="t" r="r" b="b"/>
            <a:pathLst>
              <a:path w="1905">
                <a:moveTo>
                  <a:pt x="1790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4" name="object 114"/>
          <p:cNvSpPr/>
          <p:nvPr/>
        </p:nvSpPr>
        <p:spPr>
          <a:xfrm>
            <a:off x="2923016" y="1473875"/>
            <a:ext cx="1270" cy="1270"/>
          </a:xfrm>
          <a:custGeom>
            <a:avLst/>
            <a:gdLst/>
            <a:ahLst/>
            <a:cxnLst/>
            <a:rect l="l" t="t" r="r" b="b"/>
            <a:pathLst>
              <a:path w="1269" h="1269">
                <a:moveTo>
                  <a:pt x="1231" y="1219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5" name="object 115"/>
          <p:cNvSpPr/>
          <p:nvPr/>
        </p:nvSpPr>
        <p:spPr>
          <a:xfrm>
            <a:off x="3587915" y="1643571"/>
            <a:ext cx="4445" cy="200660"/>
          </a:xfrm>
          <a:custGeom>
            <a:avLst/>
            <a:gdLst/>
            <a:ahLst/>
            <a:cxnLst/>
            <a:rect l="l" t="t" r="r" b="b"/>
            <a:pathLst>
              <a:path w="4445" h="200660">
                <a:moveTo>
                  <a:pt x="0" y="200342"/>
                </a:moveTo>
                <a:lnTo>
                  <a:pt x="4114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6" name="object 116"/>
          <p:cNvSpPr/>
          <p:nvPr/>
        </p:nvSpPr>
        <p:spPr>
          <a:xfrm>
            <a:off x="3250096" y="1838024"/>
            <a:ext cx="3175" cy="200660"/>
          </a:xfrm>
          <a:custGeom>
            <a:avLst/>
            <a:gdLst/>
            <a:ahLst/>
            <a:cxnLst/>
            <a:rect l="l" t="t" r="r" b="b"/>
            <a:pathLst>
              <a:path w="3175" h="200660">
                <a:moveTo>
                  <a:pt x="0" y="200520"/>
                </a:moveTo>
                <a:lnTo>
                  <a:pt x="2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7" name="object 117"/>
          <p:cNvSpPr/>
          <p:nvPr/>
        </p:nvSpPr>
        <p:spPr>
          <a:xfrm>
            <a:off x="2918600" y="1475746"/>
            <a:ext cx="156210" cy="158750"/>
          </a:xfrm>
          <a:custGeom>
            <a:avLst/>
            <a:gdLst/>
            <a:ahLst/>
            <a:cxnLst/>
            <a:rect l="l" t="t" r="r" b="b"/>
            <a:pathLst>
              <a:path w="156210" h="158750">
                <a:moveTo>
                  <a:pt x="155956" y="158711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8" name="object 118"/>
          <p:cNvSpPr/>
          <p:nvPr/>
        </p:nvSpPr>
        <p:spPr>
          <a:xfrm>
            <a:off x="2918602" y="1631726"/>
            <a:ext cx="1021715" cy="18415"/>
          </a:xfrm>
          <a:custGeom>
            <a:avLst/>
            <a:gdLst/>
            <a:ahLst/>
            <a:cxnLst/>
            <a:rect l="l" t="t" r="r" b="b"/>
            <a:pathLst>
              <a:path w="1021714" h="18414">
                <a:moveTo>
                  <a:pt x="0" y="0"/>
                </a:moveTo>
                <a:lnTo>
                  <a:pt x="1021702" y="17983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9" name="object 119"/>
          <p:cNvSpPr/>
          <p:nvPr/>
        </p:nvSpPr>
        <p:spPr>
          <a:xfrm>
            <a:off x="2147323" y="1332984"/>
            <a:ext cx="635" cy="200025"/>
          </a:xfrm>
          <a:custGeom>
            <a:avLst/>
            <a:gdLst/>
            <a:ahLst/>
            <a:cxnLst/>
            <a:rect l="l" t="t" r="r" b="b"/>
            <a:pathLst>
              <a:path w="635" h="200025">
                <a:moveTo>
                  <a:pt x="0" y="199999"/>
                </a:moveTo>
                <a:lnTo>
                  <a:pt x="2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0" name="object 120"/>
          <p:cNvSpPr/>
          <p:nvPr/>
        </p:nvSpPr>
        <p:spPr>
          <a:xfrm>
            <a:off x="2170068" y="1352320"/>
            <a:ext cx="0" cy="158115"/>
          </a:xfrm>
          <a:custGeom>
            <a:avLst/>
            <a:gdLst/>
            <a:ahLst/>
            <a:cxnLst/>
            <a:rect l="l" t="t" r="r" b="b"/>
            <a:pathLst>
              <a:path h="158115">
                <a:moveTo>
                  <a:pt x="0" y="0"/>
                </a:moveTo>
                <a:lnTo>
                  <a:pt x="0" y="158076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1" name="object 121"/>
          <p:cNvSpPr/>
          <p:nvPr/>
        </p:nvSpPr>
        <p:spPr>
          <a:xfrm>
            <a:off x="2189067" y="1355782"/>
            <a:ext cx="0" cy="53975"/>
          </a:xfrm>
          <a:custGeom>
            <a:avLst/>
            <a:gdLst/>
            <a:ahLst/>
            <a:cxnLst/>
            <a:rect l="l" t="t" r="r" b="b"/>
            <a:pathLst>
              <a:path h="53975">
                <a:moveTo>
                  <a:pt x="0" y="53505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2" name="object 122"/>
          <p:cNvSpPr/>
          <p:nvPr/>
        </p:nvSpPr>
        <p:spPr>
          <a:xfrm>
            <a:off x="2644440" y="1387991"/>
            <a:ext cx="5080" cy="4445"/>
          </a:xfrm>
          <a:custGeom>
            <a:avLst/>
            <a:gdLst/>
            <a:ahLst/>
            <a:cxnLst/>
            <a:rect l="l" t="t" r="r" b="b"/>
            <a:pathLst>
              <a:path w="5080" h="4444">
                <a:moveTo>
                  <a:pt x="4483" y="4445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3" name="object 123"/>
          <p:cNvSpPr/>
          <p:nvPr/>
        </p:nvSpPr>
        <p:spPr>
          <a:xfrm>
            <a:off x="2648930" y="1387985"/>
            <a:ext cx="4445" cy="4445"/>
          </a:xfrm>
          <a:custGeom>
            <a:avLst/>
            <a:gdLst/>
            <a:ahLst/>
            <a:cxnLst/>
            <a:rect l="l" t="t" r="r" b="b"/>
            <a:pathLst>
              <a:path w="4444" h="4444">
                <a:moveTo>
                  <a:pt x="4444" y="0"/>
                </a:moveTo>
                <a:lnTo>
                  <a:pt x="0" y="4445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4" name="object 124"/>
          <p:cNvSpPr/>
          <p:nvPr/>
        </p:nvSpPr>
        <p:spPr>
          <a:xfrm>
            <a:off x="2778212" y="1387991"/>
            <a:ext cx="4445" cy="4445"/>
          </a:xfrm>
          <a:custGeom>
            <a:avLst/>
            <a:gdLst/>
            <a:ahLst/>
            <a:cxnLst/>
            <a:rect l="l" t="t" r="r" b="b"/>
            <a:pathLst>
              <a:path w="4444" h="4444">
                <a:moveTo>
                  <a:pt x="4444" y="4445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5" name="object 125"/>
          <p:cNvSpPr/>
          <p:nvPr/>
        </p:nvSpPr>
        <p:spPr>
          <a:xfrm>
            <a:off x="2782656" y="1387985"/>
            <a:ext cx="5080" cy="4445"/>
          </a:xfrm>
          <a:custGeom>
            <a:avLst/>
            <a:gdLst/>
            <a:ahLst/>
            <a:cxnLst/>
            <a:rect l="l" t="t" r="r" b="b"/>
            <a:pathLst>
              <a:path w="5080" h="4444">
                <a:moveTo>
                  <a:pt x="4483" y="0"/>
                </a:moveTo>
                <a:lnTo>
                  <a:pt x="0" y="4445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6" name="object 126"/>
          <p:cNvSpPr/>
          <p:nvPr/>
        </p:nvSpPr>
        <p:spPr>
          <a:xfrm>
            <a:off x="2793800" y="1341545"/>
            <a:ext cx="3175" cy="5715"/>
          </a:xfrm>
          <a:custGeom>
            <a:avLst/>
            <a:gdLst/>
            <a:ahLst/>
            <a:cxnLst/>
            <a:rect l="l" t="t" r="r" b="b"/>
            <a:pathLst>
              <a:path w="3175" h="5715">
                <a:moveTo>
                  <a:pt x="0" y="0"/>
                </a:moveTo>
                <a:lnTo>
                  <a:pt x="3162" y="5499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7" name="object 127"/>
          <p:cNvSpPr/>
          <p:nvPr/>
        </p:nvSpPr>
        <p:spPr>
          <a:xfrm>
            <a:off x="2197995" y="1409199"/>
            <a:ext cx="395605" cy="635"/>
          </a:xfrm>
          <a:custGeom>
            <a:avLst/>
            <a:gdLst/>
            <a:ahLst/>
            <a:cxnLst/>
            <a:rect l="l" t="t" r="r" b="b"/>
            <a:pathLst>
              <a:path w="395605" h="634">
                <a:moveTo>
                  <a:pt x="395249" y="241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8" name="object 128"/>
          <p:cNvSpPr/>
          <p:nvPr/>
        </p:nvSpPr>
        <p:spPr>
          <a:xfrm>
            <a:off x="2711938" y="1370613"/>
            <a:ext cx="3175" cy="5715"/>
          </a:xfrm>
          <a:custGeom>
            <a:avLst/>
            <a:gdLst/>
            <a:ahLst/>
            <a:cxnLst/>
            <a:rect l="l" t="t" r="r" b="b"/>
            <a:pathLst>
              <a:path w="3175" h="5715">
                <a:moveTo>
                  <a:pt x="0" y="0"/>
                </a:moveTo>
                <a:lnTo>
                  <a:pt x="3162" y="5499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9" name="object 129"/>
          <p:cNvSpPr/>
          <p:nvPr/>
        </p:nvSpPr>
        <p:spPr>
          <a:xfrm>
            <a:off x="2686524" y="1370613"/>
            <a:ext cx="3175" cy="5715"/>
          </a:xfrm>
          <a:custGeom>
            <a:avLst/>
            <a:gdLst/>
            <a:ahLst/>
            <a:cxnLst/>
            <a:rect l="l" t="t" r="r" b="b"/>
            <a:pathLst>
              <a:path w="3175" h="5715">
                <a:moveTo>
                  <a:pt x="3098" y="0"/>
                </a:moveTo>
                <a:lnTo>
                  <a:pt x="0" y="5372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0" name="object 130"/>
          <p:cNvSpPr/>
          <p:nvPr/>
        </p:nvSpPr>
        <p:spPr>
          <a:xfrm>
            <a:off x="2721453" y="1364871"/>
            <a:ext cx="11430" cy="11430"/>
          </a:xfrm>
          <a:custGeom>
            <a:avLst/>
            <a:gdLst/>
            <a:ahLst/>
            <a:cxnLst/>
            <a:rect l="l" t="t" r="r" b="b"/>
            <a:pathLst>
              <a:path w="11430" h="11430">
                <a:moveTo>
                  <a:pt x="0" y="11112"/>
                </a:moveTo>
                <a:lnTo>
                  <a:pt x="11112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1" name="object 131"/>
          <p:cNvSpPr/>
          <p:nvPr/>
        </p:nvSpPr>
        <p:spPr>
          <a:xfrm>
            <a:off x="2671243" y="1364871"/>
            <a:ext cx="11430" cy="11430"/>
          </a:xfrm>
          <a:custGeom>
            <a:avLst/>
            <a:gdLst/>
            <a:ahLst/>
            <a:cxnLst/>
            <a:rect l="l" t="t" r="r" b="b"/>
            <a:pathLst>
              <a:path w="11430" h="11430">
                <a:moveTo>
                  <a:pt x="11137" y="11112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2" name="object 132"/>
          <p:cNvSpPr/>
          <p:nvPr/>
        </p:nvSpPr>
        <p:spPr>
          <a:xfrm>
            <a:off x="2689624" y="1370613"/>
            <a:ext cx="22860" cy="0"/>
          </a:xfrm>
          <a:custGeom>
            <a:avLst/>
            <a:gdLst/>
            <a:ahLst/>
            <a:cxnLst/>
            <a:rect l="l" t="t" r="r" b="b"/>
            <a:pathLst>
              <a:path w="22860">
                <a:moveTo>
                  <a:pt x="22313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3" name="object 133"/>
          <p:cNvSpPr/>
          <p:nvPr/>
        </p:nvSpPr>
        <p:spPr>
          <a:xfrm>
            <a:off x="2682375" y="1375984"/>
            <a:ext cx="39370" cy="0"/>
          </a:xfrm>
          <a:custGeom>
            <a:avLst/>
            <a:gdLst/>
            <a:ahLst/>
            <a:cxnLst/>
            <a:rect l="l" t="t" r="r" b="b"/>
            <a:pathLst>
              <a:path w="39369">
                <a:moveTo>
                  <a:pt x="39077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4" name="object 134"/>
          <p:cNvSpPr/>
          <p:nvPr/>
        </p:nvSpPr>
        <p:spPr>
          <a:xfrm>
            <a:off x="2183480" y="1350171"/>
            <a:ext cx="11430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0" y="0"/>
                </a:moveTo>
                <a:lnTo>
                  <a:pt x="1117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5" name="object 135"/>
          <p:cNvSpPr/>
          <p:nvPr/>
        </p:nvSpPr>
        <p:spPr>
          <a:xfrm>
            <a:off x="2172308" y="1350170"/>
            <a:ext cx="405765" cy="635"/>
          </a:xfrm>
          <a:custGeom>
            <a:avLst/>
            <a:gdLst/>
            <a:ahLst/>
            <a:cxnLst/>
            <a:rect l="l" t="t" r="r" b="b"/>
            <a:pathLst>
              <a:path w="405764" h="634">
                <a:moveTo>
                  <a:pt x="405282" y="215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6" name="object 136"/>
          <p:cNvSpPr/>
          <p:nvPr/>
        </p:nvSpPr>
        <p:spPr>
          <a:xfrm>
            <a:off x="2660065" y="1341545"/>
            <a:ext cx="3175" cy="5715"/>
          </a:xfrm>
          <a:custGeom>
            <a:avLst/>
            <a:gdLst/>
            <a:ahLst/>
            <a:cxnLst/>
            <a:rect l="l" t="t" r="r" b="b"/>
            <a:pathLst>
              <a:path w="3175" h="5715">
                <a:moveTo>
                  <a:pt x="0" y="0"/>
                </a:moveTo>
                <a:lnTo>
                  <a:pt x="3162" y="5499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7" name="object 137"/>
          <p:cNvSpPr/>
          <p:nvPr/>
        </p:nvSpPr>
        <p:spPr>
          <a:xfrm>
            <a:off x="2634678" y="1341545"/>
            <a:ext cx="3175" cy="5715"/>
          </a:xfrm>
          <a:custGeom>
            <a:avLst/>
            <a:gdLst/>
            <a:ahLst/>
            <a:cxnLst/>
            <a:rect l="l" t="t" r="r" b="b"/>
            <a:pathLst>
              <a:path w="3175" h="5715">
                <a:moveTo>
                  <a:pt x="3073" y="0"/>
                </a:moveTo>
                <a:lnTo>
                  <a:pt x="0" y="5372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8" name="object 138"/>
          <p:cNvSpPr/>
          <p:nvPr/>
        </p:nvSpPr>
        <p:spPr>
          <a:xfrm>
            <a:off x="2637751" y="1341545"/>
            <a:ext cx="22860" cy="0"/>
          </a:xfrm>
          <a:custGeom>
            <a:avLst/>
            <a:gdLst/>
            <a:ahLst/>
            <a:cxnLst/>
            <a:rect l="l" t="t" r="r" b="b"/>
            <a:pathLst>
              <a:path w="22860">
                <a:moveTo>
                  <a:pt x="22313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9" name="object 139"/>
          <p:cNvSpPr/>
          <p:nvPr/>
        </p:nvSpPr>
        <p:spPr>
          <a:xfrm>
            <a:off x="2768417" y="1341545"/>
            <a:ext cx="3175" cy="5715"/>
          </a:xfrm>
          <a:custGeom>
            <a:avLst/>
            <a:gdLst/>
            <a:ahLst/>
            <a:cxnLst/>
            <a:rect l="l" t="t" r="r" b="b"/>
            <a:pathLst>
              <a:path w="3175" h="5715">
                <a:moveTo>
                  <a:pt x="3098" y="0"/>
                </a:moveTo>
                <a:lnTo>
                  <a:pt x="0" y="5372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0" name="object 140"/>
          <p:cNvSpPr/>
          <p:nvPr/>
        </p:nvSpPr>
        <p:spPr>
          <a:xfrm>
            <a:off x="2771515" y="1341545"/>
            <a:ext cx="22860" cy="0"/>
          </a:xfrm>
          <a:custGeom>
            <a:avLst/>
            <a:gdLst/>
            <a:ahLst/>
            <a:cxnLst/>
            <a:rect l="l" t="t" r="r" b="b"/>
            <a:pathLst>
              <a:path w="22860">
                <a:moveTo>
                  <a:pt x="0" y="0"/>
                </a:moveTo>
                <a:lnTo>
                  <a:pt x="22288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1" name="object 141"/>
          <p:cNvSpPr/>
          <p:nvPr/>
        </p:nvSpPr>
        <p:spPr>
          <a:xfrm>
            <a:off x="2644442" y="1347040"/>
            <a:ext cx="0" cy="41275"/>
          </a:xfrm>
          <a:custGeom>
            <a:avLst/>
            <a:gdLst/>
            <a:ahLst/>
            <a:cxnLst/>
            <a:rect l="l" t="t" r="r" b="b"/>
            <a:pathLst>
              <a:path h="41275">
                <a:moveTo>
                  <a:pt x="0" y="0"/>
                </a:moveTo>
                <a:lnTo>
                  <a:pt x="0" y="40944"/>
                </a:lnTo>
              </a:path>
            </a:pathLst>
          </a:custGeom>
          <a:ln w="3175">
            <a:solidFill>
              <a:srgbClr val="000000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2" name="object 142"/>
          <p:cNvSpPr/>
          <p:nvPr/>
        </p:nvSpPr>
        <p:spPr>
          <a:xfrm>
            <a:off x="2653375" y="1347040"/>
            <a:ext cx="0" cy="41275"/>
          </a:xfrm>
          <a:custGeom>
            <a:avLst/>
            <a:gdLst/>
            <a:ahLst/>
            <a:cxnLst/>
            <a:rect l="l" t="t" r="r" b="b"/>
            <a:pathLst>
              <a:path h="41275">
                <a:moveTo>
                  <a:pt x="0" y="0"/>
                </a:moveTo>
                <a:lnTo>
                  <a:pt x="0" y="40944"/>
                </a:lnTo>
              </a:path>
            </a:pathLst>
          </a:custGeom>
          <a:ln w="3175">
            <a:solidFill>
              <a:srgbClr val="000000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3" name="object 143"/>
          <p:cNvSpPr/>
          <p:nvPr/>
        </p:nvSpPr>
        <p:spPr>
          <a:xfrm>
            <a:off x="2778207" y="1347040"/>
            <a:ext cx="0" cy="41275"/>
          </a:xfrm>
          <a:custGeom>
            <a:avLst/>
            <a:gdLst/>
            <a:ahLst/>
            <a:cxnLst/>
            <a:rect l="l" t="t" r="r" b="b"/>
            <a:pathLst>
              <a:path h="41275">
                <a:moveTo>
                  <a:pt x="0" y="0"/>
                </a:moveTo>
                <a:lnTo>
                  <a:pt x="0" y="40944"/>
                </a:lnTo>
              </a:path>
            </a:pathLst>
          </a:custGeom>
          <a:ln w="3175">
            <a:solidFill>
              <a:srgbClr val="000000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4" name="object 144"/>
          <p:cNvSpPr/>
          <p:nvPr/>
        </p:nvSpPr>
        <p:spPr>
          <a:xfrm>
            <a:off x="2787139" y="1347040"/>
            <a:ext cx="0" cy="41275"/>
          </a:xfrm>
          <a:custGeom>
            <a:avLst/>
            <a:gdLst/>
            <a:ahLst/>
            <a:cxnLst/>
            <a:rect l="l" t="t" r="r" b="b"/>
            <a:pathLst>
              <a:path h="41275">
                <a:moveTo>
                  <a:pt x="0" y="0"/>
                </a:moveTo>
                <a:lnTo>
                  <a:pt x="0" y="40944"/>
                </a:lnTo>
              </a:path>
            </a:pathLst>
          </a:custGeom>
          <a:ln w="3175">
            <a:solidFill>
              <a:srgbClr val="000000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5" name="object 145"/>
          <p:cNvSpPr/>
          <p:nvPr/>
        </p:nvSpPr>
        <p:spPr>
          <a:xfrm>
            <a:off x="2197999" y="1364635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44437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6" name="object 146"/>
          <p:cNvSpPr/>
          <p:nvPr/>
        </p:nvSpPr>
        <p:spPr>
          <a:xfrm>
            <a:off x="2696315" y="1375984"/>
            <a:ext cx="0" cy="113030"/>
          </a:xfrm>
          <a:custGeom>
            <a:avLst/>
            <a:gdLst/>
            <a:ahLst/>
            <a:cxnLst/>
            <a:rect l="l" t="t" r="r" b="b"/>
            <a:pathLst>
              <a:path h="113030">
                <a:moveTo>
                  <a:pt x="0" y="0"/>
                </a:moveTo>
                <a:lnTo>
                  <a:pt x="0" y="112776"/>
                </a:lnTo>
              </a:path>
            </a:pathLst>
          </a:custGeom>
          <a:ln w="3175">
            <a:solidFill>
              <a:srgbClr val="000000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7" name="object 147"/>
          <p:cNvSpPr/>
          <p:nvPr/>
        </p:nvSpPr>
        <p:spPr>
          <a:xfrm>
            <a:off x="2705247" y="1375984"/>
            <a:ext cx="0" cy="113030"/>
          </a:xfrm>
          <a:custGeom>
            <a:avLst/>
            <a:gdLst/>
            <a:ahLst/>
            <a:cxnLst/>
            <a:rect l="l" t="t" r="r" b="b"/>
            <a:pathLst>
              <a:path h="113030">
                <a:moveTo>
                  <a:pt x="0" y="0"/>
                </a:moveTo>
                <a:lnTo>
                  <a:pt x="0" y="112776"/>
                </a:lnTo>
              </a:path>
            </a:pathLst>
          </a:custGeom>
          <a:ln w="3175">
            <a:solidFill>
              <a:srgbClr val="000000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8" name="object 148"/>
          <p:cNvSpPr/>
          <p:nvPr/>
        </p:nvSpPr>
        <p:spPr>
          <a:xfrm>
            <a:off x="2168150" y="1352316"/>
            <a:ext cx="0" cy="158750"/>
          </a:xfrm>
          <a:custGeom>
            <a:avLst/>
            <a:gdLst/>
            <a:ahLst/>
            <a:cxnLst/>
            <a:rect l="l" t="t" r="r" b="b"/>
            <a:pathLst>
              <a:path h="158750">
                <a:moveTo>
                  <a:pt x="0" y="0"/>
                </a:moveTo>
                <a:lnTo>
                  <a:pt x="0" y="158565"/>
                </a:lnTo>
              </a:path>
            </a:pathLst>
          </a:custGeom>
          <a:ln w="383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9" name="object 149"/>
          <p:cNvSpPr/>
          <p:nvPr/>
        </p:nvSpPr>
        <p:spPr>
          <a:xfrm>
            <a:off x="2147323" y="1517705"/>
            <a:ext cx="15240" cy="15875"/>
          </a:xfrm>
          <a:custGeom>
            <a:avLst/>
            <a:gdLst/>
            <a:ahLst/>
            <a:cxnLst/>
            <a:rect l="l" t="t" r="r" b="b"/>
            <a:pathLst>
              <a:path w="15239" h="15875">
                <a:moveTo>
                  <a:pt x="0" y="15278"/>
                </a:moveTo>
                <a:lnTo>
                  <a:pt x="15252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0" name="object 150"/>
          <p:cNvSpPr/>
          <p:nvPr/>
        </p:nvSpPr>
        <p:spPr>
          <a:xfrm>
            <a:off x="2160278" y="1515336"/>
            <a:ext cx="2540" cy="2540"/>
          </a:xfrm>
          <a:custGeom>
            <a:avLst/>
            <a:gdLst/>
            <a:ahLst/>
            <a:cxnLst/>
            <a:rect l="l" t="t" r="r" b="b"/>
            <a:pathLst>
              <a:path w="2539" h="2540">
                <a:moveTo>
                  <a:pt x="2298" y="2362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1" name="object 151"/>
          <p:cNvSpPr/>
          <p:nvPr/>
        </p:nvSpPr>
        <p:spPr>
          <a:xfrm>
            <a:off x="2150637" y="1515334"/>
            <a:ext cx="10160" cy="10160"/>
          </a:xfrm>
          <a:custGeom>
            <a:avLst/>
            <a:gdLst/>
            <a:ahLst/>
            <a:cxnLst/>
            <a:rect l="l" t="t" r="r" b="b"/>
            <a:pathLst>
              <a:path w="10160" h="10159">
                <a:moveTo>
                  <a:pt x="9639" y="0"/>
                </a:moveTo>
                <a:lnTo>
                  <a:pt x="0" y="9613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2" name="object 152"/>
          <p:cNvSpPr/>
          <p:nvPr/>
        </p:nvSpPr>
        <p:spPr>
          <a:xfrm>
            <a:off x="2150638" y="1332981"/>
            <a:ext cx="635" cy="192405"/>
          </a:xfrm>
          <a:custGeom>
            <a:avLst/>
            <a:gdLst/>
            <a:ahLst/>
            <a:cxnLst/>
            <a:rect l="l" t="t" r="r" b="b"/>
            <a:pathLst>
              <a:path w="635" h="192405">
                <a:moveTo>
                  <a:pt x="0" y="191960"/>
                </a:moveTo>
                <a:lnTo>
                  <a:pt x="6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3" name="object 153"/>
          <p:cNvSpPr/>
          <p:nvPr/>
        </p:nvSpPr>
        <p:spPr>
          <a:xfrm>
            <a:off x="2696314" y="1488752"/>
            <a:ext cx="5080" cy="5080"/>
          </a:xfrm>
          <a:custGeom>
            <a:avLst/>
            <a:gdLst/>
            <a:ahLst/>
            <a:cxnLst/>
            <a:rect l="l" t="t" r="r" b="b"/>
            <a:pathLst>
              <a:path w="5080" h="5080">
                <a:moveTo>
                  <a:pt x="4483" y="4483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4" name="object 154"/>
          <p:cNvSpPr/>
          <p:nvPr/>
        </p:nvSpPr>
        <p:spPr>
          <a:xfrm>
            <a:off x="2700802" y="1488753"/>
            <a:ext cx="4445" cy="5080"/>
          </a:xfrm>
          <a:custGeom>
            <a:avLst/>
            <a:gdLst/>
            <a:ahLst/>
            <a:cxnLst/>
            <a:rect l="l" t="t" r="r" b="b"/>
            <a:pathLst>
              <a:path w="4444" h="5080">
                <a:moveTo>
                  <a:pt x="4444" y="0"/>
                </a:moveTo>
                <a:lnTo>
                  <a:pt x="0" y="4483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5" name="object 155"/>
          <p:cNvSpPr/>
          <p:nvPr/>
        </p:nvSpPr>
        <p:spPr>
          <a:xfrm>
            <a:off x="2890730" y="1356001"/>
            <a:ext cx="0" cy="9525"/>
          </a:xfrm>
          <a:custGeom>
            <a:avLst/>
            <a:gdLst/>
            <a:ahLst/>
            <a:cxnLst/>
            <a:rect l="l" t="t" r="r" b="b"/>
            <a:pathLst>
              <a:path h="9525">
                <a:moveTo>
                  <a:pt x="0" y="8902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6" name="object 156"/>
          <p:cNvSpPr/>
          <p:nvPr/>
        </p:nvSpPr>
        <p:spPr>
          <a:xfrm>
            <a:off x="2918576" y="1392707"/>
            <a:ext cx="635" cy="23495"/>
          </a:xfrm>
          <a:custGeom>
            <a:avLst/>
            <a:gdLst/>
            <a:ahLst/>
            <a:cxnLst/>
            <a:rect l="l" t="t" r="r" b="b"/>
            <a:pathLst>
              <a:path w="635" h="23494">
                <a:moveTo>
                  <a:pt x="25" y="23025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7" name="object 157"/>
          <p:cNvSpPr/>
          <p:nvPr/>
        </p:nvSpPr>
        <p:spPr>
          <a:xfrm>
            <a:off x="2958595" y="1347097"/>
            <a:ext cx="0" cy="92075"/>
          </a:xfrm>
          <a:custGeom>
            <a:avLst/>
            <a:gdLst/>
            <a:ahLst/>
            <a:cxnLst/>
            <a:rect l="l" t="t" r="r" b="b"/>
            <a:pathLst>
              <a:path h="92075">
                <a:moveTo>
                  <a:pt x="0" y="91655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8" name="object 158"/>
          <p:cNvSpPr/>
          <p:nvPr/>
        </p:nvSpPr>
        <p:spPr>
          <a:xfrm>
            <a:off x="2197999" y="1364627"/>
            <a:ext cx="720725" cy="45085"/>
          </a:xfrm>
          <a:custGeom>
            <a:avLst/>
            <a:gdLst/>
            <a:ahLst/>
            <a:cxnLst/>
            <a:rect l="l" t="t" r="r" b="b"/>
            <a:pathLst>
              <a:path w="720725" h="45084">
                <a:moveTo>
                  <a:pt x="0" y="0"/>
                </a:moveTo>
                <a:lnTo>
                  <a:pt x="720572" y="44818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9" name="object 159"/>
          <p:cNvSpPr/>
          <p:nvPr/>
        </p:nvSpPr>
        <p:spPr>
          <a:xfrm>
            <a:off x="2197999" y="1366257"/>
            <a:ext cx="701675" cy="43180"/>
          </a:xfrm>
          <a:custGeom>
            <a:avLst/>
            <a:gdLst/>
            <a:ahLst/>
            <a:cxnLst/>
            <a:rect l="l" t="t" r="r" b="b"/>
            <a:pathLst>
              <a:path w="701675" h="43180">
                <a:moveTo>
                  <a:pt x="0" y="42938"/>
                </a:moveTo>
                <a:lnTo>
                  <a:pt x="701421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0" name="object 160"/>
          <p:cNvSpPr/>
          <p:nvPr/>
        </p:nvSpPr>
        <p:spPr>
          <a:xfrm>
            <a:off x="2172308" y="1346826"/>
            <a:ext cx="762000" cy="635"/>
          </a:xfrm>
          <a:custGeom>
            <a:avLst/>
            <a:gdLst/>
            <a:ahLst/>
            <a:cxnLst/>
            <a:rect l="l" t="t" r="r" b="b"/>
            <a:pathLst>
              <a:path w="762000" h="634">
                <a:moveTo>
                  <a:pt x="0" y="0"/>
                </a:moveTo>
                <a:lnTo>
                  <a:pt x="761860" y="215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1" name="object 161"/>
          <p:cNvSpPr/>
          <p:nvPr/>
        </p:nvSpPr>
        <p:spPr>
          <a:xfrm>
            <a:off x="2152909" y="1327496"/>
            <a:ext cx="800100" cy="13970"/>
          </a:xfrm>
          <a:custGeom>
            <a:avLst/>
            <a:gdLst/>
            <a:ahLst/>
            <a:cxnLst/>
            <a:rect l="l" t="t" r="r" b="b"/>
            <a:pathLst>
              <a:path w="800100" h="13969">
                <a:moveTo>
                  <a:pt x="800100" y="13957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2" name="object 162"/>
          <p:cNvSpPr/>
          <p:nvPr/>
        </p:nvSpPr>
        <p:spPr>
          <a:xfrm>
            <a:off x="2955249" y="1347101"/>
            <a:ext cx="0" cy="83820"/>
          </a:xfrm>
          <a:custGeom>
            <a:avLst/>
            <a:gdLst/>
            <a:ahLst/>
            <a:cxnLst/>
            <a:rect l="l" t="t" r="r" b="b"/>
            <a:pathLst>
              <a:path h="83819">
                <a:moveTo>
                  <a:pt x="0" y="0"/>
                </a:moveTo>
                <a:lnTo>
                  <a:pt x="0" y="83616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3" name="object 163"/>
          <p:cNvSpPr/>
          <p:nvPr/>
        </p:nvSpPr>
        <p:spPr>
          <a:xfrm>
            <a:off x="2172301" y="1350170"/>
            <a:ext cx="762000" cy="635"/>
          </a:xfrm>
          <a:custGeom>
            <a:avLst/>
            <a:gdLst/>
            <a:ahLst/>
            <a:cxnLst/>
            <a:rect l="l" t="t" r="r" b="b"/>
            <a:pathLst>
              <a:path w="762000" h="634">
                <a:moveTo>
                  <a:pt x="761860" y="215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4" name="object 164"/>
          <p:cNvSpPr/>
          <p:nvPr/>
        </p:nvSpPr>
        <p:spPr>
          <a:xfrm>
            <a:off x="2152603" y="1330833"/>
            <a:ext cx="800735" cy="14604"/>
          </a:xfrm>
          <a:custGeom>
            <a:avLst/>
            <a:gdLst/>
            <a:ahLst/>
            <a:cxnLst/>
            <a:rect l="l" t="t" r="r" b="b"/>
            <a:pathLst>
              <a:path w="800735" h="14605">
                <a:moveTo>
                  <a:pt x="0" y="0"/>
                </a:moveTo>
                <a:lnTo>
                  <a:pt x="800404" y="14122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5" name="object 165"/>
          <p:cNvSpPr/>
          <p:nvPr/>
        </p:nvSpPr>
        <p:spPr>
          <a:xfrm>
            <a:off x="2937805" y="1352502"/>
            <a:ext cx="0" cy="64769"/>
          </a:xfrm>
          <a:custGeom>
            <a:avLst/>
            <a:gdLst/>
            <a:ahLst/>
            <a:cxnLst/>
            <a:rect l="l" t="t" r="r" b="b"/>
            <a:pathLst>
              <a:path h="64769">
                <a:moveTo>
                  <a:pt x="0" y="0"/>
                </a:moveTo>
                <a:lnTo>
                  <a:pt x="0" y="64547"/>
                </a:lnTo>
              </a:path>
            </a:pathLst>
          </a:custGeom>
          <a:ln w="384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6" name="object 166"/>
          <p:cNvSpPr/>
          <p:nvPr/>
        </p:nvSpPr>
        <p:spPr>
          <a:xfrm>
            <a:off x="2945610" y="1421098"/>
            <a:ext cx="10160" cy="10160"/>
          </a:xfrm>
          <a:custGeom>
            <a:avLst/>
            <a:gdLst/>
            <a:ahLst/>
            <a:cxnLst/>
            <a:rect l="l" t="t" r="r" b="b"/>
            <a:pathLst>
              <a:path w="10160" h="10159">
                <a:moveTo>
                  <a:pt x="9639" y="9613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7" name="object 167"/>
          <p:cNvSpPr/>
          <p:nvPr/>
        </p:nvSpPr>
        <p:spPr>
          <a:xfrm>
            <a:off x="2943313" y="1421104"/>
            <a:ext cx="2540" cy="2540"/>
          </a:xfrm>
          <a:custGeom>
            <a:avLst/>
            <a:gdLst/>
            <a:ahLst/>
            <a:cxnLst/>
            <a:rect l="l" t="t" r="r" b="b"/>
            <a:pathLst>
              <a:path w="2539" h="2540">
                <a:moveTo>
                  <a:pt x="2298" y="0"/>
                </a:moveTo>
                <a:lnTo>
                  <a:pt x="0" y="2362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8" name="object 168"/>
          <p:cNvSpPr/>
          <p:nvPr/>
        </p:nvSpPr>
        <p:spPr>
          <a:xfrm>
            <a:off x="2943310" y="1423468"/>
            <a:ext cx="15875" cy="15875"/>
          </a:xfrm>
          <a:custGeom>
            <a:avLst/>
            <a:gdLst/>
            <a:ahLst/>
            <a:cxnLst/>
            <a:rect l="l" t="t" r="r" b="b"/>
            <a:pathLst>
              <a:path w="15875" h="15875">
                <a:moveTo>
                  <a:pt x="0" y="0"/>
                </a:moveTo>
                <a:lnTo>
                  <a:pt x="15278" y="15278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9" name="object 169"/>
          <p:cNvSpPr/>
          <p:nvPr/>
        </p:nvSpPr>
        <p:spPr>
          <a:xfrm>
            <a:off x="2939719" y="1352503"/>
            <a:ext cx="0" cy="64135"/>
          </a:xfrm>
          <a:custGeom>
            <a:avLst/>
            <a:gdLst/>
            <a:ahLst/>
            <a:cxnLst/>
            <a:rect l="l" t="t" r="r" b="b"/>
            <a:pathLst>
              <a:path h="64134">
                <a:moveTo>
                  <a:pt x="0" y="64058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0" name="object 170"/>
          <p:cNvSpPr/>
          <p:nvPr/>
        </p:nvSpPr>
        <p:spPr>
          <a:xfrm>
            <a:off x="2593244" y="1409440"/>
            <a:ext cx="325755" cy="0"/>
          </a:xfrm>
          <a:custGeom>
            <a:avLst/>
            <a:gdLst/>
            <a:ahLst/>
            <a:cxnLst/>
            <a:rect l="l" t="t" r="r" b="b"/>
            <a:pathLst>
              <a:path w="325755">
                <a:moveTo>
                  <a:pt x="0" y="0"/>
                </a:moveTo>
                <a:lnTo>
                  <a:pt x="32532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1" name="object 171"/>
          <p:cNvSpPr/>
          <p:nvPr/>
        </p:nvSpPr>
        <p:spPr>
          <a:xfrm>
            <a:off x="2682687" y="1409410"/>
            <a:ext cx="89535" cy="0"/>
          </a:xfrm>
          <a:custGeom>
            <a:avLst/>
            <a:gdLst/>
            <a:ahLst/>
            <a:cxnLst/>
            <a:rect l="l" t="t" r="r" b="b"/>
            <a:pathLst>
              <a:path w="89535">
                <a:moveTo>
                  <a:pt x="89166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2" name="object 172"/>
          <p:cNvSpPr/>
          <p:nvPr/>
        </p:nvSpPr>
        <p:spPr>
          <a:xfrm>
            <a:off x="2623692" y="1409443"/>
            <a:ext cx="0" cy="223520"/>
          </a:xfrm>
          <a:custGeom>
            <a:avLst/>
            <a:gdLst/>
            <a:ahLst/>
            <a:cxnLst/>
            <a:rect l="l" t="t" r="r" b="b"/>
            <a:pathLst>
              <a:path h="223519">
                <a:moveTo>
                  <a:pt x="0" y="22305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3" name="object 173"/>
          <p:cNvSpPr/>
          <p:nvPr/>
        </p:nvSpPr>
        <p:spPr>
          <a:xfrm>
            <a:off x="2953009" y="1347101"/>
            <a:ext cx="988060" cy="0"/>
          </a:xfrm>
          <a:custGeom>
            <a:avLst/>
            <a:gdLst/>
            <a:ahLst/>
            <a:cxnLst/>
            <a:rect l="l" t="t" r="r" b="b"/>
            <a:pathLst>
              <a:path w="988060">
                <a:moveTo>
                  <a:pt x="0" y="0"/>
                </a:moveTo>
                <a:lnTo>
                  <a:pt x="987488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4" name="object 174"/>
          <p:cNvSpPr/>
          <p:nvPr/>
        </p:nvSpPr>
        <p:spPr>
          <a:xfrm>
            <a:off x="2955249" y="1430712"/>
            <a:ext cx="985519" cy="0"/>
          </a:xfrm>
          <a:custGeom>
            <a:avLst/>
            <a:gdLst/>
            <a:ahLst/>
            <a:cxnLst/>
            <a:rect l="l" t="t" r="r" b="b"/>
            <a:pathLst>
              <a:path w="985520">
                <a:moveTo>
                  <a:pt x="0" y="0"/>
                </a:moveTo>
                <a:lnTo>
                  <a:pt x="98525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5" name="object 175"/>
          <p:cNvSpPr/>
          <p:nvPr/>
        </p:nvSpPr>
        <p:spPr>
          <a:xfrm>
            <a:off x="2467339" y="1409625"/>
            <a:ext cx="0" cy="958850"/>
          </a:xfrm>
          <a:custGeom>
            <a:avLst/>
            <a:gdLst/>
            <a:ahLst/>
            <a:cxnLst/>
            <a:rect l="l" t="t" r="r" b="b"/>
            <a:pathLst>
              <a:path h="958850">
                <a:moveTo>
                  <a:pt x="0" y="0"/>
                </a:moveTo>
                <a:lnTo>
                  <a:pt x="0" y="958672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6" name="object 176"/>
          <p:cNvSpPr/>
          <p:nvPr/>
        </p:nvSpPr>
        <p:spPr>
          <a:xfrm>
            <a:off x="2294653" y="1425953"/>
            <a:ext cx="0" cy="942340"/>
          </a:xfrm>
          <a:custGeom>
            <a:avLst/>
            <a:gdLst/>
            <a:ahLst/>
            <a:cxnLst/>
            <a:rect l="l" t="t" r="r" b="b"/>
            <a:pathLst>
              <a:path h="942339">
                <a:moveTo>
                  <a:pt x="0" y="0"/>
                </a:moveTo>
                <a:lnTo>
                  <a:pt x="0" y="94234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7" name="object 177"/>
          <p:cNvSpPr/>
          <p:nvPr/>
        </p:nvSpPr>
        <p:spPr>
          <a:xfrm>
            <a:off x="2311351" y="1409287"/>
            <a:ext cx="0" cy="959485"/>
          </a:xfrm>
          <a:custGeom>
            <a:avLst/>
            <a:gdLst/>
            <a:ahLst/>
            <a:cxnLst/>
            <a:rect l="l" t="t" r="r" b="b"/>
            <a:pathLst>
              <a:path h="959485">
                <a:moveTo>
                  <a:pt x="0" y="0"/>
                </a:moveTo>
                <a:lnTo>
                  <a:pt x="0" y="959002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8" name="object 178"/>
          <p:cNvSpPr/>
          <p:nvPr/>
        </p:nvSpPr>
        <p:spPr>
          <a:xfrm>
            <a:off x="2294653" y="1425953"/>
            <a:ext cx="17145" cy="0"/>
          </a:xfrm>
          <a:custGeom>
            <a:avLst/>
            <a:gdLst/>
            <a:ahLst/>
            <a:cxnLst/>
            <a:rect l="l" t="t" r="r" b="b"/>
            <a:pathLst>
              <a:path w="17144">
                <a:moveTo>
                  <a:pt x="0" y="0"/>
                </a:moveTo>
                <a:lnTo>
                  <a:pt x="1670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9" name="object 179"/>
          <p:cNvSpPr/>
          <p:nvPr/>
        </p:nvSpPr>
        <p:spPr>
          <a:xfrm>
            <a:off x="2644380" y="1476476"/>
            <a:ext cx="113030" cy="0"/>
          </a:xfrm>
          <a:custGeom>
            <a:avLst/>
            <a:gdLst/>
            <a:ahLst/>
            <a:cxnLst/>
            <a:rect l="l" t="t" r="r" b="b"/>
            <a:pathLst>
              <a:path w="113030">
                <a:moveTo>
                  <a:pt x="112801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0" name="object 180"/>
          <p:cNvSpPr/>
          <p:nvPr/>
        </p:nvSpPr>
        <p:spPr>
          <a:xfrm>
            <a:off x="2644381" y="1409446"/>
            <a:ext cx="113030" cy="67310"/>
          </a:xfrm>
          <a:custGeom>
            <a:avLst/>
            <a:gdLst/>
            <a:ahLst/>
            <a:cxnLst/>
            <a:rect l="l" t="t" r="r" b="b"/>
            <a:pathLst>
              <a:path w="113030" h="67309">
                <a:moveTo>
                  <a:pt x="0" y="67030"/>
                </a:moveTo>
                <a:lnTo>
                  <a:pt x="112801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1" name="object 181"/>
          <p:cNvSpPr/>
          <p:nvPr/>
        </p:nvSpPr>
        <p:spPr>
          <a:xfrm>
            <a:off x="2644380" y="1409446"/>
            <a:ext cx="113030" cy="67310"/>
          </a:xfrm>
          <a:custGeom>
            <a:avLst/>
            <a:gdLst/>
            <a:ahLst/>
            <a:cxnLst/>
            <a:rect l="l" t="t" r="r" b="b"/>
            <a:pathLst>
              <a:path w="113030" h="67309">
                <a:moveTo>
                  <a:pt x="112801" y="6703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2" name="object 182"/>
          <p:cNvSpPr/>
          <p:nvPr/>
        </p:nvSpPr>
        <p:spPr>
          <a:xfrm>
            <a:off x="2644381" y="1409446"/>
            <a:ext cx="0" cy="682625"/>
          </a:xfrm>
          <a:custGeom>
            <a:avLst/>
            <a:gdLst/>
            <a:ahLst/>
            <a:cxnLst/>
            <a:rect l="l" t="t" r="r" b="b"/>
            <a:pathLst>
              <a:path h="682625">
                <a:moveTo>
                  <a:pt x="0" y="682167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3" name="object 183"/>
          <p:cNvSpPr/>
          <p:nvPr/>
        </p:nvSpPr>
        <p:spPr>
          <a:xfrm>
            <a:off x="2757181" y="1409440"/>
            <a:ext cx="0" cy="682625"/>
          </a:xfrm>
          <a:custGeom>
            <a:avLst/>
            <a:gdLst/>
            <a:ahLst/>
            <a:cxnLst/>
            <a:rect l="l" t="t" r="r" b="b"/>
            <a:pathLst>
              <a:path h="682625">
                <a:moveTo>
                  <a:pt x="0" y="0"/>
                </a:moveTo>
                <a:lnTo>
                  <a:pt x="0" y="682167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4" name="object 184"/>
          <p:cNvSpPr/>
          <p:nvPr/>
        </p:nvSpPr>
        <p:spPr>
          <a:xfrm>
            <a:off x="2644380" y="2024761"/>
            <a:ext cx="113030" cy="67310"/>
          </a:xfrm>
          <a:custGeom>
            <a:avLst/>
            <a:gdLst/>
            <a:ahLst/>
            <a:cxnLst/>
            <a:rect l="l" t="t" r="r" b="b"/>
            <a:pathLst>
              <a:path w="113030" h="67310">
                <a:moveTo>
                  <a:pt x="112801" y="66852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5" name="object 185"/>
          <p:cNvSpPr/>
          <p:nvPr/>
        </p:nvSpPr>
        <p:spPr>
          <a:xfrm>
            <a:off x="2644381" y="2024761"/>
            <a:ext cx="113030" cy="67310"/>
          </a:xfrm>
          <a:custGeom>
            <a:avLst/>
            <a:gdLst/>
            <a:ahLst/>
            <a:cxnLst/>
            <a:rect l="l" t="t" r="r" b="b"/>
            <a:pathLst>
              <a:path w="113030" h="67310">
                <a:moveTo>
                  <a:pt x="0" y="66852"/>
                </a:moveTo>
                <a:lnTo>
                  <a:pt x="112801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6" name="object 186"/>
          <p:cNvSpPr/>
          <p:nvPr/>
        </p:nvSpPr>
        <p:spPr>
          <a:xfrm>
            <a:off x="2644381" y="2024763"/>
            <a:ext cx="113030" cy="0"/>
          </a:xfrm>
          <a:custGeom>
            <a:avLst/>
            <a:gdLst/>
            <a:ahLst/>
            <a:cxnLst/>
            <a:rect l="l" t="t" r="r" b="b"/>
            <a:pathLst>
              <a:path w="113030">
                <a:moveTo>
                  <a:pt x="0" y="0"/>
                </a:moveTo>
                <a:lnTo>
                  <a:pt x="112801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7" name="object 187"/>
          <p:cNvSpPr/>
          <p:nvPr/>
        </p:nvSpPr>
        <p:spPr>
          <a:xfrm>
            <a:off x="2678972" y="1632278"/>
            <a:ext cx="5080" cy="4445"/>
          </a:xfrm>
          <a:custGeom>
            <a:avLst/>
            <a:gdLst/>
            <a:ahLst/>
            <a:cxnLst/>
            <a:rect l="l" t="t" r="r" b="b"/>
            <a:pathLst>
              <a:path w="5080" h="4444">
                <a:moveTo>
                  <a:pt x="4483" y="0"/>
                </a:moveTo>
                <a:lnTo>
                  <a:pt x="0" y="4445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8" name="object 188"/>
          <p:cNvSpPr/>
          <p:nvPr/>
        </p:nvSpPr>
        <p:spPr>
          <a:xfrm>
            <a:off x="2678973" y="1627797"/>
            <a:ext cx="5080" cy="5080"/>
          </a:xfrm>
          <a:custGeom>
            <a:avLst/>
            <a:gdLst/>
            <a:ahLst/>
            <a:cxnLst/>
            <a:rect l="l" t="t" r="r" b="b"/>
            <a:pathLst>
              <a:path w="5080" h="5080">
                <a:moveTo>
                  <a:pt x="0" y="0"/>
                </a:moveTo>
                <a:lnTo>
                  <a:pt x="4483" y="4483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9" name="object 189"/>
          <p:cNvSpPr/>
          <p:nvPr/>
        </p:nvSpPr>
        <p:spPr>
          <a:xfrm>
            <a:off x="2316384" y="1636727"/>
            <a:ext cx="362585" cy="635"/>
          </a:xfrm>
          <a:custGeom>
            <a:avLst/>
            <a:gdLst/>
            <a:ahLst/>
            <a:cxnLst/>
            <a:rect l="l" t="t" r="r" b="b"/>
            <a:pathLst>
              <a:path w="362585" h="635">
                <a:moveTo>
                  <a:pt x="0" y="63"/>
                </a:moveTo>
                <a:lnTo>
                  <a:pt x="362597" y="0"/>
                </a:lnTo>
              </a:path>
            </a:pathLst>
          </a:custGeom>
          <a:ln w="3175">
            <a:solidFill>
              <a:srgbClr val="000000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0" name="object 190"/>
          <p:cNvSpPr/>
          <p:nvPr/>
        </p:nvSpPr>
        <p:spPr>
          <a:xfrm>
            <a:off x="2316384" y="1627803"/>
            <a:ext cx="362585" cy="635"/>
          </a:xfrm>
          <a:custGeom>
            <a:avLst/>
            <a:gdLst/>
            <a:ahLst/>
            <a:cxnLst/>
            <a:rect l="l" t="t" r="r" b="b"/>
            <a:pathLst>
              <a:path w="362585" h="635">
                <a:moveTo>
                  <a:pt x="0" y="25"/>
                </a:moveTo>
                <a:lnTo>
                  <a:pt x="362597" y="0"/>
                </a:lnTo>
              </a:path>
            </a:pathLst>
          </a:custGeom>
          <a:ln w="3175">
            <a:solidFill>
              <a:srgbClr val="000000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1" name="object 191"/>
          <p:cNvSpPr/>
          <p:nvPr/>
        </p:nvSpPr>
        <p:spPr>
          <a:xfrm>
            <a:off x="2314495" y="1598395"/>
            <a:ext cx="0" cy="68580"/>
          </a:xfrm>
          <a:custGeom>
            <a:avLst/>
            <a:gdLst/>
            <a:ahLst/>
            <a:cxnLst/>
            <a:rect l="l" t="t" r="r" b="b"/>
            <a:pathLst>
              <a:path h="68580">
                <a:moveTo>
                  <a:pt x="0" y="0"/>
                </a:moveTo>
                <a:lnTo>
                  <a:pt x="0" y="68013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2" name="object 192"/>
          <p:cNvSpPr/>
          <p:nvPr/>
        </p:nvSpPr>
        <p:spPr>
          <a:xfrm>
            <a:off x="2313656" y="1632278"/>
            <a:ext cx="370205" cy="635"/>
          </a:xfrm>
          <a:custGeom>
            <a:avLst/>
            <a:gdLst/>
            <a:ahLst/>
            <a:cxnLst/>
            <a:rect l="l" t="t" r="r" b="b"/>
            <a:pathLst>
              <a:path w="370205" h="635">
                <a:moveTo>
                  <a:pt x="369798" y="0"/>
                </a:moveTo>
                <a:lnTo>
                  <a:pt x="0" y="38"/>
                </a:lnTo>
              </a:path>
            </a:pathLst>
          </a:custGeom>
          <a:ln w="3175">
            <a:solidFill>
              <a:srgbClr val="000000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3" name="object 193"/>
          <p:cNvSpPr/>
          <p:nvPr/>
        </p:nvSpPr>
        <p:spPr>
          <a:xfrm>
            <a:off x="2170073" y="1350171"/>
            <a:ext cx="2540" cy="2540"/>
          </a:xfrm>
          <a:custGeom>
            <a:avLst/>
            <a:gdLst/>
            <a:ahLst/>
            <a:cxnLst/>
            <a:rect l="l" t="t" r="r" b="b"/>
            <a:pathLst>
              <a:path w="2539" h="2540">
                <a:moveTo>
                  <a:pt x="2235" y="0"/>
                </a:moveTo>
                <a:lnTo>
                  <a:pt x="1003" y="0"/>
                </a:lnTo>
                <a:lnTo>
                  <a:pt x="0" y="977"/>
                </a:lnTo>
                <a:lnTo>
                  <a:pt x="0" y="2209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4" name="object 194"/>
          <p:cNvSpPr/>
          <p:nvPr/>
        </p:nvSpPr>
        <p:spPr>
          <a:xfrm>
            <a:off x="2166720" y="1346826"/>
            <a:ext cx="5715" cy="5715"/>
          </a:xfrm>
          <a:custGeom>
            <a:avLst/>
            <a:gdLst/>
            <a:ahLst/>
            <a:cxnLst/>
            <a:rect l="l" t="t" r="r" b="b"/>
            <a:pathLst>
              <a:path w="5714" h="5715">
                <a:moveTo>
                  <a:pt x="5587" y="0"/>
                </a:moveTo>
                <a:lnTo>
                  <a:pt x="2552" y="0"/>
                </a:lnTo>
                <a:lnTo>
                  <a:pt x="63" y="2425"/>
                </a:lnTo>
                <a:lnTo>
                  <a:pt x="0" y="5486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5" name="object 195"/>
          <p:cNvSpPr/>
          <p:nvPr/>
        </p:nvSpPr>
        <p:spPr>
          <a:xfrm>
            <a:off x="2150699" y="1330833"/>
            <a:ext cx="2540" cy="2540"/>
          </a:xfrm>
          <a:custGeom>
            <a:avLst/>
            <a:gdLst/>
            <a:ahLst/>
            <a:cxnLst/>
            <a:rect l="l" t="t" r="r" b="b"/>
            <a:pathLst>
              <a:path w="2539" h="2540">
                <a:moveTo>
                  <a:pt x="2209" y="0"/>
                </a:moveTo>
                <a:lnTo>
                  <a:pt x="1041" y="0"/>
                </a:lnTo>
                <a:lnTo>
                  <a:pt x="38" y="952"/>
                </a:lnTo>
                <a:lnTo>
                  <a:pt x="0" y="2146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6" name="object 196"/>
          <p:cNvSpPr/>
          <p:nvPr/>
        </p:nvSpPr>
        <p:spPr>
          <a:xfrm>
            <a:off x="2147359" y="1327487"/>
            <a:ext cx="5715" cy="5715"/>
          </a:xfrm>
          <a:custGeom>
            <a:avLst/>
            <a:gdLst/>
            <a:ahLst/>
            <a:cxnLst/>
            <a:rect l="l" t="t" r="r" b="b"/>
            <a:pathLst>
              <a:path w="5714" h="5715">
                <a:moveTo>
                  <a:pt x="5549" y="0"/>
                </a:moveTo>
                <a:lnTo>
                  <a:pt x="2540" y="0"/>
                </a:lnTo>
                <a:lnTo>
                  <a:pt x="25" y="2463"/>
                </a:lnTo>
                <a:lnTo>
                  <a:pt x="0" y="5499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7" name="object 197"/>
          <p:cNvSpPr/>
          <p:nvPr/>
        </p:nvSpPr>
        <p:spPr>
          <a:xfrm>
            <a:off x="2892210" y="1364912"/>
            <a:ext cx="26670" cy="27940"/>
          </a:xfrm>
          <a:custGeom>
            <a:avLst/>
            <a:gdLst/>
            <a:ahLst/>
            <a:cxnLst/>
            <a:rect l="l" t="t" r="r" b="b"/>
            <a:pathLst>
              <a:path w="26669" h="27940">
                <a:moveTo>
                  <a:pt x="26360" y="27799"/>
                </a:moveTo>
                <a:lnTo>
                  <a:pt x="22790" y="14148"/>
                </a:lnTo>
                <a:lnTo>
                  <a:pt x="13363" y="4241"/>
                </a:ln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8" name="object 198"/>
          <p:cNvSpPr/>
          <p:nvPr/>
        </p:nvSpPr>
        <p:spPr>
          <a:xfrm>
            <a:off x="2934163" y="1350356"/>
            <a:ext cx="2540" cy="2540"/>
          </a:xfrm>
          <a:custGeom>
            <a:avLst/>
            <a:gdLst/>
            <a:ahLst/>
            <a:cxnLst/>
            <a:rect l="l" t="t" r="r" b="b"/>
            <a:pathLst>
              <a:path w="2539" h="2540">
                <a:moveTo>
                  <a:pt x="2209" y="2146"/>
                </a:moveTo>
                <a:lnTo>
                  <a:pt x="2146" y="977"/>
                </a:lnTo>
                <a:lnTo>
                  <a:pt x="1193" y="0"/>
                </a:lnTo>
                <a:lnTo>
                  <a:pt x="0" y="25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9" name="object 199"/>
          <p:cNvSpPr/>
          <p:nvPr/>
        </p:nvSpPr>
        <p:spPr>
          <a:xfrm>
            <a:off x="2934169" y="1347042"/>
            <a:ext cx="5715" cy="5715"/>
          </a:xfrm>
          <a:custGeom>
            <a:avLst/>
            <a:gdLst/>
            <a:ahLst/>
            <a:cxnLst/>
            <a:rect l="l" t="t" r="r" b="b"/>
            <a:pathLst>
              <a:path w="5714" h="5715">
                <a:moveTo>
                  <a:pt x="5549" y="5461"/>
                </a:moveTo>
                <a:lnTo>
                  <a:pt x="5511" y="2451"/>
                </a:lnTo>
                <a:lnTo>
                  <a:pt x="3035" y="0"/>
                </a:ln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0" name="object 200"/>
          <p:cNvSpPr/>
          <p:nvPr/>
        </p:nvSpPr>
        <p:spPr>
          <a:xfrm>
            <a:off x="2953014" y="1344955"/>
            <a:ext cx="2540" cy="2540"/>
          </a:xfrm>
          <a:custGeom>
            <a:avLst/>
            <a:gdLst/>
            <a:ahLst/>
            <a:cxnLst/>
            <a:rect l="l" t="t" r="r" b="b"/>
            <a:pathLst>
              <a:path w="2539" h="2540">
                <a:moveTo>
                  <a:pt x="2235" y="2146"/>
                </a:moveTo>
                <a:lnTo>
                  <a:pt x="2171" y="952"/>
                </a:lnTo>
                <a:lnTo>
                  <a:pt x="1193" y="0"/>
                </a:ln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1" name="object 201"/>
          <p:cNvSpPr/>
          <p:nvPr/>
        </p:nvSpPr>
        <p:spPr>
          <a:xfrm>
            <a:off x="2953007" y="1341615"/>
            <a:ext cx="5715" cy="5715"/>
          </a:xfrm>
          <a:custGeom>
            <a:avLst/>
            <a:gdLst/>
            <a:ahLst/>
            <a:cxnLst/>
            <a:rect l="l" t="t" r="r" b="b"/>
            <a:pathLst>
              <a:path w="5714" h="5715">
                <a:moveTo>
                  <a:pt x="5587" y="5486"/>
                </a:moveTo>
                <a:lnTo>
                  <a:pt x="5524" y="2413"/>
                </a:lnTo>
                <a:lnTo>
                  <a:pt x="3035" y="0"/>
                </a:ln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2" name="object 202"/>
          <p:cNvSpPr/>
          <p:nvPr/>
        </p:nvSpPr>
        <p:spPr>
          <a:xfrm>
            <a:off x="2294651" y="1409236"/>
            <a:ext cx="17145" cy="17145"/>
          </a:xfrm>
          <a:custGeom>
            <a:avLst/>
            <a:gdLst/>
            <a:ahLst/>
            <a:cxnLst/>
            <a:rect l="l" t="t" r="r" b="b"/>
            <a:pathLst>
              <a:path w="17144" h="17144">
                <a:moveTo>
                  <a:pt x="16700" y="8369"/>
                </a:moveTo>
                <a:lnTo>
                  <a:pt x="16700" y="3733"/>
                </a:lnTo>
                <a:lnTo>
                  <a:pt x="12953" y="0"/>
                </a:lnTo>
                <a:lnTo>
                  <a:pt x="8343" y="0"/>
                </a:lnTo>
                <a:lnTo>
                  <a:pt x="3746" y="0"/>
                </a:lnTo>
                <a:lnTo>
                  <a:pt x="0" y="3733"/>
                </a:lnTo>
                <a:lnTo>
                  <a:pt x="0" y="8369"/>
                </a:lnTo>
                <a:lnTo>
                  <a:pt x="0" y="12979"/>
                </a:lnTo>
                <a:lnTo>
                  <a:pt x="3746" y="16725"/>
                </a:lnTo>
                <a:lnTo>
                  <a:pt x="8343" y="16725"/>
                </a:lnTo>
                <a:lnTo>
                  <a:pt x="12953" y="16725"/>
                </a:lnTo>
                <a:lnTo>
                  <a:pt x="16700" y="12979"/>
                </a:lnTo>
                <a:lnTo>
                  <a:pt x="16700" y="8369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3" name="object 203"/>
          <p:cNvSpPr/>
          <p:nvPr/>
        </p:nvSpPr>
        <p:spPr>
          <a:xfrm>
            <a:off x="2868378" y="6375998"/>
            <a:ext cx="106045" cy="635"/>
          </a:xfrm>
          <a:custGeom>
            <a:avLst/>
            <a:gdLst/>
            <a:ahLst/>
            <a:cxnLst/>
            <a:rect l="l" t="t" r="r" b="b"/>
            <a:pathLst>
              <a:path w="106044" h="635">
                <a:moveTo>
                  <a:pt x="105778" y="127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4" name="object 204"/>
          <p:cNvSpPr/>
          <p:nvPr/>
        </p:nvSpPr>
        <p:spPr>
          <a:xfrm>
            <a:off x="2623079" y="6376125"/>
            <a:ext cx="0" cy="200660"/>
          </a:xfrm>
          <a:custGeom>
            <a:avLst/>
            <a:gdLst/>
            <a:ahLst/>
            <a:cxnLst/>
            <a:rect l="l" t="t" r="r" b="b"/>
            <a:pathLst>
              <a:path h="200659">
                <a:moveTo>
                  <a:pt x="0" y="0"/>
                </a:moveTo>
                <a:lnTo>
                  <a:pt x="0" y="200431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5" name="object 205"/>
          <p:cNvSpPr/>
          <p:nvPr/>
        </p:nvSpPr>
        <p:spPr>
          <a:xfrm>
            <a:off x="2868385" y="6576556"/>
            <a:ext cx="1130935" cy="0"/>
          </a:xfrm>
          <a:custGeom>
            <a:avLst/>
            <a:gdLst/>
            <a:ahLst/>
            <a:cxnLst/>
            <a:rect l="l" t="t" r="r" b="b"/>
            <a:pathLst>
              <a:path w="1130935">
                <a:moveTo>
                  <a:pt x="0" y="0"/>
                </a:moveTo>
                <a:lnTo>
                  <a:pt x="1130884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6" name="object 206"/>
          <p:cNvSpPr/>
          <p:nvPr/>
        </p:nvSpPr>
        <p:spPr>
          <a:xfrm>
            <a:off x="2868385" y="6376001"/>
            <a:ext cx="1130935" cy="635"/>
          </a:xfrm>
          <a:custGeom>
            <a:avLst/>
            <a:gdLst/>
            <a:ahLst/>
            <a:cxnLst/>
            <a:rect l="l" t="t" r="r" b="b"/>
            <a:pathLst>
              <a:path w="1130935" h="635">
                <a:moveTo>
                  <a:pt x="0" y="0"/>
                </a:moveTo>
                <a:lnTo>
                  <a:pt x="1130884" y="127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7" name="object 207"/>
          <p:cNvSpPr/>
          <p:nvPr/>
        </p:nvSpPr>
        <p:spPr>
          <a:xfrm>
            <a:off x="2898619" y="6241868"/>
            <a:ext cx="12700" cy="53975"/>
          </a:xfrm>
          <a:custGeom>
            <a:avLst/>
            <a:gdLst/>
            <a:ahLst/>
            <a:cxnLst/>
            <a:rect l="l" t="t" r="r" b="b"/>
            <a:pathLst>
              <a:path w="12700" h="53975">
                <a:moveTo>
                  <a:pt x="0" y="0"/>
                </a:moveTo>
                <a:lnTo>
                  <a:pt x="12433" y="53962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8" name="object 208"/>
          <p:cNvSpPr/>
          <p:nvPr/>
        </p:nvSpPr>
        <p:spPr>
          <a:xfrm>
            <a:off x="2879526" y="6295829"/>
            <a:ext cx="11430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11112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9" name="object 209"/>
          <p:cNvSpPr/>
          <p:nvPr/>
        </p:nvSpPr>
        <p:spPr>
          <a:xfrm>
            <a:off x="2892849" y="6299174"/>
            <a:ext cx="1106805" cy="0"/>
          </a:xfrm>
          <a:custGeom>
            <a:avLst/>
            <a:gdLst/>
            <a:ahLst/>
            <a:cxnLst/>
            <a:rect l="l" t="t" r="r" b="b"/>
            <a:pathLst>
              <a:path w="1106804">
                <a:moveTo>
                  <a:pt x="0" y="0"/>
                </a:moveTo>
                <a:lnTo>
                  <a:pt x="1106424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0" name="object 210"/>
          <p:cNvSpPr/>
          <p:nvPr/>
        </p:nvSpPr>
        <p:spPr>
          <a:xfrm>
            <a:off x="2888214" y="6250678"/>
            <a:ext cx="0" cy="8255"/>
          </a:xfrm>
          <a:custGeom>
            <a:avLst/>
            <a:gdLst/>
            <a:ahLst/>
            <a:cxnLst/>
            <a:rect l="l" t="t" r="r" b="b"/>
            <a:pathLst>
              <a:path h="8254">
                <a:moveTo>
                  <a:pt x="0" y="0"/>
                </a:moveTo>
                <a:lnTo>
                  <a:pt x="0" y="7797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1" name="object 211"/>
          <p:cNvSpPr/>
          <p:nvPr/>
        </p:nvSpPr>
        <p:spPr>
          <a:xfrm>
            <a:off x="2888213" y="6250678"/>
            <a:ext cx="5080" cy="0"/>
          </a:xfrm>
          <a:custGeom>
            <a:avLst/>
            <a:gdLst/>
            <a:ahLst/>
            <a:cxnLst/>
            <a:rect l="l" t="t" r="r" b="b"/>
            <a:pathLst>
              <a:path w="5080">
                <a:moveTo>
                  <a:pt x="4635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2" name="object 212"/>
          <p:cNvSpPr/>
          <p:nvPr/>
        </p:nvSpPr>
        <p:spPr>
          <a:xfrm>
            <a:off x="2879502" y="6258474"/>
            <a:ext cx="8890" cy="0"/>
          </a:xfrm>
          <a:custGeom>
            <a:avLst/>
            <a:gdLst/>
            <a:ahLst/>
            <a:cxnLst/>
            <a:rect l="l" t="t" r="r" b="b"/>
            <a:pathLst>
              <a:path w="8889">
                <a:moveTo>
                  <a:pt x="8712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3" name="object 213"/>
          <p:cNvSpPr/>
          <p:nvPr/>
        </p:nvSpPr>
        <p:spPr>
          <a:xfrm>
            <a:off x="2891470" y="6250678"/>
            <a:ext cx="0" cy="125730"/>
          </a:xfrm>
          <a:custGeom>
            <a:avLst/>
            <a:gdLst/>
            <a:ahLst/>
            <a:cxnLst/>
            <a:rect l="l" t="t" r="r" b="b"/>
            <a:pathLst>
              <a:path h="125729">
                <a:moveTo>
                  <a:pt x="0" y="0"/>
                </a:moveTo>
                <a:lnTo>
                  <a:pt x="0" y="125323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4" name="object 214"/>
          <p:cNvSpPr/>
          <p:nvPr/>
        </p:nvSpPr>
        <p:spPr>
          <a:xfrm>
            <a:off x="2892850" y="6295829"/>
            <a:ext cx="1106805" cy="0"/>
          </a:xfrm>
          <a:custGeom>
            <a:avLst/>
            <a:gdLst/>
            <a:ahLst/>
            <a:cxnLst/>
            <a:rect l="l" t="t" r="r" b="b"/>
            <a:pathLst>
              <a:path w="1106804">
                <a:moveTo>
                  <a:pt x="1106424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5" name="object 215"/>
          <p:cNvSpPr/>
          <p:nvPr/>
        </p:nvSpPr>
        <p:spPr>
          <a:xfrm>
            <a:off x="2879497" y="6587667"/>
            <a:ext cx="1120140" cy="0"/>
          </a:xfrm>
          <a:custGeom>
            <a:avLst/>
            <a:gdLst/>
            <a:ahLst/>
            <a:cxnLst/>
            <a:rect l="l" t="t" r="r" b="b"/>
            <a:pathLst>
              <a:path w="1120139">
                <a:moveTo>
                  <a:pt x="0" y="0"/>
                </a:moveTo>
                <a:lnTo>
                  <a:pt x="1119784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6" name="object 216"/>
          <p:cNvSpPr/>
          <p:nvPr/>
        </p:nvSpPr>
        <p:spPr>
          <a:xfrm>
            <a:off x="2879497" y="6764894"/>
            <a:ext cx="1120140" cy="0"/>
          </a:xfrm>
          <a:custGeom>
            <a:avLst/>
            <a:gdLst/>
            <a:ahLst/>
            <a:cxnLst/>
            <a:rect l="l" t="t" r="r" b="b"/>
            <a:pathLst>
              <a:path w="1120139">
                <a:moveTo>
                  <a:pt x="0" y="0"/>
                </a:moveTo>
                <a:lnTo>
                  <a:pt x="1119784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7" name="object 217"/>
          <p:cNvSpPr/>
          <p:nvPr/>
        </p:nvSpPr>
        <p:spPr>
          <a:xfrm>
            <a:off x="3085233" y="6563266"/>
            <a:ext cx="4445" cy="1270"/>
          </a:xfrm>
          <a:custGeom>
            <a:avLst/>
            <a:gdLst/>
            <a:ahLst/>
            <a:cxnLst/>
            <a:rect l="l" t="t" r="r" b="b"/>
            <a:pathLst>
              <a:path w="4444" h="1270">
                <a:moveTo>
                  <a:pt x="4025" y="0"/>
                </a:moveTo>
                <a:lnTo>
                  <a:pt x="0" y="1104"/>
                </a:lnTo>
              </a:path>
            </a:pathLst>
          </a:custGeom>
          <a:ln w="3175">
            <a:solidFill>
              <a:srgbClr val="000000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8" name="object 218"/>
          <p:cNvSpPr/>
          <p:nvPr/>
        </p:nvSpPr>
        <p:spPr>
          <a:xfrm>
            <a:off x="3085233" y="6565905"/>
            <a:ext cx="4445" cy="1270"/>
          </a:xfrm>
          <a:custGeom>
            <a:avLst/>
            <a:gdLst/>
            <a:ahLst/>
            <a:cxnLst/>
            <a:rect l="l" t="t" r="r" b="b"/>
            <a:pathLst>
              <a:path w="4444" h="1270">
                <a:moveTo>
                  <a:pt x="4025" y="0"/>
                </a:moveTo>
                <a:lnTo>
                  <a:pt x="0" y="1104"/>
                </a:lnTo>
              </a:path>
            </a:pathLst>
          </a:custGeom>
          <a:ln w="3175">
            <a:solidFill>
              <a:srgbClr val="000000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9" name="object 219"/>
          <p:cNvSpPr/>
          <p:nvPr/>
        </p:nvSpPr>
        <p:spPr>
          <a:xfrm>
            <a:off x="3085233" y="6568545"/>
            <a:ext cx="4445" cy="1270"/>
          </a:xfrm>
          <a:custGeom>
            <a:avLst/>
            <a:gdLst/>
            <a:ahLst/>
            <a:cxnLst/>
            <a:rect l="l" t="t" r="r" b="b"/>
            <a:pathLst>
              <a:path w="4444" h="1270">
                <a:moveTo>
                  <a:pt x="4025" y="0"/>
                </a:moveTo>
                <a:lnTo>
                  <a:pt x="0" y="1143"/>
                </a:lnTo>
              </a:path>
            </a:pathLst>
          </a:custGeom>
          <a:ln w="3175">
            <a:solidFill>
              <a:srgbClr val="000000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0" name="object 220"/>
          <p:cNvSpPr/>
          <p:nvPr/>
        </p:nvSpPr>
        <p:spPr>
          <a:xfrm>
            <a:off x="3085233" y="6571215"/>
            <a:ext cx="4445" cy="1270"/>
          </a:xfrm>
          <a:custGeom>
            <a:avLst/>
            <a:gdLst/>
            <a:ahLst/>
            <a:cxnLst/>
            <a:rect l="l" t="t" r="r" b="b"/>
            <a:pathLst>
              <a:path w="4444" h="1270">
                <a:moveTo>
                  <a:pt x="4025" y="0"/>
                </a:moveTo>
                <a:lnTo>
                  <a:pt x="0" y="1104"/>
                </a:lnTo>
              </a:path>
            </a:pathLst>
          </a:custGeom>
          <a:ln w="3175">
            <a:solidFill>
              <a:srgbClr val="000000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1" name="object 221"/>
          <p:cNvSpPr/>
          <p:nvPr/>
        </p:nvSpPr>
        <p:spPr>
          <a:xfrm>
            <a:off x="3085233" y="6573855"/>
            <a:ext cx="4445" cy="1270"/>
          </a:xfrm>
          <a:custGeom>
            <a:avLst/>
            <a:gdLst/>
            <a:ahLst/>
            <a:cxnLst/>
            <a:rect l="l" t="t" r="r" b="b"/>
            <a:pathLst>
              <a:path w="4444" h="1270">
                <a:moveTo>
                  <a:pt x="4025" y="0"/>
                </a:moveTo>
                <a:lnTo>
                  <a:pt x="0" y="1104"/>
                </a:lnTo>
              </a:path>
            </a:pathLst>
          </a:custGeom>
          <a:ln w="3175">
            <a:solidFill>
              <a:srgbClr val="000000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2" name="object 222"/>
          <p:cNvSpPr/>
          <p:nvPr/>
        </p:nvSpPr>
        <p:spPr>
          <a:xfrm>
            <a:off x="3088465" y="6582630"/>
            <a:ext cx="3810" cy="5080"/>
          </a:xfrm>
          <a:custGeom>
            <a:avLst/>
            <a:gdLst/>
            <a:ahLst/>
            <a:cxnLst/>
            <a:rect l="l" t="t" r="r" b="b"/>
            <a:pathLst>
              <a:path w="3810" h="5079">
                <a:moveTo>
                  <a:pt x="3187" y="5067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3" name="object 223"/>
          <p:cNvSpPr/>
          <p:nvPr/>
        </p:nvSpPr>
        <p:spPr>
          <a:xfrm>
            <a:off x="3082875" y="6582630"/>
            <a:ext cx="3810" cy="5080"/>
          </a:xfrm>
          <a:custGeom>
            <a:avLst/>
            <a:gdLst/>
            <a:ahLst/>
            <a:cxnLst/>
            <a:rect l="l" t="t" r="r" b="b"/>
            <a:pathLst>
              <a:path w="3810" h="5079">
                <a:moveTo>
                  <a:pt x="0" y="5067"/>
                </a:moveTo>
                <a:lnTo>
                  <a:pt x="3187" y="0"/>
                </a:lnTo>
              </a:path>
            </a:pathLst>
          </a:custGeom>
          <a:ln w="3175">
            <a:solidFill>
              <a:srgbClr val="000000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4" name="object 224"/>
          <p:cNvSpPr/>
          <p:nvPr/>
        </p:nvSpPr>
        <p:spPr>
          <a:xfrm>
            <a:off x="3085233" y="6578705"/>
            <a:ext cx="4445" cy="1270"/>
          </a:xfrm>
          <a:custGeom>
            <a:avLst/>
            <a:gdLst/>
            <a:ahLst/>
            <a:cxnLst/>
            <a:rect l="l" t="t" r="r" b="b"/>
            <a:pathLst>
              <a:path w="4444" h="1270">
                <a:moveTo>
                  <a:pt x="4025" y="0"/>
                </a:moveTo>
                <a:lnTo>
                  <a:pt x="0" y="1142"/>
                </a:lnTo>
              </a:path>
            </a:pathLst>
          </a:custGeom>
          <a:ln w="3175">
            <a:solidFill>
              <a:srgbClr val="000000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5" name="object 225"/>
          <p:cNvSpPr/>
          <p:nvPr/>
        </p:nvSpPr>
        <p:spPr>
          <a:xfrm>
            <a:off x="3085233" y="6581375"/>
            <a:ext cx="4445" cy="1270"/>
          </a:xfrm>
          <a:custGeom>
            <a:avLst/>
            <a:gdLst/>
            <a:ahLst/>
            <a:cxnLst/>
            <a:rect l="l" t="t" r="r" b="b"/>
            <a:pathLst>
              <a:path w="4444" h="1270">
                <a:moveTo>
                  <a:pt x="4025" y="0"/>
                </a:moveTo>
                <a:lnTo>
                  <a:pt x="0" y="1104"/>
                </a:lnTo>
              </a:path>
            </a:pathLst>
          </a:custGeom>
          <a:ln w="3175">
            <a:solidFill>
              <a:srgbClr val="000000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6" name="object 226"/>
          <p:cNvSpPr/>
          <p:nvPr/>
        </p:nvSpPr>
        <p:spPr>
          <a:xfrm>
            <a:off x="3074645" y="6587698"/>
            <a:ext cx="8255" cy="0"/>
          </a:xfrm>
          <a:custGeom>
            <a:avLst/>
            <a:gdLst/>
            <a:ahLst/>
            <a:cxnLst/>
            <a:rect l="l" t="t" r="r" b="b"/>
            <a:pathLst>
              <a:path w="8255">
                <a:moveTo>
                  <a:pt x="8229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7" name="object 227"/>
          <p:cNvSpPr/>
          <p:nvPr/>
        </p:nvSpPr>
        <p:spPr>
          <a:xfrm>
            <a:off x="3082878" y="6587698"/>
            <a:ext cx="8890" cy="0"/>
          </a:xfrm>
          <a:custGeom>
            <a:avLst/>
            <a:gdLst/>
            <a:ahLst/>
            <a:cxnLst/>
            <a:rect l="l" t="t" r="r" b="b"/>
            <a:pathLst>
              <a:path w="8889">
                <a:moveTo>
                  <a:pt x="8775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8" name="object 228"/>
          <p:cNvSpPr/>
          <p:nvPr/>
        </p:nvSpPr>
        <p:spPr>
          <a:xfrm>
            <a:off x="3085233" y="6576125"/>
            <a:ext cx="4445" cy="1270"/>
          </a:xfrm>
          <a:custGeom>
            <a:avLst/>
            <a:gdLst/>
            <a:ahLst/>
            <a:cxnLst/>
            <a:rect l="l" t="t" r="r" b="b"/>
            <a:pathLst>
              <a:path w="4444" h="1270">
                <a:moveTo>
                  <a:pt x="4025" y="0"/>
                </a:moveTo>
                <a:lnTo>
                  <a:pt x="0" y="1104"/>
                </a:lnTo>
              </a:path>
            </a:pathLst>
          </a:custGeom>
          <a:ln w="3175">
            <a:solidFill>
              <a:srgbClr val="000000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9" name="object 229"/>
          <p:cNvSpPr/>
          <p:nvPr/>
        </p:nvSpPr>
        <p:spPr>
          <a:xfrm>
            <a:off x="3085233" y="6560594"/>
            <a:ext cx="4445" cy="1270"/>
          </a:xfrm>
          <a:custGeom>
            <a:avLst/>
            <a:gdLst/>
            <a:ahLst/>
            <a:cxnLst/>
            <a:rect l="l" t="t" r="r" b="b"/>
            <a:pathLst>
              <a:path w="4444" h="1270">
                <a:moveTo>
                  <a:pt x="4025" y="0"/>
                </a:moveTo>
                <a:lnTo>
                  <a:pt x="0" y="1143"/>
                </a:lnTo>
              </a:path>
            </a:pathLst>
          </a:custGeom>
          <a:ln w="3175">
            <a:solidFill>
              <a:srgbClr val="000000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0" name="object 230"/>
          <p:cNvSpPr/>
          <p:nvPr/>
        </p:nvSpPr>
        <p:spPr>
          <a:xfrm>
            <a:off x="3085233" y="6558016"/>
            <a:ext cx="4445" cy="1270"/>
          </a:xfrm>
          <a:custGeom>
            <a:avLst/>
            <a:gdLst/>
            <a:ahLst/>
            <a:cxnLst/>
            <a:rect l="l" t="t" r="r" b="b"/>
            <a:pathLst>
              <a:path w="4444" h="1270">
                <a:moveTo>
                  <a:pt x="4025" y="0"/>
                </a:moveTo>
                <a:lnTo>
                  <a:pt x="0" y="1041"/>
                </a:lnTo>
              </a:path>
            </a:pathLst>
          </a:custGeom>
          <a:ln w="3175">
            <a:solidFill>
              <a:srgbClr val="000000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1" name="object 231"/>
          <p:cNvSpPr/>
          <p:nvPr/>
        </p:nvSpPr>
        <p:spPr>
          <a:xfrm>
            <a:off x="3085233" y="6555439"/>
            <a:ext cx="4445" cy="1270"/>
          </a:xfrm>
          <a:custGeom>
            <a:avLst/>
            <a:gdLst/>
            <a:ahLst/>
            <a:cxnLst/>
            <a:rect l="l" t="t" r="r" b="b"/>
            <a:pathLst>
              <a:path w="4444" h="1270">
                <a:moveTo>
                  <a:pt x="4025" y="0"/>
                </a:moveTo>
                <a:lnTo>
                  <a:pt x="0" y="1079"/>
                </a:lnTo>
              </a:path>
            </a:pathLst>
          </a:custGeom>
          <a:ln w="3175">
            <a:solidFill>
              <a:srgbClr val="000000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2" name="object 232"/>
          <p:cNvSpPr/>
          <p:nvPr/>
        </p:nvSpPr>
        <p:spPr>
          <a:xfrm>
            <a:off x="3085785" y="6553014"/>
            <a:ext cx="3175" cy="1270"/>
          </a:xfrm>
          <a:custGeom>
            <a:avLst/>
            <a:gdLst/>
            <a:ahLst/>
            <a:cxnLst/>
            <a:rect l="l" t="t" r="r" b="b"/>
            <a:pathLst>
              <a:path w="3175" h="1270">
                <a:moveTo>
                  <a:pt x="2768" y="0"/>
                </a:moveTo>
                <a:lnTo>
                  <a:pt x="0" y="774"/>
                </a:lnTo>
              </a:path>
            </a:pathLst>
          </a:custGeom>
          <a:ln w="3175">
            <a:solidFill>
              <a:srgbClr val="000000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3" name="object 233"/>
          <p:cNvSpPr/>
          <p:nvPr/>
        </p:nvSpPr>
        <p:spPr>
          <a:xfrm>
            <a:off x="3088462" y="6555316"/>
            <a:ext cx="0" cy="27305"/>
          </a:xfrm>
          <a:custGeom>
            <a:avLst/>
            <a:gdLst/>
            <a:ahLst/>
            <a:cxnLst/>
            <a:rect l="l" t="t" r="r" b="b"/>
            <a:pathLst>
              <a:path h="27304">
                <a:moveTo>
                  <a:pt x="0" y="27317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4" name="object 234"/>
          <p:cNvSpPr/>
          <p:nvPr/>
        </p:nvSpPr>
        <p:spPr>
          <a:xfrm>
            <a:off x="3086068" y="6555316"/>
            <a:ext cx="0" cy="27305"/>
          </a:xfrm>
          <a:custGeom>
            <a:avLst/>
            <a:gdLst/>
            <a:ahLst/>
            <a:cxnLst/>
            <a:rect l="l" t="t" r="r" b="b"/>
            <a:pathLst>
              <a:path h="27304">
                <a:moveTo>
                  <a:pt x="0" y="27317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5" name="object 235"/>
          <p:cNvSpPr/>
          <p:nvPr/>
        </p:nvSpPr>
        <p:spPr>
          <a:xfrm>
            <a:off x="3087268" y="6552891"/>
            <a:ext cx="1270" cy="2540"/>
          </a:xfrm>
          <a:custGeom>
            <a:avLst/>
            <a:gdLst/>
            <a:ahLst/>
            <a:cxnLst/>
            <a:rect l="l" t="t" r="r" b="b"/>
            <a:pathLst>
              <a:path w="1269" h="2540">
                <a:moveTo>
                  <a:pt x="1193" y="2425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6" name="object 236"/>
          <p:cNvSpPr/>
          <p:nvPr/>
        </p:nvSpPr>
        <p:spPr>
          <a:xfrm>
            <a:off x="3086068" y="6552891"/>
            <a:ext cx="1270" cy="2540"/>
          </a:xfrm>
          <a:custGeom>
            <a:avLst/>
            <a:gdLst/>
            <a:ahLst/>
            <a:cxnLst/>
            <a:rect l="l" t="t" r="r" b="b"/>
            <a:pathLst>
              <a:path w="1269" h="2540">
                <a:moveTo>
                  <a:pt x="0" y="2425"/>
                </a:moveTo>
                <a:lnTo>
                  <a:pt x="1193" y="0"/>
                </a:lnTo>
              </a:path>
            </a:pathLst>
          </a:custGeom>
          <a:ln w="3175">
            <a:solidFill>
              <a:srgbClr val="000000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7" name="object 237"/>
          <p:cNvSpPr/>
          <p:nvPr/>
        </p:nvSpPr>
        <p:spPr>
          <a:xfrm>
            <a:off x="3069739" y="6588466"/>
            <a:ext cx="1270" cy="0"/>
          </a:xfrm>
          <a:custGeom>
            <a:avLst/>
            <a:gdLst/>
            <a:ahLst/>
            <a:cxnLst/>
            <a:rect l="l" t="t" r="r" b="b"/>
            <a:pathLst>
              <a:path w="1269">
                <a:moveTo>
                  <a:pt x="0" y="0"/>
                </a:moveTo>
                <a:lnTo>
                  <a:pt x="977" y="0"/>
                </a:lnTo>
              </a:path>
            </a:pathLst>
          </a:custGeom>
          <a:ln w="3175">
            <a:solidFill>
              <a:srgbClr val="000000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8" name="object 238"/>
          <p:cNvSpPr/>
          <p:nvPr/>
        </p:nvSpPr>
        <p:spPr>
          <a:xfrm>
            <a:off x="3070228" y="6589232"/>
            <a:ext cx="36830" cy="0"/>
          </a:xfrm>
          <a:custGeom>
            <a:avLst/>
            <a:gdLst/>
            <a:ahLst/>
            <a:cxnLst/>
            <a:rect l="l" t="t" r="r" b="b"/>
            <a:pathLst>
              <a:path w="36830">
                <a:moveTo>
                  <a:pt x="0" y="0"/>
                </a:moveTo>
                <a:lnTo>
                  <a:pt x="36525" y="0"/>
                </a:lnTo>
              </a:path>
            </a:pathLst>
          </a:custGeom>
          <a:ln w="3175">
            <a:solidFill>
              <a:srgbClr val="000000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9" name="object 239"/>
          <p:cNvSpPr/>
          <p:nvPr/>
        </p:nvSpPr>
        <p:spPr>
          <a:xfrm>
            <a:off x="3076595" y="6589232"/>
            <a:ext cx="0" cy="87630"/>
          </a:xfrm>
          <a:custGeom>
            <a:avLst/>
            <a:gdLst/>
            <a:ahLst/>
            <a:cxnLst/>
            <a:rect l="l" t="t" r="r" b="b"/>
            <a:pathLst>
              <a:path h="87629">
                <a:moveTo>
                  <a:pt x="0" y="0"/>
                </a:moveTo>
                <a:lnTo>
                  <a:pt x="0" y="87591"/>
                </a:lnTo>
              </a:path>
            </a:pathLst>
          </a:custGeom>
          <a:ln w="3175">
            <a:solidFill>
              <a:srgbClr val="000000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0" name="object 240"/>
          <p:cNvSpPr/>
          <p:nvPr/>
        </p:nvSpPr>
        <p:spPr>
          <a:xfrm>
            <a:off x="3079866" y="6589232"/>
            <a:ext cx="0" cy="87630"/>
          </a:xfrm>
          <a:custGeom>
            <a:avLst/>
            <a:gdLst/>
            <a:ahLst/>
            <a:cxnLst/>
            <a:rect l="l" t="t" r="r" b="b"/>
            <a:pathLst>
              <a:path h="87629">
                <a:moveTo>
                  <a:pt x="0" y="0"/>
                </a:moveTo>
                <a:lnTo>
                  <a:pt x="0" y="87591"/>
                </a:lnTo>
              </a:path>
            </a:pathLst>
          </a:custGeom>
          <a:ln w="3175">
            <a:solidFill>
              <a:srgbClr val="000000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1" name="object 241"/>
          <p:cNvSpPr/>
          <p:nvPr/>
        </p:nvSpPr>
        <p:spPr>
          <a:xfrm>
            <a:off x="2946109" y="6721124"/>
            <a:ext cx="45085" cy="0"/>
          </a:xfrm>
          <a:custGeom>
            <a:avLst/>
            <a:gdLst/>
            <a:ahLst/>
            <a:cxnLst/>
            <a:rect l="l" t="t" r="r" b="b"/>
            <a:pathLst>
              <a:path w="45085">
                <a:moveTo>
                  <a:pt x="45021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2" name="object 242"/>
          <p:cNvSpPr/>
          <p:nvPr/>
        </p:nvSpPr>
        <p:spPr>
          <a:xfrm>
            <a:off x="2941290" y="6718330"/>
            <a:ext cx="5080" cy="3175"/>
          </a:xfrm>
          <a:custGeom>
            <a:avLst/>
            <a:gdLst/>
            <a:ahLst/>
            <a:cxnLst/>
            <a:rect l="l" t="t" r="r" b="b"/>
            <a:pathLst>
              <a:path w="5080" h="3175">
                <a:moveTo>
                  <a:pt x="4813" y="2793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3" name="object 243"/>
          <p:cNvSpPr/>
          <p:nvPr/>
        </p:nvSpPr>
        <p:spPr>
          <a:xfrm>
            <a:off x="2946349" y="6676833"/>
            <a:ext cx="0" cy="11430"/>
          </a:xfrm>
          <a:custGeom>
            <a:avLst/>
            <a:gdLst/>
            <a:ahLst/>
            <a:cxnLst/>
            <a:rect l="l" t="t" r="r" b="b"/>
            <a:pathLst>
              <a:path h="11429">
                <a:moveTo>
                  <a:pt x="0" y="0"/>
                </a:moveTo>
                <a:lnTo>
                  <a:pt x="0" y="10960"/>
                </a:lnTo>
              </a:path>
            </a:pathLst>
          </a:custGeom>
          <a:ln w="3175">
            <a:solidFill>
              <a:srgbClr val="000000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4" name="object 244"/>
          <p:cNvSpPr/>
          <p:nvPr/>
        </p:nvSpPr>
        <p:spPr>
          <a:xfrm>
            <a:off x="2962183" y="6683616"/>
            <a:ext cx="13335" cy="0"/>
          </a:xfrm>
          <a:custGeom>
            <a:avLst/>
            <a:gdLst/>
            <a:ahLst/>
            <a:cxnLst/>
            <a:rect l="l" t="t" r="r" b="b"/>
            <a:pathLst>
              <a:path w="13335">
                <a:moveTo>
                  <a:pt x="12865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5" name="object 245"/>
          <p:cNvSpPr/>
          <p:nvPr/>
        </p:nvSpPr>
        <p:spPr>
          <a:xfrm>
            <a:off x="2959393" y="6677534"/>
            <a:ext cx="0" cy="3810"/>
          </a:xfrm>
          <a:custGeom>
            <a:avLst/>
            <a:gdLst/>
            <a:ahLst/>
            <a:cxnLst/>
            <a:rect l="l" t="t" r="r" b="b"/>
            <a:pathLst>
              <a:path h="3809">
                <a:moveTo>
                  <a:pt x="0" y="3289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6" name="object 246"/>
          <p:cNvSpPr/>
          <p:nvPr/>
        </p:nvSpPr>
        <p:spPr>
          <a:xfrm>
            <a:off x="2991130" y="6718330"/>
            <a:ext cx="5080" cy="3175"/>
          </a:xfrm>
          <a:custGeom>
            <a:avLst/>
            <a:gdLst/>
            <a:ahLst/>
            <a:cxnLst/>
            <a:rect l="l" t="t" r="r" b="b"/>
            <a:pathLst>
              <a:path w="5080" h="3175">
                <a:moveTo>
                  <a:pt x="0" y="2793"/>
                </a:moveTo>
                <a:lnTo>
                  <a:pt x="4813" y="0"/>
                </a:lnTo>
              </a:path>
            </a:pathLst>
          </a:custGeom>
          <a:ln w="3175">
            <a:solidFill>
              <a:srgbClr val="000000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7" name="object 247"/>
          <p:cNvSpPr/>
          <p:nvPr/>
        </p:nvSpPr>
        <p:spPr>
          <a:xfrm>
            <a:off x="2990916" y="6676833"/>
            <a:ext cx="0" cy="11430"/>
          </a:xfrm>
          <a:custGeom>
            <a:avLst/>
            <a:gdLst/>
            <a:ahLst/>
            <a:cxnLst/>
            <a:rect l="l" t="t" r="r" b="b"/>
            <a:pathLst>
              <a:path h="11429">
                <a:moveTo>
                  <a:pt x="0" y="0"/>
                </a:moveTo>
                <a:lnTo>
                  <a:pt x="0" y="10960"/>
                </a:lnTo>
              </a:path>
            </a:pathLst>
          </a:custGeom>
          <a:ln w="3175">
            <a:solidFill>
              <a:srgbClr val="000000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8" name="object 248"/>
          <p:cNvSpPr/>
          <p:nvPr/>
        </p:nvSpPr>
        <p:spPr>
          <a:xfrm>
            <a:off x="2977840" y="6677534"/>
            <a:ext cx="0" cy="3810"/>
          </a:xfrm>
          <a:custGeom>
            <a:avLst/>
            <a:gdLst/>
            <a:ahLst/>
            <a:cxnLst/>
            <a:rect l="l" t="t" r="r" b="b"/>
            <a:pathLst>
              <a:path h="3809">
                <a:moveTo>
                  <a:pt x="0" y="3289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9" name="object 249"/>
          <p:cNvSpPr/>
          <p:nvPr/>
        </p:nvSpPr>
        <p:spPr>
          <a:xfrm>
            <a:off x="3079866" y="6666765"/>
            <a:ext cx="1905" cy="2540"/>
          </a:xfrm>
          <a:custGeom>
            <a:avLst/>
            <a:gdLst/>
            <a:ahLst/>
            <a:cxnLst/>
            <a:rect l="l" t="t" r="r" b="b"/>
            <a:pathLst>
              <a:path w="1905" h="2540">
                <a:moveTo>
                  <a:pt x="0" y="2425"/>
                </a:moveTo>
                <a:lnTo>
                  <a:pt x="1905" y="0"/>
                </a:lnTo>
              </a:path>
            </a:pathLst>
          </a:custGeom>
          <a:ln w="3175">
            <a:solidFill>
              <a:srgbClr val="000000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0" name="object 250"/>
          <p:cNvSpPr/>
          <p:nvPr/>
        </p:nvSpPr>
        <p:spPr>
          <a:xfrm>
            <a:off x="3081770" y="6646750"/>
            <a:ext cx="0" cy="20320"/>
          </a:xfrm>
          <a:custGeom>
            <a:avLst/>
            <a:gdLst/>
            <a:ahLst/>
            <a:cxnLst/>
            <a:rect l="l" t="t" r="r" b="b"/>
            <a:pathLst>
              <a:path h="20320">
                <a:moveTo>
                  <a:pt x="0" y="20015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1" name="object 251"/>
          <p:cNvSpPr/>
          <p:nvPr/>
        </p:nvSpPr>
        <p:spPr>
          <a:xfrm>
            <a:off x="3079866" y="6644328"/>
            <a:ext cx="1905" cy="2540"/>
          </a:xfrm>
          <a:custGeom>
            <a:avLst/>
            <a:gdLst/>
            <a:ahLst/>
            <a:cxnLst/>
            <a:rect l="l" t="t" r="r" b="b"/>
            <a:pathLst>
              <a:path w="1905" h="2540">
                <a:moveTo>
                  <a:pt x="0" y="0"/>
                </a:moveTo>
                <a:lnTo>
                  <a:pt x="1905" y="2425"/>
                </a:lnTo>
              </a:path>
            </a:pathLst>
          </a:custGeom>
          <a:ln w="3175">
            <a:solidFill>
              <a:srgbClr val="000000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2" name="object 252"/>
          <p:cNvSpPr/>
          <p:nvPr/>
        </p:nvSpPr>
        <p:spPr>
          <a:xfrm>
            <a:off x="3070720" y="6647148"/>
            <a:ext cx="4445" cy="3175"/>
          </a:xfrm>
          <a:custGeom>
            <a:avLst/>
            <a:gdLst/>
            <a:ahLst/>
            <a:cxnLst/>
            <a:rect l="l" t="t" r="r" b="b"/>
            <a:pathLst>
              <a:path w="4444" h="3175">
                <a:moveTo>
                  <a:pt x="4419" y="3073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3" name="object 253"/>
          <p:cNvSpPr/>
          <p:nvPr/>
        </p:nvSpPr>
        <p:spPr>
          <a:xfrm>
            <a:off x="3070720" y="6589228"/>
            <a:ext cx="0" cy="58419"/>
          </a:xfrm>
          <a:custGeom>
            <a:avLst/>
            <a:gdLst/>
            <a:ahLst/>
            <a:cxnLst/>
            <a:rect l="l" t="t" r="r" b="b"/>
            <a:pathLst>
              <a:path h="58420">
                <a:moveTo>
                  <a:pt x="0" y="57924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4" name="object 254"/>
          <p:cNvSpPr/>
          <p:nvPr/>
        </p:nvSpPr>
        <p:spPr>
          <a:xfrm>
            <a:off x="2972315" y="6741444"/>
            <a:ext cx="4445" cy="1270"/>
          </a:xfrm>
          <a:custGeom>
            <a:avLst/>
            <a:gdLst/>
            <a:ahLst/>
            <a:cxnLst/>
            <a:rect l="l" t="t" r="r" b="b"/>
            <a:pathLst>
              <a:path w="4444" h="1270">
                <a:moveTo>
                  <a:pt x="4051" y="0"/>
                </a:moveTo>
                <a:lnTo>
                  <a:pt x="0" y="1079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5" name="object 255"/>
          <p:cNvSpPr/>
          <p:nvPr/>
        </p:nvSpPr>
        <p:spPr>
          <a:xfrm>
            <a:off x="2972315" y="6744083"/>
            <a:ext cx="4445" cy="1270"/>
          </a:xfrm>
          <a:custGeom>
            <a:avLst/>
            <a:gdLst/>
            <a:ahLst/>
            <a:cxnLst/>
            <a:rect l="l" t="t" r="r" b="b"/>
            <a:pathLst>
              <a:path w="4444" h="1270">
                <a:moveTo>
                  <a:pt x="4051" y="0"/>
                </a:moveTo>
                <a:lnTo>
                  <a:pt x="0" y="1079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6" name="object 256"/>
          <p:cNvSpPr/>
          <p:nvPr/>
        </p:nvSpPr>
        <p:spPr>
          <a:xfrm>
            <a:off x="2972315" y="6746722"/>
            <a:ext cx="4445" cy="1270"/>
          </a:xfrm>
          <a:custGeom>
            <a:avLst/>
            <a:gdLst/>
            <a:ahLst/>
            <a:cxnLst/>
            <a:rect l="l" t="t" r="r" b="b"/>
            <a:pathLst>
              <a:path w="4444" h="1270">
                <a:moveTo>
                  <a:pt x="4051" y="0"/>
                </a:moveTo>
                <a:lnTo>
                  <a:pt x="0" y="1079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7" name="object 257"/>
          <p:cNvSpPr/>
          <p:nvPr/>
        </p:nvSpPr>
        <p:spPr>
          <a:xfrm>
            <a:off x="2972315" y="6749363"/>
            <a:ext cx="4445" cy="1270"/>
          </a:xfrm>
          <a:custGeom>
            <a:avLst/>
            <a:gdLst/>
            <a:ahLst/>
            <a:cxnLst/>
            <a:rect l="l" t="t" r="r" b="b"/>
            <a:pathLst>
              <a:path w="4444" h="1270">
                <a:moveTo>
                  <a:pt x="4051" y="0"/>
                </a:moveTo>
                <a:lnTo>
                  <a:pt x="0" y="110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8" name="object 258"/>
          <p:cNvSpPr/>
          <p:nvPr/>
        </p:nvSpPr>
        <p:spPr>
          <a:xfrm>
            <a:off x="2972315" y="6752003"/>
            <a:ext cx="4445" cy="1270"/>
          </a:xfrm>
          <a:custGeom>
            <a:avLst/>
            <a:gdLst/>
            <a:ahLst/>
            <a:cxnLst/>
            <a:rect l="l" t="t" r="r" b="b"/>
            <a:pathLst>
              <a:path w="4444" h="1270">
                <a:moveTo>
                  <a:pt x="4051" y="0"/>
                </a:moveTo>
                <a:lnTo>
                  <a:pt x="0" y="110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9" name="object 259"/>
          <p:cNvSpPr/>
          <p:nvPr/>
        </p:nvSpPr>
        <p:spPr>
          <a:xfrm>
            <a:off x="2975568" y="6759775"/>
            <a:ext cx="3175" cy="5715"/>
          </a:xfrm>
          <a:custGeom>
            <a:avLst/>
            <a:gdLst/>
            <a:ahLst/>
            <a:cxnLst/>
            <a:rect l="l" t="t" r="r" b="b"/>
            <a:pathLst>
              <a:path w="3175" h="5715">
                <a:moveTo>
                  <a:pt x="3162" y="5118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0" name="object 260"/>
          <p:cNvSpPr/>
          <p:nvPr/>
        </p:nvSpPr>
        <p:spPr>
          <a:xfrm>
            <a:off x="2969952" y="6759775"/>
            <a:ext cx="3810" cy="5715"/>
          </a:xfrm>
          <a:custGeom>
            <a:avLst/>
            <a:gdLst/>
            <a:ahLst/>
            <a:cxnLst/>
            <a:rect l="l" t="t" r="r" b="b"/>
            <a:pathLst>
              <a:path w="3810" h="5715">
                <a:moveTo>
                  <a:pt x="0" y="5118"/>
                </a:moveTo>
                <a:lnTo>
                  <a:pt x="318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1" name="object 261"/>
          <p:cNvSpPr/>
          <p:nvPr/>
        </p:nvSpPr>
        <p:spPr>
          <a:xfrm>
            <a:off x="2972315" y="6756851"/>
            <a:ext cx="4445" cy="1270"/>
          </a:xfrm>
          <a:custGeom>
            <a:avLst/>
            <a:gdLst/>
            <a:ahLst/>
            <a:cxnLst/>
            <a:rect l="l" t="t" r="r" b="b"/>
            <a:pathLst>
              <a:path w="4444" h="1270">
                <a:moveTo>
                  <a:pt x="4051" y="0"/>
                </a:moveTo>
                <a:lnTo>
                  <a:pt x="0" y="110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2" name="object 262"/>
          <p:cNvSpPr/>
          <p:nvPr/>
        </p:nvSpPr>
        <p:spPr>
          <a:xfrm>
            <a:off x="2970198" y="6764496"/>
            <a:ext cx="8890" cy="0"/>
          </a:xfrm>
          <a:custGeom>
            <a:avLst/>
            <a:gdLst/>
            <a:ahLst/>
            <a:cxnLst/>
            <a:rect l="l" t="t" r="r" b="b"/>
            <a:pathLst>
              <a:path w="8889">
                <a:moveTo>
                  <a:pt x="8318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3" name="object 263"/>
          <p:cNvSpPr/>
          <p:nvPr/>
        </p:nvSpPr>
        <p:spPr>
          <a:xfrm>
            <a:off x="2972315" y="6754243"/>
            <a:ext cx="4445" cy="1270"/>
          </a:xfrm>
          <a:custGeom>
            <a:avLst/>
            <a:gdLst/>
            <a:ahLst/>
            <a:cxnLst/>
            <a:rect l="l" t="t" r="r" b="b"/>
            <a:pathLst>
              <a:path w="4444" h="1270">
                <a:moveTo>
                  <a:pt x="4051" y="0"/>
                </a:moveTo>
                <a:lnTo>
                  <a:pt x="0" y="1142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4" name="object 264"/>
          <p:cNvSpPr/>
          <p:nvPr/>
        </p:nvSpPr>
        <p:spPr>
          <a:xfrm>
            <a:off x="2972315" y="6738804"/>
            <a:ext cx="4445" cy="1270"/>
          </a:xfrm>
          <a:custGeom>
            <a:avLst/>
            <a:gdLst/>
            <a:ahLst/>
            <a:cxnLst/>
            <a:rect l="l" t="t" r="r" b="b"/>
            <a:pathLst>
              <a:path w="4444" h="1270">
                <a:moveTo>
                  <a:pt x="4051" y="0"/>
                </a:moveTo>
                <a:lnTo>
                  <a:pt x="0" y="1041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5" name="object 265"/>
          <p:cNvSpPr/>
          <p:nvPr/>
        </p:nvSpPr>
        <p:spPr>
          <a:xfrm>
            <a:off x="2972315" y="6736134"/>
            <a:ext cx="4445" cy="1270"/>
          </a:xfrm>
          <a:custGeom>
            <a:avLst/>
            <a:gdLst/>
            <a:ahLst/>
            <a:cxnLst/>
            <a:rect l="l" t="t" r="r" b="b"/>
            <a:pathLst>
              <a:path w="4444" h="1270">
                <a:moveTo>
                  <a:pt x="4051" y="0"/>
                </a:moveTo>
                <a:lnTo>
                  <a:pt x="0" y="1143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6" name="object 266"/>
          <p:cNvSpPr/>
          <p:nvPr/>
        </p:nvSpPr>
        <p:spPr>
          <a:xfrm>
            <a:off x="2972315" y="6733586"/>
            <a:ext cx="4445" cy="1270"/>
          </a:xfrm>
          <a:custGeom>
            <a:avLst/>
            <a:gdLst/>
            <a:ahLst/>
            <a:cxnLst/>
            <a:rect l="l" t="t" r="r" b="b"/>
            <a:pathLst>
              <a:path w="4444" h="1270">
                <a:moveTo>
                  <a:pt x="4051" y="0"/>
                </a:moveTo>
                <a:lnTo>
                  <a:pt x="0" y="110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7" name="object 267"/>
          <p:cNvSpPr/>
          <p:nvPr/>
        </p:nvSpPr>
        <p:spPr>
          <a:xfrm>
            <a:off x="2972866" y="6731193"/>
            <a:ext cx="3175" cy="1270"/>
          </a:xfrm>
          <a:custGeom>
            <a:avLst/>
            <a:gdLst/>
            <a:ahLst/>
            <a:cxnLst/>
            <a:rect l="l" t="t" r="r" b="b"/>
            <a:pathLst>
              <a:path w="3175" h="1270">
                <a:moveTo>
                  <a:pt x="2793" y="0"/>
                </a:moveTo>
                <a:lnTo>
                  <a:pt x="0" y="736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8" name="object 268"/>
          <p:cNvSpPr/>
          <p:nvPr/>
        </p:nvSpPr>
        <p:spPr>
          <a:xfrm>
            <a:off x="2975569" y="6719065"/>
            <a:ext cx="0" cy="41275"/>
          </a:xfrm>
          <a:custGeom>
            <a:avLst/>
            <a:gdLst/>
            <a:ahLst/>
            <a:cxnLst/>
            <a:rect l="l" t="t" r="r" b="b"/>
            <a:pathLst>
              <a:path h="41275">
                <a:moveTo>
                  <a:pt x="0" y="40703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9" name="object 269"/>
          <p:cNvSpPr/>
          <p:nvPr/>
        </p:nvSpPr>
        <p:spPr>
          <a:xfrm>
            <a:off x="2973144" y="6719065"/>
            <a:ext cx="0" cy="41275"/>
          </a:xfrm>
          <a:custGeom>
            <a:avLst/>
            <a:gdLst/>
            <a:ahLst/>
            <a:cxnLst/>
            <a:rect l="l" t="t" r="r" b="b"/>
            <a:pathLst>
              <a:path h="41275">
                <a:moveTo>
                  <a:pt x="0" y="40703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0" name="object 270"/>
          <p:cNvSpPr/>
          <p:nvPr/>
        </p:nvSpPr>
        <p:spPr>
          <a:xfrm>
            <a:off x="2974337" y="6716642"/>
            <a:ext cx="1270" cy="2540"/>
          </a:xfrm>
          <a:custGeom>
            <a:avLst/>
            <a:gdLst/>
            <a:ahLst/>
            <a:cxnLst/>
            <a:rect l="l" t="t" r="r" b="b"/>
            <a:pathLst>
              <a:path w="1269" h="2540">
                <a:moveTo>
                  <a:pt x="1231" y="2425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1" name="object 271"/>
          <p:cNvSpPr/>
          <p:nvPr/>
        </p:nvSpPr>
        <p:spPr>
          <a:xfrm>
            <a:off x="2973144" y="6716642"/>
            <a:ext cx="1270" cy="2540"/>
          </a:xfrm>
          <a:custGeom>
            <a:avLst/>
            <a:gdLst/>
            <a:ahLst/>
            <a:cxnLst/>
            <a:rect l="l" t="t" r="r" b="b"/>
            <a:pathLst>
              <a:path w="1269" h="2540">
                <a:moveTo>
                  <a:pt x="0" y="2425"/>
                </a:moveTo>
                <a:lnTo>
                  <a:pt x="119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2" name="object 272"/>
          <p:cNvSpPr/>
          <p:nvPr/>
        </p:nvSpPr>
        <p:spPr>
          <a:xfrm>
            <a:off x="2962862" y="6726527"/>
            <a:ext cx="4445" cy="1270"/>
          </a:xfrm>
          <a:custGeom>
            <a:avLst/>
            <a:gdLst/>
            <a:ahLst/>
            <a:cxnLst/>
            <a:rect l="l" t="t" r="r" b="b"/>
            <a:pathLst>
              <a:path w="4444" h="1270">
                <a:moveTo>
                  <a:pt x="4051" y="0"/>
                </a:moveTo>
                <a:lnTo>
                  <a:pt x="0" y="1041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3" name="object 273"/>
          <p:cNvSpPr/>
          <p:nvPr/>
        </p:nvSpPr>
        <p:spPr>
          <a:xfrm>
            <a:off x="2962862" y="6729167"/>
            <a:ext cx="4445" cy="1270"/>
          </a:xfrm>
          <a:custGeom>
            <a:avLst/>
            <a:gdLst/>
            <a:ahLst/>
            <a:cxnLst/>
            <a:rect l="l" t="t" r="r" b="b"/>
            <a:pathLst>
              <a:path w="4444" h="1270">
                <a:moveTo>
                  <a:pt x="4051" y="0"/>
                </a:moveTo>
                <a:lnTo>
                  <a:pt x="0" y="1079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4" name="object 274"/>
          <p:cNvSpPr/>
          <p:nvPr/>
        </p:nvSpPr>
        <p:spPr>
          <a:xfrm>
            <a:off x="2962862" y="6731806"/>
            <a:ext cx="4445" cy="1270"/>
          </a:xfrm>
          <a:custGeom>
            <a:avLst/>
            <a:gdLst/>
            <a:ahLst/>
            <a:cxnLst/>
            <a:rect l="l" t="t" r="r" b="b"/>
            <a:pathLst>
              <a:path w="4444" h="1270">
                <a:moveTo>
                  <a:pt x="4051" y="0"/>
                </a:moveTo>
                <a:lnTo>
                  <a:pt x="0" y="1079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5" name="object 275"/>
          <p:cNvSpPr/>
          <p:nvPr/>
        </p:nvSpPr>
        <p:spPr>
          <a:xfrm>
            <a:off x="2962862" y="6734445"/>
            <a:ext cx="4445" cy="1270"/>
          </a:xfrm>
          <a:custGeom>
            <a:avLst/>
            <a:gdLst/>
            <a:ahLst/>
            <a:cxnLst/>
            <a:rect l="l" t="t" r="r" b="b"/>
            <a:pathLst>
              <a:path w="4444" h="1270">
                <a:moveTo>
                  <a:pt x="4051" y="0"/>
                </a:moveTo>
                <a:lnTo>
                  <a:pt x="0" y="1079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6" name="object 276"/>
          <p:cNvSpPr/>
          <p:nvPr/>
        </p:nvSpPr>
        <p:spPr>
          <a:xfrm>
            <a:off x="2962862" y="6737055"/>
            <a:ext cx="4445" cy="1270"/>
          </a:xfrm>
          <a:custGeom>
            <a:avLst/>
            <a:gdLst/>
            <a:ahLst/>
            <a:cxnLst/>
            <a:rect l="l" t="t" r="r" b="b"/>
            <a:pathLst>
              <a:path w="4444" h="1270">
                <a:moveTo>
                  <a:pt x="4051" y="0"/>
                </a:moveTo>
                <a:lnTo>
                  <a:pt x="0" y="1143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7" name="object 277"/>
          <p:cNvSpPr/>
          <p:nvPr/>
        </p:nvSpPr>
        <p:spPr>
          <a:xfrm>
            <a:off x="2966090" y="6745856"/>
            <a:ext cx="3810" cy="5080"/>
          </a:xfrm>
          <a:custGeom>
            <a:avLst/>
            <a:gdLst/>
            <a:ahLst/>
            <a:cxnLst/>
            <a:rect l="l" t="t" r="r" b="b"/>
            <a:pathLst>
              <a:path w="3810" h="5079">
                <a:moveTo>
                  <a:pt x="3187" y="5041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8" name="object 278"/>
          <p:cNvSpPr/>
          <p:nvPr/>
        </p:nvSpPr>
        <p:spPr>
          <a:xfrm>
            <a:off x="2960528" y="6745856"/>
            <a:ext cx="3175" cy="5080"/>
          </a:xfrm>
          <a:custGeom>
            <a:avLst/>
            <a:gdLst/>
            <a:ahLst/>
            <a:cxnLst/>
            <a:rect l="l" t="t" r="r" b="b"/>
            <a:pathLst>
              <a:path w="3175" h="5079">
                <a:moveTo>
                  <a:pt x="0" y="5041"/>
                </a:moveTo>
                <a:lnTo>
                  <a:pt x="3162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9" name="object 279"/>
          <p:cNvSpPr/>
          <p:nvPr/>
        </p:nvSpPr>
        <p:spPr>
          <a:xfrm>
            <a:off x="2962862" y="6741935"/>
            <a:ext cx="4445" cy="1270"/>
          </a:xfrm>
          <a:custGeom>
            <a:avLst/>
            <a:gdLst/>
            <a:ahLst/>
            <a:cxnLst/>
            <a:rect l="l" t="t" r="r" b="b"/>
            <a:pathLst>
              <a:path w="4444" h="1270">
                <a:moveTo>
                  <a:pt x="4051" y="0"/>
                </a:moveTo>
                <a:lnTo>
                  <a:pt x="0" y="110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0" name="object 280"/>
          <p:cNvSpPr/>
          <p:nvPr/>
        </p:nvSpPr>
        <p:spPr>
          <a:xfrm>
            <a:off x="2962862" y="6744575"/>
            <a:ext cx="4445" cy="1270"/>
          </a:xfrm>
          <a:custGeom>
            <a:avLst/>
            <a:gdLst/>
            <a:ahLst/>
            <a:cxnLst/>
            <a:rect l="l" t="t" r="r" b="b"/>
            <a:pathLst>
              <a:path w="4444" h="1270">
                <a:moveTo>
                  <a:pt x="4051" y="0"/>
                </a:moveTo>
                <a:lnTo>
                  <a:pt x="0" y="110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1" name="object 281"/>
          <p:cNvSpPr/>
          <p:nvPr/>
        </p:nvSpPr>
        <p:spPr>
          <a:xfrm>
            <a:off x="2960743" y="6750560"/>
            <a:ext cx="8890" cy="0"/>
          </a:xfrm>
          <a:custGeom>
            <a:avLst/>
            <a:gdLst/>
            <a:ahLst/>
            <a:cxnLst/>
            <a:rect l="l" t="t" r="r" b="b"/>
            <a:pathLst>
              <a:path w="8889">
                <a:moveTo>
                  <a:pt x="8318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2" name="object 282"/>
          <p:cNvSpPr/>
          <p:nvPr/>
        </p:nvSpPr>
        <p:spPr>
          <a:xfrm>
            <a:off x="2962862" y="6739325"/>
            <a:ext cx="4445" cy="1270"/>
          </a:xfrm>
          <a:custGeom>
            <a:avLst/>
            <a:gdLst/>
            <a:ahLst/>
            <a:cxnLst/>
            <a:rect l="l" t="t" r="r" b="b"/>
            <a:pathLst>
              <a:path w="4444" h="1270">
                <a:moveTo>
                  <a:pt x="4051" y="0"/>
                </a:moveTo>
                <a:lnTo>
                  <a:pt x="0" y="110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3" name="object 283"/>
          <p:cNvSpPr/>
          <p:nvPr/>
        </p:nvSpPr>
        <p:spPr>
          <a:xfrm>
            <a:off x="2962862" y="6723856"/>
            <a:ext cx="4445" cy="1270"/>
          </a:xfrm>
          <a:custGeom>
            <a:avLst/>
            <a:gdLst/>
            <a:ahLst/>
            <a:cxnLst/>
            <a:rect l="l" t="t" r="r" b="b"/>
            <a:pathLst>
              <a:path w="4444" h="1270">
                <a:moveTo>
                  <a:pt x="4051" y="0"/>
                </a:moveTo>
                <a:lnTo>
                  <a:pt x="0" y="1079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4" name="object 284"/>
          <p:cNvSpPr/>
          <p:nvPr/>
        </p:nvSpPr>
        <p:spPr>
          <a:xfrm>
            <a:off x="2962862" y="6721216"/>
            <a:ext cx="4445" cy="1270"/>
          </a:xfrm>
          <a:custGeom>
            <a:avLst/>
            <a:gdLst/>
            <a:ahLst/>
            <a:cxnLst/>
            <a:rect l="l" t="t" r="r" b="b"/>
            <a:pathLst>
              <a:path w="4444" h="1270">
                <a:moveTo>
                  <a:pt x="4051" y="0"/>
                </a:moveTo>
                <a:lnTo>
                  <a:pt x="0" y="110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5" name="object 285"/>
          <p:cNvSpPr/>
          <p:nvPr/>
        </p:nvSpPr>
        <p:spPr>
          <a:xfrm>
            <a:off x="2962862" y="6718638"/>
            <a:ext cx="4445" cy="1270"/>
          </a:xfrm>
          <a:custGeom>
            <a:avLst/>
            <a:gdLst/>
            <a:ahLst/>
            <a:cxnLst/>
            <a:rect l="l" t="t" r="r" b="b"/>
            <a:pathLst>
              <a:path w="4444" h="1270">
                <a:moveTo>
                  <a:pt x="4051" y="0"/>
                </a:moveTo>
                <a:lnTo>
                  <a:pt x="0" y="1142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6" name="object 286"/>
          <p:cNvSpPr/>
          <p:nvPr/>
        </p:nvSpPr>
        <p:spPr>
          <a:xfrm>
            <a:off x="2963409" y="6716274"/>
            <a:ext cx="3175" cy="1270"/>
          </a:xfrm>
          <a:custGeom>
            <a:avLst/>
            <a:gdLst/>
            <a:ahLst/>
            <a:cxnLst/>
            <a:rect l="l" t="t" r="r" b="b"/>
            <a:pathLst>
              <a:path w="3175" h="1270">
                <a:moveTo>
                  <a:pt x="2768" y="0"/>
                </a:moveTo>
                <a:lnTo>
                  <a:pt x="0" y="736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7" name="object 287"/>
          <p:cNvSpPr/>
          <p:nvPr/>
        </p:nvSpPr>
        <p:spPr>
          <a:xfrm>
            <a:off x="2966085" y="6718572"/>
            <a:ext cx="0" cy="27305"/>
          </a:xfrm>
          <a:custGeom>
            <a:avLst/>
            <a:gdLst/>
            <a:ahLst/>
            <a:cxnLst/>
            <a:rect l="l" t="t" r="r" b="b"/>
            <a:pathLst>
              <a:path h="27304">
                <a:moveTo>
                  <a:pt x="0" y="27292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8" name="object 288"/>
          <p:cNvSpPr/>
          <p:nvPr/>
        </p:nvSpPr>
        <p:spPr>
          <a:xfrm>
            <a:off x="2963690" y="6718572"/>
            <a:ext cx="0" cy="27305"/>
          </a:xfrm>
          <a:custGeom>
            <a:avLst/>
            <a:gdLst/>
            <a:ahLst/>
            <a:cxnLst/>
            <a:rect l="l" t="t" r="r" b="b"/>
            <a:pathLst>
              <a:path h="27304">
                <a:moveTo>
                  <a:pt x="0" y="27292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9" name="object 289"/>
          <p:cNvSpPr/>
          <p:nvPr/>
        </p:nvSpPr>
        <p:spPr>
          <a:xfrm>
            <a:off x="2964916" y="6716113"/>
            <a:ext cx="1270" cy="2540"/>
          </a:xfrm>
          <a:custGeom>
            <a:avLst/>
            <a:gdLst/>
            <a:ahLst/>
            <a:cxnLst/>
            <a:rect l="l" t="t" r="r" b="b"/>
            <a:pathLst>
              <a:path w="1269" h="2540">
                <a:moveTo>
                  <a:pt x="1168" y="2463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0" name="object 290"/>
          <p:cNvSpPr/>
          <p:nvPr/>
        </p:nvSpPr>
        <p:spPr>
          <a:xfrm>
            <a:off x="2963690" y="6716113"/>
            <a:ext cx="1270" cy="2540"/>
          </a:xfrm>
          <a:custGeom>
            <a:avLst/>
            <a:gdLst/>
            <a:ahLst/>
            <a:cxnLst/>
            <a:rect l="l" t="t" r="r" b="b"/>
            <a:pathLst>
              <a:path w="1269" h="2540">
                <a:moveTo>
                  <a:pt x="0" y="2463"/>
                </a:moveTo>
                <a:lnTo>
                  <a:pt x="1219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1" name="object 291"/>
          <p:cNvSpPr/>
          <p:nvPr/>
        </p:nvSpPr>
        <p:spPr>
          <a:xfrm>
            <a:off x="2972224" y="6726527"/>
            <a:ext cx="4445" cy="1270"/>
          </a:xfrm>
          <a:custGeom>
            <a:avLst/>
            <a:gdLst/>
            <a:ahLst/>
            <a:cxnLst/>
            <a:rect l="l" t="t" r="r" b="b"/>
            <a:pathLst>
              <a:path w="4444" h="1270">
                <a:moveTo>
                  <a:pt x="4051" y="0"/>
                </a:moveTo>
                <a:lnTo>
                  <a:pt x="0" y="1041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2" name="object 292"/>
          <p:cNvSpPr/>
          <p:nvPr/>
        </p:nvSpPr>
        <p:spPr>
          <a:xfrm>
            <a:off x="2972224" y="6729167"/>
            <a:ext cx="4445" cy="1270"/>
          </a:xfrm>
          <a:custGeom>
            <a:avLst/>
            <a:gdLst/>
            <a:ahLst/>
            <a:cxnLst/>
            <a:rect l="l" t="t" r="r" b="b"/>
            <a:pathLst>
              <a:path w="4444" h="1270">
                <a:moveTo>
                  <a:pt x="4051" y="0"/>
                </a:moveTo>
                <a:lnTo>
                  <a:pt x="0" y="1079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3" name="object 293"/>
          <p:cNvSpPr/>
          <p:nvPr/>
        </p:nvSpPr>
        <p:spPr>
          <a:xfrm>
            <a:off x="2972224" y="6723856"/>
            <a:ext cx="4445" cy="1270"/>
          </a:xfrm>
          <a:custGeom>
            <a:avLst/>
            <a:gdLst/>
            <a:ahLst/>
            <a:cxnLst/>
            <a:rect l="l" t="t" r="r" b="b"/>
            <a:pathLst>
              <a:path w="4444" h="1270">
                <a:moveTo>
                  <a:pt x="4051" y="0"/>
                </a:moveTo>
                <a:lnTo>
                  <a:pt x="0" y="1079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4" name="object 294"/>
          <p:cNvSpPr/>
          <p:nvPr/>
        </p:nvSpPr>
        <p:spPr>
          <a:xfrm>
            <a:off x="2972224" y="6721216"/>
            <a:ext cx="4445" cy="1270"/>
          </a:xfrm>
          <a:custGeom>
            <a:avLst/>
            <a:gdLst/>
            <a:ahLst/>
            <a:cxnLst/>
            <a:rect l="l" t="t" r="r" b="b"/>
            <a:pathLst>
              <a:path w="4444" h="1270">
                <a:moveTo>
                  <a:pt x="4051" y="0"/>
                </a:moveTo>
                <a:lnTo>
                  <a:pt x="0" y="110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5" name="object 295"/>
          <p:cNvSpPr/>
          <p:nvPr/>
        </p:nvSpPr>
        <p:spPr>
          <a:xfrm>
            <a:off x="2972224" y="6718638"/>
            <a:ext cx="4445" cy="1270"/>
          </a:xfrm>
          <a:custGeom>
            <a:avLst/>
            <a:gdLst/>
            <a:ahLst/>
            <a:cxnLst/>
            <a:rect l="l" t="t" r="r" b="b"/>
            <a:pathLst>
              <a:path w="4444" h="1270">
                <a:moveTo>
                  <a:pt x="4051" y="0"/>
                </a:moveTo>
                <a:lnTo>
                  <a:pt x="0" y="1142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6" name="object 296"/>
          <p:cNvSpPr/>
          <p:nvPr/>
        </p:nvSpPr>
        <p:spPr>
          <a:xfrm>
            <a:off x="2972775" y="6716274"/>
            <a:ext cx="3175" cy="1270"/>
          </a:xfrm>
          <a:custGeom>
            <a:avLst/>
            <a:gdLst/>
            <a:ahLst/>
            <a:cxnLst/>
            <a:rect l="l" t="t" r="r" b="b"/>
            <a:pathLst>
              <a:path w="3175" h="1270">
                <a:moveTo>
                  <a:pt x="2793" y="0"/>
                </a:moveTo>
                <a:lnTo>
                  <a:pt x="0" y="736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7" name="object 297"/>
          <p:cNvSpPr/>
          <p:nvPr/>
        </p:nvSpPr>
        <p:spPr>
          <a:xfrm>
            <a:off x="3106266" y="6588466"/>
            <a:ext cx="1270" cy="0"/>
          </a:xfrm>
          <a:custGeom>
            <a:avLst/>
            <a:gdLst/>
            <a:ahLst/>
            <a:cxnLst/>
            <a:rect l="l" t="t" r="r" b="b"/>
            <a:pathLst>
              <a:path w="1269">
                <a:moveTo>
                  <a:pt x="0" y="0"/>
                </a:moveTo>
                <a:lnTo>
                  <a:pt x="977" y="0"/>
                </a:lnTo>
              </a:path>
            </a:pathLst>
          </a:custGeom>
          <a:ln w="3175">
            <a:solidFill>
              <a:srgbClr val="000000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8" name="object 298"/>
          <p:cNvSpPr/>
          <p:nvPr/>
        </p:nvSpPr>
        <p:spPr>
          <a:xfrm>
            <a:off x="2858410" y="6718976"/>
            <a:ext cx="1270" cy="4445"/>
          </a:xfrm>
          <a:custGeom>
            <a:avLst/>
            <a:gdLst/>
            <a:ahLst/>
            <a:cxnLst/>
            <a:rect l="l" t="t" r="r" b="b"/>
            <a:pathLst>
              <a:path w="1269" h="4445">
                <a:moveTo>
                  <a:pt x="0" y="0"/>
                </a:moveTo>
                <a:lnTo>
                  <a:pt x="1079" y="4051"/>
                </a:lnTo>
              </a:path>
            </a:pathLst>
          </a:custGeom>
          <a:ln w="3175">
            <a:solidFill>
              <a:srgbClr val="000000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9" name="object 299"/>
          <p:cNvSpPr/>
          <p:nvPr/>
        </p:nvSpPr>
        <p:spPr>
          <a:xfrm>
            <a:off x="2861019" y="6718976"/>
            <a:ext cx="1270" cy="4445"/>
          </a:xfrm>
          <a:custGeom>
            <a:avLst/>
            <a:gdLst/>
            <a:ahLst/>
            <a:cxnLst/>
            <a:rect l="l" t="t" r="r" b="b"/>
            <a:pathLst>
              <a:path w="1269" h="4445">
                <a:moveTo>
                  <a:pt x="0" y="0"/>
                </a:moveTo>
                <a:lnTo>
                  <a:pt x="1104" y="4051"/>
                </a:lnTo>
              </a:path>
            </a:pathLst>
          </a:custGeom>
          <a:ln w="3175">
            <a:solidFill>
              <a:srgbClr val="000000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0" name="object 300"/>
          <p:cNvSpPr/>
          <p:nvPr/>
        </p:nvSpPr>
        <p:spPr>
          <a:xfrm>
            <a:off x="2863659" y="6718976"/>
            <a:ext cx="1270" cy="4445"/>
          </a:xfrm>
          <a:custGeom>
            <a:avLst/>
            <a:gdLst/>
            <a:ahLst/>
            <a:cxnLst/>
            <a:rect l="l" t="t" r="r" b="b"/>
            <a:pathLst>
              <a:path w="1269" h="4445">
                <a:moveTo>
                  <a:pt x="0" y="0"/>
                </a:moveTo>
                <a:lnTo>
                  <a:pt x="1143" y="4051"/>
                </a:lnTo>
              </a:path>
            </a:pathLst>
          </a:custGeom>
          <a:ln w="3175">
            <a:solidFill>
              <a:srgbClr val="000000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1" name="object 301"/>
          <p:cNvSpPr/>
          <p:nvPr/>
        </p:nvSpPr>
        <p:spPr>
          <a:xfrm>
            <a:off x="2866330" y="6718976"/>
            <a:ext cx="1270" cy="4445"/>
          </a:xfrm>
          <a:custGeom>
            <a:avLst/>
            <a:gdLst/>
            <a:ahLst/>
            <a:cxnLst/>
            <a:rect l="l" t="t" r="r" b="b"/>
            <a:pathLst>
              <a:path w="1269" h="4445">
                <a:moveTo>
                  <a:pt x="0" y="0"/>
                </a:moveTo>
                <a:lnTo>
                  <a:pt x="1079" y="4051"/>
                </a:lnTo>
              </a:path>
            </a:pathLst>
          </a:custGeom>
          <a:ln w="3175">
            <a:solidFill>
              <a:srgbClr val="000000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2" name="object 302"/>
          <p:cNvSpPr/>
          <p:nvPr/>
        </p:nvSpPr>
        <p:spPr>
          <a:xfrm>
            <a:off x="2868969" y="6718976"/>
            <a:ext cx="1270" cy="4445"/>
          </a:xfrm>
          <a:custGeom>
            <a:avLst/>
            <a:gdLst/>
            <a:ahLst/>
            <a:cxnLst/>
            <a:rect l="l" t="t" r="r" b="b"/>
            <a:pathLst>
              <a:path w="1269" h="4445">
                <a:moveTo>
                  <a:pt x="0" y="0"/>
                </a:moveTo>
                <a:lnTo>
                  <a:pt x="1104" y="4051"/>
                </a:lnTo>
              </a:path>
            </a:pathLst>
          </a:custGeom>
          <a:ln w="3175">
            <a:solidFill>
              <a:srgbClr val="000000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3" name="object 303"/>
          <p:cNvSpPr/>
          <p:nvPr/>
        </p:nvSpPr>
        <p:spPr>
          <a:xfrm>
            <a:off x="2877745" y="6716613"/>
            <a:ext cx="5080" cy="3810"/>
          </a:xfrm>
          <a:custGeom>
            <a:avLst/>
            <a:gdLst/>
            <a:ahLst/>
            <a:cxnLst/>
            <a:rect l="l" t="t" r="r" b="b"/>
            <a:pathLst>
              <a:path w="5080" h="3809">
                <a:moveTo>
                  <a:pt x="5067" y="0"/>
                </a:moveTo>
                <a:lnTo>
                  <a:pt x="0" y="3225"/>
                </a:lnTo>
              </a:path>
            </a:pathLst>
          </a:custGeom>
          <a:ln w="3175">
            <a:solidFill>
              <a:srgbClr val="000000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4" name="object 304"/>
          <p:cNvSpPr/>
          <p:nvPr/>
        </p:nvSpPr>
        <p:spPr>
          <a:xfrm>
            <a:off x="2877745" y="6722229"/>
            <a:ext cx="5080" cy="3175"/>
          </a:xfrm>
          <a:custGeom>
            <a:avLst/>
            <a:gdLst/>
            <a:ahLst/>
            <a:cxnLst/>
            <a:rect l="l" t="t" r="r" b="b"/>
            <a:pathLst>
              <a:path w="5080" h="3175">
                <a:moveTo>
                  <a:pt x="5067" y="3162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5" name="object 305"/>
          <p:cNvSpPr/>
          <p:nvPr/>
        </p:nvSpPr>
        <p:spPr>
          <a:xfrm>
            <a:off x="2873849" y="6718976"/>
            <a:ext cx="1270" cy="4445"/>
          </a:xfrm>
          <a:custGeom>
            <a:avLst/>
            <a:gdLst/>
            <a:ahLst/>
            <a:cxnLst/>
            <a:rect l="l" t="t" r="r" b="b"/>
            <a:pathLst>
              <a:path w="1269" h="4445">
                <a:moveTo>
                  <a:pt x="0" y="0"/>
                </a:moveTo>
                <a:lnTo>
                  <a:pt x="1079" y="4051"/>
                </a:lnTo>
              </a:path>
            </a:pathLst>
          </a:custGeom>
          <a:ln w="3175">
            <a:solidFill>
              <a:srgbClr val="000000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6" name="object 306"/>
          <p:cNvSpPr/>
          <p:nvPr/>
        </p:nvSpPr>
        <p:spPr>
          <a:xfrm>
            <a:off x="2876488" y="6718976"/>
            <a:ext cx="1270" cy="4445"/>
          </a:xfrm>
          <a:custGeom>
            <a:avLst/>
            <a:gdLst/>
            <a:ahLst/>
            <a:cxnLst/>
            <a:rect l="l" t="t" r="r" b="b"/>
            <a:pathLst>
              <a:path w="1269" h="4445">
                <a:moveTo>
                  <a:pt x="0" y="0"/>
                </a:moveTo>
                <a:lnTo>
                  <a:pt x="1104" y="4051"/>
                </a:lnTo>
              </a:path>
            </a:pathLst>
          </a:custGeom>
          <a:ln w="3175">
            <a:solidFill>
              <a:srgbClr val="000000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7" name="object 307"/>
          <p:cNvSpPr/>
          <p:nvPr/>
        </p:nvSpPr>
        <p:spPr>
          <a:xfrm>
            <a:off x="2882812" y="6716613"/>
            <a:ext cx="0" cy="8890"/>
          </a:xfrm>
          <a:custGeom>
            <a:avLst/>
            <a:gdLst/>
            <a:ahLst/>
            <a:cxnLst/>
            <a:rect l="l" t="t" r="r" b="b"/>
            <a:pathLst>
              <a:path h="8890">
                <a:moveTo>
                  <a:pt x="0" y="0"/>
                </a:moveTo>
                <a:lnTo>
                  <a:pt x="0" y="8775"/>
                </a:lnTo>
              </a:path>
            </a:pathLst>
          </a:custGeom>
          <a:ln w="3175">
            <a:solidFill>
              <a:srgbClr val="000000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8" name="object 308"/>
          <p:cNvSpPr/>
          <p:nvPr/>
        </p:nvSpPr>
        <p:spPr>
          <a:xfrm>
            <a:off x="2871240" y="6718976"/>
            <a:ext cx="1270" cy="4445"/>
          </a:xfrm>
          <a:custGeom>
            <a:avLst/>
            <a:gdLst/>
            <a:ahLst/>
            <a:cxnLst/>
            <a:rect l="l" t="t" r="r" b="b"/>
            <a:pathLst>
              <a:path w="1269" h="4445">
                <a:moveTo>
                  <a:pt x="0" y="0"/>
                </a:moveTo>
                <a:lnTo>
                  <a:pt x="1079" y="4051"/>
                </a:lnTo>
              </a:path>
            </a:pathLst>
          </a:custGeom>
          <a:ln w="3175">
            <a:solidFill>
              <a:srgbClr val="000000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9" name="object 309"/>
          <p:cNvSpPr/>
          <p:nvPr/>
        </p:nvSpPr>
        <p:spPr>
          <a:xfrm>
            <a:off x="2855740" y="6718976"/>
            <a:ext cx="1270" cy="4445"/>
          </a:xfrm>
          <a:custGeom>
            <a:avLst/>
            <a:gdLst/>
            <a:ahLst/>
            <a:cxnLst/>
            <a:rect l="l" t="t" r="r" b="b"/>
            <a:pathLst>
              <a:path w="1269" h="4445">
                <a:moveTo>
                  <a:pt x="0" y="0"/>
                </a:moveTo>
                <a:lnTo>
                  <a:pt x="1104" y="4051"/>
                </a:lnTo>
              </a:path>
            </a:pathLst>
          </a:custGeom>
          <a:ln w="3175">
            <a:solidFill>
              <a:srgbClr val="000000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0" name="object 310"/>
          <p:cNvSpPr/>
          <p:nvPr/>
        </p:nvSpPr>
        <p:spPr>
          <a:xfrm>
            <a:off x="2853099" y="6718976"/>
            <a:ext cx="1270" cy="4445"/>
          </a:xfrm>
          <a:custGeom>
            <a:avLst/>
            <a:gdLst/>
            <a:ahLst/>
            <a:cxnLst/>
            <a:rect l="l" t="t" r="r" b="b"/>
            <a:pathLst>
              <a:path w="1269" h="4445">
                <a:moveTo>
                  <a:pt x="0" y="0"/>
                </a:moveTo>
                <a:lnTo>
                  <a:pt x="1104" y="4051"/>
                </a:lnTo>
              </a:path>
            </a:pathLst>
          </a:custGeom>
          <a:ln w="3175">
            <a:solidFill>
              <a:srgbClr val="000000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1" name="object 311"/>
          <p:cNvSpPr/>
          <p:nvPr/>
        </p:nvSpPr>
        <p:spPr>
          <a:xfrm>
            <a:off x="2850553" y="6718976"/>
            <a:ext cx="1270" cy="4445"/>
          </a:xfrm>
          <a:custGeom>
            <a:avLst/>
            <a:gdLst/>
            <a:ahLst/>
            <a:cxnLst/>
            <a:rect l="l" t="t" r="r" b="b"/>
            <a:pathLst>
              <a:path w="1269" h="4445">
                <a:moveTo>
                  <a:pt x="0" y="0"/>
                </a:moveTo>
                <a:lnTo>
                  <a:pt x="1104" y="4051"/>
                </a:lnTo>
              </a:path>
            </a:pathLst>
          </a:custGeom>
          <a:ln w="3175">
            <a:solidFill>
              <a:srgbClr val="000000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2" name="object 312"/>
          <p:cNvSpPr/>
          <p:nvPr/>
        </p:nvSpPr>
        <p:spPr>
          <a:xfrm>
            <a:off x="2848159" y="6719712"/>
            <a:ext cx="1270" cy="3175"/>
          </a:xfrm>
          <a:custGeom>
            <a:avLst/>
            <a:gdLst/>
            <a:ahLst/>
            <a:cxnLst/>
            <a:rect l="l" t="t" r="r" b="b"/>
            <a:pathLst>
              <a:path w="1269" h="3175">
                <a:moveTo>
                  <a:pt x="0" y="0"/>
                </a:moveTo>
                <a:lnTo>
                  <a:pt x="736" y="2768"/>
                </a:lnTo>
              </a:path>
            </a:pathLst>
          </a:custGeom>
          <a:ln w="3175">
            <a:solidFill>
              <a:srgbClr val="000000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3" name="object 313"/>
          <p:cNvSpPr/>
          <p:nvPr/>
        </p:nvSpPr>
        <p:spPr>
          <a:xfrm>
            <a:off x="2850429" y="6719836"/>
            <a:ext cx="27940" cy="0"/>
          </a:xfrm>
          <a:custGeom>
            <a:avLst/>
            <a:gdLst/>
            <a:ahLst/>
            <a:cxnLst/>
            <a:rect l="l" t="t" r="r" b="b"/>
            <a:pathLst>
              <a:path w="27939">
                <a:moveTo>
                  <a:pt x="27317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4" name="object 314"/>
          <p:cNvSpPr/>
          <p:nvPr/>
        </p:nvSpPr>
        <p:spPr>
          <a:xfrm>
            <a:off x="2850429" y="6722230"/>
            <a:ext cx="27940" cy="0"/>
          </a:xfrm>
          <a:custGeom>
            <a:avLst/>
            <a:gdLst/>
            <a:ahLst/>
            <a:cxnLst/>
            <a:rect l="l" t="t" r="r" b="b"/>
            <a:pathLst>
              <a:path w="27939">
                <a:moveTo>
                  <a:pt x="27317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5" name="object 315"/>
          <p:cNvSpPr/>
          <p:nvPr/>
        </p:nvSpPr>
        <p:spPr>
          <a:xfrm>
            <a:off x="2848004" y="6719836"/>
            <a:ext cx="2540" cy="1270"/>
          </a:xfrm>
          <a:custGeom>
            <a:avLst/>
            <a:gdLst/>
            <a:ahLst/>
            <a:cxnLst/>
            <a:rect l="l" t="t" r="r" b="b"/>
            <a:pathLst>
              <a:path w="2539" h="1270">
                <a:moveTo>
                  <a:pt x="2425" y="0"/>
                </a:moveTo>
                <a:lnTo>
                  <a:pt x="0" y="1193"/>
                </a:lnTo>
              </a:path>
            </a:pathLst>
          </a:custGeom>
          <a:ln w="3175">
            <a:solidFill>
              <a:srgbClr val="000000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6" name="object 316"/>
          <p:cNvSpPr/>
          <p:nvPr/>
        </p:nvSpPr>
        <p:spPr>
          <a:xfrm>
            <a:off x="2848004" y="6721037"/>
            <a:ext cx="2540" cy="1270"/>
          </a:xfrm>
          <a:custGeom>
            <a:avLst/>
            <a:gdLst/>
            <a:ahLst/>
            <a:cxnLst/>
            <a:rect l="l" t="t" r="r" b="b"/>
            <a:pathLst>
              <a:path w="2539" h="1270">
                <a:moveTo>
                  <a:pt x="2425" y="1193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7" name="object 317"/>
          <p:cNvSpPr/>
          <p:nvPr/>
        </p:nvSpPr>
        <p:spPr>
          <a:xfrm>
            <a:off x="3052949" y="6676833"/>
            <a:ext cx="0" cy="3175"/>
          </a:xfrm>
          <a:custGeom>
            <a:avLst/>
            <a:gdLst/>
            <a:ahLst/>
            <a:cxnLst/>
            <a:rect l="l" t="t" r="r" b="b"/>
            <a:pathLst>
              <a:path h="3175">
                <a:moveTo>
                  <a:pt x="0" y="0"/>
                </a:moveTo>
                <a:lnTo>
                  <a:pt x="0" y="3073"/>
                </a:lnTo>
              </a:path>
            </a:pathLst>
          </a:custGeom>
          <a:ln w="3175">
            <a:solidFill>
              <a:srgbClr val="000000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8" name="object 318"/>
          <p:cNvSpPr/>
          <p:nvPr/>
        </p:nvSpPr>
        <p:spPr>
          <a:xfrm>
            <a:off x="3052949" y="6679903"/>
            <a:ext cx="53975" cy="0"/>
          </a:xfrm>
          <a:custGeom>
            <a:avLst/>
            <a:gdLst/>
            <a:ahLst/>
            <a:cxnLst/>
            <a:rect l="l" t="t" r="r" b="b"/>
            <a:pathLst>
              <a:path w="53975">
                <a:moveTo>
                  <a:pt x="0" y="0"/>
                </a:moveTo>
                <a:lnTo>
                  <a:pt x="53809" y="0"/>
                </a:lnTo>
              </a:path>
            </a:pathLst>
          </a:custGeom>
          <a:ln w="3175">
            <a:solidFill>
              <a:srgbClr val="000000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9" name="object 319"/>
          <p:cNvSpPr/>
          <p:nvPr/>
        </p:nvSpPr>
        <p:spPr>
          <a:xfrm>
            <a:off x="3106755" y="6676833"/>
            <a:ext cx="0" cy="3175"/>
          </a:xfrm>
          <a:custGeom>
            <a:avLst/>
            <a:gdLst/>
            <a:ahLst/>
            <a:cxnLst/>
            <a:rect l="l" t="t" r="r" b="b"/>
            <a:pathLst>
              <a:path h="3175">
                <a:moveTo>
                  <a:pt x="0" y="0"/>
                </a:moveTo>
                <a:lnTo>
                  <a:pt x="0" y="3073"/>
                </a:lnTo>
              </a:path>
            </a:pathLst>
          </a:custGeom>
          <a:ln w="3175">
            <a:solidFill>
              <a:srgbClr val="000000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0" name="object 320"/>
          <p:cNvSpPr/>
          <p:nvPr/>
        </p:nvSpPr>
        <p:spPr>
          <a:xfrm>
            <a:off x="2882812" y="6676833"/>
            <a:ext cx="1116965" cy="0"/>
          </a:xfrm>
          <a:custGeom>
            <a:avLst/>
            <a:gdLst/>
            <a:ahLst/>
            <a:cxnLst/>
            <a:rect l="l" t="t" r="r" b="b"/>
            <a:pathLst>
              <a:path w="1116964">
                <a:moveTo>
                  <a:pt x="0" y="0"/>
                </a:moveTo>
                <a:lnTo>
                  <a:pt x="111645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1" name="object 321"/>
          <p:cNvSpPr/>
          <p:nvPr/>
        </p:nvSpPr>
        <p:spPr>
          <a:xfrm>
            <a:off x="2882812" y="6676833"/>
            <a:ext cx="0" cy="30480"/>
          </a:xfrm>
          <a:custGeom>
            <a:avLst/>
            <a:gdLst/>
            <a:ahLst/>
            <a:cxnLst/>
            <a:rect l="l" t="t" r="r" b="b"/>
            <a:pathLst>
              <a:path h="30479">
                <a:moveTo>
                  <a:pt x="0" y="0"/>
                </a:moveTo>
                <a:lnTo>
                  <a:pt x="0" y="30073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2" name="object 322"/>
          <p:cNvSpPr/>
          <p:nvPr/>
        </p:nvSpPr>
        <p:spPr>
          <a:xfrm>
            <a:off x="2912892" y="6706913"/>
            <a:ext cx="1086485" cy="0"/>
          </a:xfrm>
          <a:custGeom>
            <a:avLst/>
            <a:gdLst/>
            <a:ahLst/>
            <a:cxnLst/>
            <a:rect l="l" t="t" r="r" b="b"/>
            <a:pathLst>
              <a:path w="1086485">
                <a:moveTo>
                  <a:pt x="0" y="0"/>
                </a:moveTo>
                <a:lnTo>
                  <a:pt x="108638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3" name="object 323"/>
          <p:cNvSpPr/>
          <p:nvPr/>
        </p:nvSpPr>
        <p:spPr>
          <a:xfrm>
            <a:off x="3202951" y="6601634"/>
            <a:ext cx="217804" cy="61594"/>
          </a:xfrm>
          <a:custGeom>
            <a:avLst/>
            <a:gdLst/>
            <a:ahLst/>
            <a:cxnLst/>
            <a:rect l="l" t="t" r="r" b="b"/>
            <a:pathLst>
              <a:path w="217804" h="61595">
                <a:moveTo>
                  <a:pt x="0" y="61264"/>
                </a:moveTo>
                <a:lnTo>
                  <a:pt x="21724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4" name="object 324"/>
          <p:cNvSpPr/>
          <p:nvPr/>
        </p:nvSpPr>
        <p:spPr>
          <a:xfrm>
            <a:off x="3202956" y="6601634"/>
            <a:ext cx="217804" cy="61594"/>
          </a:xfrm>
          <a:custGeom>
            <a:avLst/>
            <a:gdLst/>
            <a:ahLst/>
            <a:cxnLst/>
            <a:rect l="l" t="t" r="r" b="b"/>
            <a:pathLst>
              <a:path w="217804" h="61595">
                <a:moveTo>
                  <a:pt x="217246" y="61264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5" name="object 325"/>
          <p:cNvSpPr/>
          <p:nvPr/>
        </p:nvSpPr>
        <p:spPr>
          <a:xfrm>
            <a:off x="3425788" y="6632295"/>
            <a:ext cx="25400" cy="0"/>
          </a:xfrm>
          <a:custGeom>
            <a:avLst/>
            <a:gdLst/>
            <a:ahLst/>
            <a:cxnLst/>
            <a:rect l="l" t="t" r="r" b="b"/>
            <a:pathLst>
              <a:path w="25400">
                <a:moveTo>
                  <a:pt x="0" y="0"/>
                </a:moveTo>
                <a:lnTo>
                  <a:pt x="2510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6" name="object 326"/>
          <p:cNvSpPr/>
          <p:nvPr/>
        </p:nvSpPr>
        <p:spPr>
          <a:xfrm>
            <a:off x="3461984" y="6632295"/>
            <a:ext cx="25400" cy="0"/>
          </a:xfrm>
          <a:custGeom>
            <a:avLst/>
            <a:gdLst/>
            <a:ahLst/>
            <a:cxnLst/>
            <a:rect l="l" t="t" r="r" b="b"/>
            <a:pathLst>
              <a:path w="25400">
                <a:moveTo>
                  <a:pt x="25069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7" name="object 327"/>
          <p:cNvSpPr/>
          <p:nvPr/>
        </p:nvSpPr>
        <p:spPr>
          <a:xfrm>
            <a:off x="3456420" y="6637828"/>
            <a:ext cx="0" cy="25400"/>
          </a:xfrm>
          <a:custGeom>
            <a:avLst/>
            <a:gdLst/>
            <a:ahLst/>
            <a:cxnLst/>
            <a:rect l="l" t="t" r="r" b="b"/>
            <a:pathLst>
              <a:path h="25400">
                <a:moveTo>
                  <a:pt x="0" y="25069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8" name="object 328"/>
          <p:cNvSpPr/>
          <p:nvPr/>
        </p:nvSpPr>
        <p:spPr>
          <a:xfrm>
            <a:off x="3456420" y="6601634"/>
            <a:ext cx="0" cy="25400"/>
          </a:xfrm>
          <a:custGeom>
            <a:avLst/>
            <a:gdLst/>
            <a:ahLst/>
            <a:cxnLst/>
            <a:rect l="l" t="t" r="r" b="b"/>
            <a:pathLst>
              <a:path h="25400">
                <a:moveTo>
                  <a:pt x="0" y="0"/>
                </a:moveTo>
                <a:lnTo>
                  <a:pt x="0" y="25069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9" name="object 329"/>
          <p:cNvSpPr/>
          <p:nvPr/>
        </p:nvSpPr>
        <p:spPr>
          <a:xfrm>
            <a:off x="2885052" y="6750898"/>
            <a:ext cx="1114425" cy="0"/>
          </a:xfrm>
          <a:custGeom>
            <a:avLst/>
            <a:gdLst/>
            <a:ahLst/>
            <a:cxnLst/>
            <a:rect l="l" t="t" r="r" b="b"/>
            <a:pathLst>
              <a:path w="1114425">
                <a:moveTo>
                  <a:pt x="0" y="0"/>
                </a:moveTo>
                <a:lnTo>
                  <a:pt x="1114221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0" name="object 330"/>
          <p:cNvSpPr/>
          <p:nvPr/>
        </p:nvSpPr>
        <p:spPr>
          <a:xfrm>
            <a:off x="2885052" y="6737025"/>
            <a:ext cx="1114425" cy="0"/>
          </a:xfrm>
          <a:custGeom>
            <a:avLst/>
            <a:gdLst/>
            <a:ahLst/>
            <a:cxnLst/>
            <a:rect l="l" t="t" r="r" b="b"/>
            <a:pathLst>
              <a:path w="1114425">
                <a:moveTo>
                  <a:pt x="1114221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1" name="object 331"/>
          <p:cNvSpPr/>
          <p:nvPr/>
        </p:nvSpPr>
        <p:spPr>
          <a:xfrm>
            <a:off x="2879528" y="5727374"/>
            <a:ext cx="0" cy="648970"/>
          </a:xfrm>
          <a:custGeom>
            <a:avLst/>
            <a:gdLst/>
            <a:ahLst/>
            <a:cxnLst/>
            <a:rect l="l" t="t" r="r" b="b"/>
            <a:pathLst>
              <a:path h="648970">
                <a:moveTo>
                  <a:pt x="0" y="648627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2" name="object 332"/>
          <p:cNvSpPr/>
          <p:nvPr/>
        </p:nvSpPr>
        <p:spPr>
          <a:xfrm>
            <a:off x="2879528" y="6576560"/>
            <a:ext cx="0" cy="382905"/>
          </a:xfrm>
          <a:custGeom>
            <a:avLst/>
            <a:gdLst/>
            <a:ahLst/>
            <a:cxnLst/>
            <a:rect l="l" t="t" r="r" b="b"/>
            <a:pathLst>
              <a:path h="382904">
                <a:moveTo>
                  <a:pt x="0" y="382689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3" name="object 333"/>
          <p:cNvSpPr/>
          <p:nvPr/>
        </p:nvSpPr>
        <p:spPr>
          <a:xfrm>
            <a:off x="2879493" y="6226425"/>
            <a:ext cx="19685" cy="15875"/>
          </a:xfrm>
          <a:custGeom>
            <a:avLst/>
            <a:gdLst/>
            <a:ahLst/>
            <a:cxnLst/>
            <a:rect l="l" t="t" r="r" b="b"/>
            <a:pathLst>
              <a:path w="19685" h="15875">
                <a:moveTo>
                  <a:pt x="19126" y="15443"/>
                </a:moveTo>
                <a:lnTo>
                  <a:pt x="17348" y="6756"/>
                </a:lnTo>
                <a:lnTo>
                  <a:pt x="8839" y="0"/>
                </a:lnTo>
                <a:lnTo>
                  <a:pt x="0" y="215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4" name="object 334"/>
          <p:cNvSpPr/>
          <p:nvPr/>
        </p:nvSpPr>
        <p:spPr>
          <a:xfrm>
            <a:off x="2938797" y="6687791"/>
            <a:ext cx="13970" cy="22860"/>
          </a:xfrm>
          <a:custGeom>
            <a:avLst/>
            <a:gdLst/>
            <a:ahLst/>
            <a:cxnLst/>
            <a:rect l="l" t="t" r="r" b="b"/>
            <a:pathLst>
              <a:path w="13969" h="22859">
                <a:moveTo>
                  <a:pt x="0" y="21945"/>
                </a:moveTo>
                <a:lnTo>
                  <a:pt x="6604" y="22491"/>
                </a:lnTo>
                <a:lnTo>
                  <a:pt x="12369" y="17589"/>
                </a:lnTo>
                <a:lnTo>
                  <a:pt x="12928" y="10985"/>
                </a:lnTo>
                <a:lnTo>
                  <a:pt x="13449" y="6934"/>
                </a:lnTo>
                <a:lnTo>
                  <a:pt x="11049" y="2095"/>
                </a:lnTo>
                <a:lnTo>
                  <a:pt x="7556" y="0"/>
                </a:lnTo>
              </a:path>
            </a:pathLst>
          </a:custGeom>
          <a:ln w="3175">
            <a:solidFill>
              <a:srgbClr val="000000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5" name="object 335"/>
          <p:cNvSpPr/>
          <p:nvPr/>
        </p:nvSpPr>
        <p:spPr>
          <a:xfrm>
            <a:off x="2959393" y="6680823"/>
            <a:ext cx="3175" cy="3175"/>
          </a:xfrm>
          <a:custGeom>
            <a:avLst/>
            <a:gdLst/>
            <a:ahLst/>
            <a:cxnLst/>
            <a:rect l="l" t="t" r="r" b="b"/>
            <a:pathLst>
              <a:path w="3175" h="3175">
                <a:moveTo>
                  <a:pt x="0" y="0"/>
                </a:moveTo>
                <a:lnTo>
                  <a:pt x="0" y="1536"/>
                </a:lnTo>
                <a:lnTo>
                  <a:pt x="1257" y="2794"/>
                </a:lnTo>
                <a:lnTo>
                  <a:pt x="2794" y="2794"/>
                </a:lnTo>
              </a:path>
            </a:pathLst>
          </a:custGeom>
          <a:ln w="3175">
            <a:solidFill>
              <a:srgbClr val="000000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6" name="object 336"/>
          <p:cNvSpPr/>
          <p:nvPr/>
        </p:nvSpPr>
        <p:spPr>
          <a:xfrm>
            <a:off x="2983829" y="6687791"/>
            <a:ext cx="14604" cy="22860"/>
          </a:xfrm>
          <a:custGeom>
            <a:avLst/>
            <a:gdLst/>
            <a:ahLst/>
            <a:cxnLst/>
            <a:rect l="l" t="t" r="r" b="b"/>
            <a:pathLst>
              <a:path w="14605" h="22859">
                <a:moveTo>
                  <a:pt x="7086" y="0"/>
                </a:moveTo>
                <a:lnTo>
                  <a:pt x="1562" y="3619"/>
                </a:lnTo>
                <a:lnTo>
                  <a:pt x="0" y="11049"/>
                </a:lnTo>
                <a:lnTo>
                  <a:pt x="3619" y="16573"/>
                </a:lnTo>
                <a:lnTo>
                  <a:pt x="5676" y="20078"/>
                </a:lnTo>
                <a:lnTo>
                  <a:pt x="10579" y="22491"/>
                </a:lnTo>
                <a:lnTo>
                  <a:pt x="14604" y="21945"/>
                </a:lnTo>
              </a:path>
            </a:pathLst>
          </a:custGeom>
          <a:ln w="3175">
            <a:solidFill>
              <a:srgbClr val="000000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7" name="object 337"/>
          <p:cNvSpPr/>
          <p:nvPr/>
        </p:nvSpPr>
        <p:spPr>
          <a:xfrm>
            <a:off x="2975048" y="6680822"/>
            <a:ext cx="3175" cy="3175"/>
          </a:xfrm>
          <a:custGeom>
            <a:avLst/>
            <a:gdLst/>
            <a:ahLst/>
            <a:cxnLst/>
            <a:rect l="l" t="t" r="r" b="b"/>
            <a:pathLst>
              <a:path w="3175" h="3175">
                <a:moveTo>
                  <a:pt x="0" y="2793"/>
                </a:moveTo>
                <a:lnTo>
                  <a:pt x="1536" y="2793"/>
                </a:lnTo>
                <a:lnTo>
                  <a:pt x="2794" y="1536"/>
                </a:lnTo>
                <a:lnTo>
                  <a:pt x="2794" y="0"/>
                </a:lnTo>
              </a:path>
            </a:pathLst>
          </a:custGeom>
          <a:ln w="3175">
            <a:solidFill>
              <a:srgbClr val="000000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8" name="object 338"/>
          <p:cNvSpPr/>
          <p:nvPr/>
        </p:nvSpPr>
        <p:spPr>
          <a:xfrm>
            <a:off x="2960311" y="6700831"/>
            <a:ext cx="6985" cy="6985"/>
          </a:xfrm>
          <a:custGeom>
            <a:avLst/>
            <a:gdLst/>
            <a:ahLst/>
            <a:cxnLst/>
            <a:rect l="l" t="t" r="r" b="b"/>
            <a:pathLst>
              <a:path w="6985" h="6984">
                <a:moveTo>
                  <a:pt x="6540" y="3289"/>
                </a:moveTo>
                <a:lnTo>
                  <a:pt x="6540" y="1511"/>
                </a:lnTo>
                <a:lnTo>
                  <a:pt x="5067" y="0"/>
                </a:lnTo>
                <a:lnTo>
                  <a:pt x="3289" y="0"/>
                </a:lnTo>
                <a:lnTo>
                  <a:pt x="1473" y="0"/>
                </a:lnTo>
                <a:lnTo>
                  <a:pt x="0" y="1511"/>
                </a:lnTo>
                <a:lnTo>
                  <a:pt x="0" y="3289"/>
                </a:lnTo>
                <a:lnTo>
                  <a:pt x="0" y="5130"/>
                </a:lnTo>
                <a:lnTo>
                  <a:pt x="1473" y="6578"/>
                </a:lnTo>
                <a:lnTo>
                  <a:pt x="3289" y="6578"/>
                </a:lnTo>
                <a:lnTo>
                  <a:pt x="5067" y="6578"/>
                </a:lnTo>
                <a:lnTo>
                  <a:pt x="6540" y="5130"/>
                </a:lnTo>
                <a:lnTo>
                  <a:pt x="6540" y="3289"/>
                </a:lnTo>
                <a:close/>
              </a:path>
            </a:pathLst>
          </a:custGeom>
          <a:ln w="3175">
            <a:solidFill>
              <a:srgbClr val="000000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9" name="object 339"/>
          <p:cNvSpPr/>
          <p:nvPr/>
        </p:nvSpPr>
        <p:spPr>
          <a:xfrm>
            <a:off x="2960311" y="6691170"/>
            <a:ext cx="6985" cy="6985"/>
          </a:xfrm>
          <a:custGeom>
            <a:avLst/>
            <a:gdLst/>
            <a:ahLst/>
            <a:cxnLst/>
            <a:rect l="l" t="t" r="r" b="b"/>
            <a:pathLst>
              <a:path w="6985" h="6984">
                <a:moveTo>
                  <a:pt x="6540" y="3251"/>
                </a:moveTo>
                <a:lnTo>
                  <a:pt x="6540" y="1473"/>
                </a:lnTo>
                <a:lnTo>
                  <a:pt x="5067" y="0"/>
                </a:lnTo>
                <a:lnTo>
                  <a:pt x="3289" y="0"/>
                </a:lnTo>
                <a:lnTo>
                  <a:pt x="1473" y="0"/>
                </a:lnTo>
                <a:lnTo>
                  <a:pt x="0" y="1473"/>
                </a:lnTo>
                <a:lnTo>
                  <a:pt x="0" y="3251"/>
                </a:lnTo>
                <a:lnTo>
                  <a:pt x="0" y="5054"/>
                </a:lnTo>
                <a:lnTo>
                  <a:pt x="1473" y="6540"/>
                </a:lnTo>
                <a:lnTo>
                  <a:pt x="3289" y="6540"/>
                </a:lnTo>
                <a:lnTo>
                  <a:pt x="5067" y="6540"/>
                </a:lnTo>
                <a:lnTo>
                  <a:pt x="6540" y="5054"/>
                </a:lnTo>
                <a:lnTo>
                  <a:pt x="6540" y="3251"/>
                </a:lnTo>
                <a:close/>
              </a:path>
            </a:pathLst>
          </a:custGeom>
          <a:ln w="3175">
            <a:solidFill>
              <a:srgbClr val="000000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0" name="object 340"/>
          <p:cNvSpPr/>
          <p:nvPr/>
        </p:nvSpPr>
        <p:spPr>
          <a:xfrm>
            <a:off x="2969925" y="6697063"/>
            <a:ext cx="6985" cy="6985"/>
          </a:xfrm>
          <a:custGeom>
            <a:avLst/>
            <a:gdLst/>
            <a:ahLst/>
            <a:cxnLst/>
            <a:rect l="l" t="t" r="r" b="b"/>
            <a:pathLst>
              <a:path w="6985" h="6984">
                <a:moveTo>
                  <a:pt x="6502" y="3251"/>
                </a:moveTo>
                <a:lnTo>
                  <a:pt x="6502" y="1447"/>
                </a:lnTo>
                <a:lnTo>
                  <a:pt x="5054" y="0"/>
                </a:lnTo>
                <a:lnTo>
                  <a:pt x="3251" y="0"/>
                </a:lnTo>
                <a:lnTo>
                  <a:pt x="1435" y="0"/>
                </a:lnTo>
                <a:lnTo>
                  <a:pt x="0" y="1447"/>
                </a:lnTo>
                <a:lnTo>
                  <a:pt x="0" y="3251"/>
                </a:lnTo>
                <a:lnTo>
                  <a:pt x="0" y="5041"/>
                </a:lnTo>
                <a:lnTo>
                  <a:pt x="1435" y="6502"/>
                </a:lnTo>
                <a:lnTo>
                  <a:pt x="3251" y="6502"/>
                </a:lnTo>
                <a:lnTo>
                  <a:pt x="5054" y="6502"/>
                </a:lnTo>
                <a:lnTo>
                  <a:pt x="6502" y="5041"/>
                </a:lnTo>
                <a:lnTo>
                  <a:pt x="6502" y="3251"/>
                </a:lnTo>
                <a:close/>
              </a:path>
            </a:pathLst>
          </a:custGeom>
          <a:ln w="3175">
            <a:solidFill>
              <a:srgbClr val="000000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1" name="object 341"/>
          <p:cNvSpPr/>
          <p:nvPr/>
        </p:nvSpPr>
        <p:spPr>
          <a:xfrm>
            <a:off x="2969925" y="6707744"/>
            <a:ext cx="6985" cy="6985"/>
          </a:xfrm>
          <a:custGeom>
            <a:avLst/>
            <a:gdLst/>
            <a:ahLst/>
            <a:cxnLst/>
            <a:rect l="l" t="t" r="r" b="b"/>
            <a:pathLst>
              <a:path w="6985" h="6984">
                <a:moveTo>
                  <a:pt x="6502" y="3251"/>
                </a:moveTo>
                <a:lnTo>
                  <a:pt x="6502" y="1473"/>
                </a:lnTo>
                <a:lnTo>
                  <a:pt x="5054" y="0"/>
                </a:lnTo>
                <a:lnTo>
                  <a:pt x="3251" y="0"/>
                </a:lnTo>
                <a:lnTo>
                  <a:pt x="1435" y="0"/>
                </a:lnTo>
                <a:lnTo>
                  <a:pt x="0" y="1473"/>
                </a:lnTo>
                <a:lnTo>
                  <a:pt x="0" y="3251"/>
                </a:lnTo>
                <a:lnTo>
                  <a:pt x="0" y="5054"/>
                </a:lnTo>
                <a:lnTo>
                  <a:pt x="1435" y="6540"/>
                </a:lnTo>
                <a:lnTo>
                  <a:pt x="3251" y="6540"/>
                </a:lnTo>
                <a:lnTo>
                  <a:pt x="5054" y="6540"/>
                </a:lnTo>
                <a:lnTo>
                  <a:pt x="6502" y="5054"/>
                </a:lnTo>
                <a:lnTo>
                  <a:pt x="6502" y="3251"/>
                </a:lnTo>
                <a:close/>
              </a:path>
            </a:pathLst>
          </a:custGeom>
          <a:ln w="3175">
            <a:solidFill>
              <a:srgbClr val="000000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2" name="object 342"/>
          <p:cNvSpPr/>
          <p:nvPr/>
        </p:nvSpPr>
        <p:spPr>
          <a:xfrm>
            <a:off x="2969925" y="6686688"/>
            <a:ext cx="6985" cy="6985"/>
          </a:xfrm>
          <a:custGeom>
            <a:avLst/>
            <a:gdLst/>
            <a:ahLst/>
            <a:cxnLst/>
            <a:rect l="l" t="t" r="r" b="b"/>
            <a:pathLst>
              <a:path w="6985" h="6984">
                <a:moveTo>
                  <a:pt x="6502" y="3251"/>
                </a:moveTo>
                <a:lnTo>
                  <a:pt x="6502" y="1473"/>
                </a:lnTo>
                <a:lnTo>
                  <a:pt x="5054" y="0"/>
                </a:lnTo>
                <a:lnTo>
                  <a:pt x="3251" y="0"/>
                </a:lnTo>
                <a:lnTo>
                  <a:pt x="1435" y="0"/>
                </a:lnTo>
                <a:lnTo>
                  <a:pt x="0" y="1473"/>
                </a:lnTo>
                <a:lnTo>
                  <a:pt x="0" y="3251"/>
                </a:lnTo>
                <a:lnTo>
                  <a:pt x="0" y="5054"/>
                </a:lnTo>
                <a:lnTo>
                  <a:pt x="1435" y="6502"/>
                </a:lnTo>
                <a:lnTo>
                  <a:pt x="3251" y="6502"/>
                </a:lnTo>
                <a:lnTo>
                  <a:pt x="5054" y="6502"/>
                </a:lnTo>
                <a:lnTo>
                  <a:pt x="6502" y="5054"/>
                </a:lnTo>
                <a:lnTo>
                  <a:pt x="6502" y="3251"/>
                </a:lnTo>
                <a:close/>
              </a:path>
            </a:pathLst>
          </a:custGeom>
          <a:ln w="3175">
            <a:solidFill>
              <a:srgbClr val="000000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3" name="object 343"/>
          <p:cNvSpPr/>
          <p:nvPr/>
        </p:nvSpPr>
        <p:spPr>
          <a:xfrm>
            <a:off x="2623079" y="5742601"/>
            <a:ext cx="0" cy="603250"/>
          </a:xfrm>
          <a:custGeom>
            <a:avLst/>
            <a:gdLst/>
            <a:ahLst/>
            <a:cxnLst/>
            <a:rect l="l" t="t" r="r" b="b"/>
            <a:pathLst>
              <a:path h="603250">
                <a:moveTo>
                  <a:pt x="0" y="0"/>
                </a:moveTo>
                <a:lnTo>
                  <a:pt x="0" y="602703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4" name="object 344"/>
          <p:cNvSpPr/>
          <p:nvPr/>
        </p:nvSpPr>
        <p:spPr>
          <a:xfrm>
            <a:off x="2467093" y="5742601"/>
            <a:ext cx="0" cy="1216660"/>
          </a:xfrm>
          <a:custGeom>
            <a:avLst/>
            <a:gdLst/>
            <a:ahLst/>
            <a:cxnLst/>
            <a:rect l="l" t="t" r="r" b="b"/>
            <a:pathLst>
              <a:path h="1216659">
                <a:moveTo>
                  <a:pt x="0" y="0"/>
                </a:moveTo>
                <a:lnTo>
                  <a:pt x="0" y="1216647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5" name="object 345"/>
          <p:cNvSpPr/>
          <p:nvPr/>
        </p:nvSpPr>
        <p:spPr>
          <a:xfrm>
            <a:off x="2294409" y="5632287"/>
            <a:ext cx="635" cy="1327150"/>
          </a:xfrm>
          <a:custGeom>
            <a:avLst/>
            <a:gdLst/>
            <a:ahLst/>
            <a:cxnLst/>
            <a:rect l="l" t="t" r="r" b="b"/>
            <a:pathLst>
              <a:path w="635" h="1327150">
                <a:moveTo>
                  <a:pt x="152" y="0"/>
                </a:moveTo>
                <a:lnTo>
                  <a:pt x="0" y="1326959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6" name="object 346"/>
          <p:cNvSpPr/>
          <p:nvPr/>
        </p:nvSpPr>
        <p:spPr>
          <a:xfrm>
            <a:off x="2310261" y="5633421"/>
            <a:ext cx="0" cy="1325880"/>
          </a:xfrm>
          <a:custGeom>
            <a:avLst/>
            <a:gdLst/>
            <a:ahLst/>
            <a:cxnLst/>
            <a:rect l="l" t="t" r="r" b="b"/>
            <a:pathLst>
              <a:path h="1325879">
                <a:moveTo>
                  <a:pt x="0" y="0"/>
                </a:moveTo>
                <a:lnTo>
                  <a:pt x="0" y="1325829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7" name="object 347"/>
          <p:cNvSpPr/>
          <p:nvPr/>
        </p:nvSpPr>
        <p:spPr>
          <a:xfrm>
            <a:off x="2623018" y="6345306"/>
            <a:ext cx="635" cy="614045"/>
          </a:xfrm>
          <a:custGeom>
            <a:avLst/>
            <a:gdLst/>
            <a:ahLst/>
            <a:cxnLst/>
            <a:rect l="l" t="t" r="r" b="b"/>
            <a:pathLst>
              <a:path w="635" h="614045">
                <a:moveTo>
                  <a:pt x="0" y="613943"/>
                </a:moveTo>
                <a:lnTo>
                  <a:pt x="6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8" name="object 348"/>
          <p:cNvSpPr/>
          <p:nvPr/>
        </p:nvSpPr>
        <p:spPr>
          <a:xfrm>
            <a:off x="2674244" y="6097361"/>
            <a:ext cx="5080" cy="4445"/>
          </a:xfrm>
          <a:custGeom>
            <a:avLst/>
            <a:gdLst/>
            <a:ahLst/>
            <a:cxnLst/>
            <a:rect l="l" t="t" r="r" b="b"/>
            <a:pathLst>
              <a:path w="5080" h="4445">
                <a:moveTo>
                  <a:pt x="4483" y="0"/>
                </a:moveTo>
                <a:lnTo>
                  <a:pt x="0" y="4445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9" name="object 349"/>
          <p:cNvSpPr/>
          <p:nvPr/>
        </p:nvSpPr>
        <p:spPr>
          <a:xfrm>
            <a:off x="2674246" y="6092880"/>
            <a:ext cx="5080" cy="5080"/>
          </a:xfrm>
          <a:custGeom>
            <a:avLst/>
            <a:gdLst/>
            <a:ahLst/>
            <a:cxnLst/>
            <a:rect l="l" t="t" r="r" b="b"/>
            <a:pathLst>
              <a:path w="5080" h="5079">
                <a:moveTo>
                  <a:pt x="0" y="0"/>
                </a:moveTo>
                <a:lnTo>
                  <a:pt x="4483" y="4483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0" name="object 350"/>
          <p:cNvSpPr/>
          <p:nvPr/>
        </p:nvSpPr>
        <p:spPr>
          <a:xfrm>
            <a:off x="2311689" y="6101817"/>
            <a:ext cx="362585" cy="635"/>
          </a:xfrm>
          <a:custGeom>
            <a:avLst/>
            <a:gdLst/>
            <a:ahLst/>
            <a:cxnLst/>
            <a:rect l="l" t="t" r="r" b="b"/>
            <a:pathLst>
              <a:path w="362585" h="635">
                <a:moveTo>
                  <a:pt x="0" y="25"/>
                </a:moveTo>
                <a:lnTo>
                  <a:pt x="362559" y="0"/>
                </a:lnTo>
              </a:path>
            </a:pathLst>
          </a:custGeom>
          <a:ln w="3175">
            <a:solidFill>
              <a:srgbClr val="000000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1" name="object 351"/>
          <p:cNvSpPr/>
          <p:nvPr/>
        </p:nvSpPr>
        <p:spPr>
          <a:xfrm>
            <a:off x="2311689" y="6092885"/>
            <a:ext cx="362585" cy="635"/>
          </a:xfrm>
          <a:custGeom>
            <a:avLst/>
            <a:gdLst/>
            <a:ahLst/>
            <a:cxnLst/>
            <a:rect l="l" t="t" r="r" b="b"/>
            <a:pathLst>
              <a:path w="362585" h="635">
                <a:moveTo>
                  <a:pt x="0" y="25"/>
                </a:moveTo>
                <a:lnTo>
                  <a:pt x="362559" y="0"/>
                </a:lnTo>
              </a:path>
            </a:pathLst>
          </a:custGeom>
          <a:ln w="3175">
            <a:solidFill>
              <a:srgbClr val="000000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2" name="object 352"/>
          <p:cNvSpPr/>
          <p:nvPr/>
        </p:nvSpPr>
        <p:spPr>
          <a:xfrm>
            <a:off x="2308927" y="6063966"/>
            <a:ext cx="0" cy="67310"/>
          </a:xfrm>
          <a:custGeom>
            <a:avLst/>
            <a:gdLst/>
            <a:ahLst/>
            <a:cxnLst/>
            <a:rect l="l" t="t" r="r" b="b"/>
            <a:pathLst>
              <a:path h="67310">
                <a:moveTo>
                  <a:pt x="0" y="0"/>
                </a:moveTo>
                <a:lnTo>
                  <a:pt x="0" y="67005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3" name="object 353"/>
          <p:cNvSpPr/>
          <p:nvPr/>
        </p:nvSpPr>
        <p:spPr>
          <a:xfrm>
            <a:off x="2308928" y="6097361"/>
            <a:ext cx="370205" cy="0"/>
          </a:xfrm>
          <a:custGeom>
            <a:avLst/>
            <a:gdLst/>
            <a:ahLst/>
            <a:cxnLst/>
            <a:rect l="l" t="t" r="r" b="b"/>
            <a:pathLst>
              <a:path w="370205">
                <a:moveTo>
                  <a:pt x="369798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4" name="object 354"/>
          <p:cNvSpPr/>
          <p:nvPr/>
        </p:nvSpPr>
        <p:spPr>
          <a:xfrm>
            <a:off x="2674244" y="6765876"/>
            <a:ext cx="5080" cy="4445"/>
          </a:xfrm>
          <a:custGeom>
            <a:avLst/>
            <a:gdLst/>
            <a:ahLst/>
            <a:cxnLst/>
            <a:rect l="l" t="t" r="r" b="b"/>
            <a:pathLst>
              <a:path w="5080" h="4445">
                <a:moveTo>
                  <a:pt x="4483" y="0"/>
                </a:moveTo>
                <a:lnTo>
                  <a:pt x="0" y="4445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5" name="object 355"/>
          <p:cNvSpPr/>
          <p:nvPr/>
        </p:nvSpPr>
        <p:spPr>
          <a:xfrm>
            <a:off x="2674246" y="6761395"/>
            <a:ext cx="5080" cy="5080"/>
          </a:xfrm>
          <a:custGeom>
            <a:avLst/>
            <a:gdLst/>
            <a:ahLst/>
            <a:cxnLst/>
            <a:rect l="l" t="t" r="r" b="b"/>
            <a:pathLst>
              <a:path w="5080" h="5079">
                <a:moveTo>
                  <a:pt x="0" y="0"/>
                </a:moveTo>
                <a:lnTo>
                  <a:pt x="4483" y="4483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6" name="object 356"/>
          <p:cNvSpPr/>
          <p:nvPr/>
        </p:nvSpPr>
        <p:spPr>
          <a:xfrm>
            <a:off x="2311689" y="6770333"/>
            <a:ext cx="362585" cy="635"/>
          </a:xfrm>
          <a:custGeom>
            <a:avLst/>
            <a:gdLst/>
            <a:ahLst/>
            <a:cxnLst/>
            <a:rect l="l" t="t" r="r" b="b"/>
            <a:pathLst>
              <a:path w="362585" h="634">
                <a:moveTo>
                  <a:pt x="0" y="25"/>
                </a:moveTo>
                <a:lnTo>
                  <a:pt x="362559" y="0"/>
                </a:lnTo>
              </a:path>
            </a:pathLst>
          </a:custGeom>
          <a:ln w="3175">
            <a:solidFill>
              <a:srgbClr val="000000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7" name="object 357"/>
          <p:cNvSpPr/>
          <p:nvPr/>
        </p:nvSpPr>
        <p:spPr>
          <a:xfrm>
            <a:off x="2311689" y="6761399"/>
            <a:ext cx="362585" cy="635"/>
          </a:xfrm>
          <a:custGeom>
            <a:avLst/>
            <a:gdLst/>
            <a:ahLst/>
            <a:cxnLst/>
            <a:rect l="l" t="t" r="r" b="b"/>
            <a:pathLst>
              <a:path w="362585" h="634">
                <a:moveTo>
                  <a:pt x="0" y="25"/>
                </a:moveTo>
                <a:lnTo>
                  <a:pt x="362559" y="0"/>
                </a:lnTo>
              </a:path>
            </a:pathLst>
          </a:custGeom>
          <a:ln w="3175">
            <a:solidFill>
              <a:srgbClr val="000000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8" name="object 358"/>
          <p:cNvSpPr/>
          <p:nvPr/>
        </p:nvSpPr>
        <p:spPr>
          <a:xfrm>
            <a:off x="2308927" y="6732480"/>
            <a:ext cx="0" cy="67310"/>
          </a:xfrm>
          <a:custGeom>
            <a:avLst/>
            <a:gdLst/>
            <a:ahLst/>
            <a:cxnLst/>
            <a:rect l="l" t="t" r="r" b="b"/>
            <a:pathLst>
              <a:path h="67309">
                <a:moveTo>
                  <a:pt x="0" y="0"/>
                </a:moveTo>
                <a:lnTo>
                  <a:pt x="0" y="6703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9" name="object 359"/>
          <p:cNvSpPr/>
          <p:nvPr/>
        </p:nvSpPr>
        <p:spPr>
          <a:xfrm>
            <a:off x="2308928" y="6765876"/>
            <a:ext cx="370205" cy="635"/>
          </a:xfrm>
          <a:custGeom>
            <a:avLst/>
            <a:gdLst/>
            <a:ahLst/>
            <a:cxnLst/>
            <a:rect l="l" t="t" r="r" b="b"/>
            <a:pathLst>
              <a:path w="370205" h="634">
                <a:moveTo>
                  <a:pt x="369798" y="0"/>
                </a:moveTo>
                <a:lnTo>
                  <a:pt x="0" y="38"/>
                </a:lnTo>
              </a:path>
            </a:pathLst>
          </a:custGeom>
          <a:ln w="3175">
            <a:solidFill>
              <a:srgbClr val="000000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0" name="object 360"/>
          <p:cNvSpPr/>
          <p:nvPr/>
        </p:nvSpPr>
        <p:spPr>
          <a:xfrm>
            <a:off x="2879558" y="2332065"/>
            <a:ext cx="0" cy="486409"/>
          </a:xfrm>
          <a:custGeom>
            <a:avLst/>
            <a:gdLst/>
            <a:ahLst/>
            <a:cxnLst/>
            <a:rect l="l" t="t" r="r" b="b"/>
            <a:pathLst>
              <a:path h="486410">
                <a:moveTo>
                  <a:pt x="0" y="485952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1" name="object 361"/>
          <p:cNvSpPr/>
          <p:nvPr/>
        </p:nvSpPr>
        <p:spPr>
          <a:xfrm>
            <a:off x="2433267" y="2818019"/>
            <a:ext cx="0" cy="79375"/>
          </a:xfrm>
          <a:custGeom>
            <a:avLst/>
            <a:gdLst/>
            <a:ahLst/>
            <a:cxnLst/>
            <a:rect l="l" t="t" r="r" b="b"/>
            <a:pathLst>
              <a:path h="79375">
                <a:moveTo>
                  <a:pt x="0" y="78943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2" name="object 362"/>
          <p:cNvSpPr/>
          <p:nvPr/>
        </p:nvSpPr>
        <p:spPr>
          <a:xfrm>
            <a:off x="2667638" y="2818023"/>
            <a:ext cx="212090" cy="635"/>
          </a:xfrm>
          <a:custGeom>
            <a:avLst/>
            <a:gdLst/>
            <a:ahLst/>
            <a:cxnLst/>
            <a:rect l="l" t="t" r="r" b="b"/>
            <a:pathLst>
              <a:path w="212089" h="635">
                <a:moveTo>
                  <a:pt x="211950" y="25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3" name="object 363"/>
          <p:cNvSpPr/>
          <p:nvPr/>
        </p:nvSpPr>
        <p:spPr>
          <a:xfrm>
            <a:off x="2348430" y="2960776"/>
            <a:ext cx="105410" cy="0"/>
          </a:xfrm>
          <a:custGeom>
            <a:avLst/>
            <a:gdLst/>
            <a:ahLst/>
            <a:cxnLst/>
            <a:rect l="l" t="t" r="r" b="b"/>
            <a:pathLst>
              <a:path w="105410">
                <a:moveTo>
                  <a:pt x="0" y="0"/>
                </a:moveTo>
                <a:lnTo>
                  <a:pt x="105282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4" name="object 364"/>
          <p:cNvSpPr/>
          <p:nvPr/>
        </p:nvSpPr>
        <p:spPr>
          <a:xfrm>
            <a:off x="2352205" y="2957652"/>
            <a:ext cx="0" cy="3175"/>
          </a:xfrm>
          <a:custGeom>
            <a:avLst/>
            <a:gdLst/>
            <a:ahLst/>
            <a:cxnLst/>
            <a:rect l="l" t="t" r="r" b="b"/>
            <a:pathLst>
              <a:path h="3175">
                <a:moveTo>
                  <a:pt x="0" y="3124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5" name="object 365"/>
          <p:cNvSpPr/>
          <p:nvPr/>
        </p:nvSpPr>
        <p:spPr>
          <a:xfrm>
            <a:off x="2350824" y="2960776"/>
            <a:ext cx="0" cy="5080"/>
          </a:xfrm>
          <a:custGeom>
            <a:avLst/>
            <a:gdLst/>
            <a:ahLst/>
            <a:cxnLst/>
            <a:rect l="l" t="t" r="r" b="b"/>
            <a:pathLst>
              <a:path h="5080">
                <a:moveTo>
                  <a:pt x="0" y="0"/>
                </a:moveTo>
                <a:lnTo>
                  <a:pt x="0" y="4787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6" name="object 366"/>
          <p:cNvSpPr/>
          <p:nvPr/>
        </p:nvSpPr>
        <p:spPr>
          <a:xfrm>
            <a:off x="2386276" y="2960776"/>
            <a:ext cx="0" cy="5080"/>
          </a:xfrm>
          <a:custGeom>
            <a:avLst/>
            <a:gdLst/>
            <a:ahLst/>
            <a:cxnLst/>
            <a:rect l="l" t="t" r="r" b="b"/>
            <a:pathLst>
              <a:path h="5080">
                <a:moveTo>
                  <a:pt x="0" y="4787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7" name="object 367"/>
          <p:cNvSpPr/>
          <p:nvPr/>
        </p:nvSpPr>
        <p:spPr>
          <a:xfrm>
            <a:off x="2413809" y="2960776"/>
            <a:ext cx="0" cy="17145"/>
          </a:xfrm>
          <a:custGeom>
            <a:avLst/>
            <a:gdLst/>
            <a:ahLst/>
            <a:cxnLst/>
            <a:rect l="l" t="t" r="r" b="b"/>
            <a:pathLst>
              <a:path h="17144">
                <a:moveTo>
                  <a:pt x="0" y="0"/>
                </a:moveTo>
                <a:lnTo>
                  <a:pt x="0" y="16725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8" name="object 368"/>
          <p:cNvSpPr/>
          <p:nvPr/>
        </p:nvSpPr>
        <p:spPr>
          <a:xfrm>
            <a:off x="2388548" y="2977503"/>
            <a:ext cx="25400" cy="0"/>
          </a:xfrm>
          <a:custGeom>
            <a:avLst/>
            <a:gdLst/>
            <a:ahLst/>
            <a:cxnLst/>
            <a:rect l="l" t="t" r="r" b="b"/>
            <a:pathLst>
              <a:path w="25400">
                <a:moveTo>
                  <a:pt x="25260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9" name="object 369"/>
          <p:cNvSpPr/>
          <p:nvPr/>
        </p:nvSpPr>
        <p:spPr>
          <a:xfrm>
            <a:off x="2363255" y="2957644"/>
            <a:ext cx="0" cy="3175"/>
          </a:xfrm>
          <a:custGeom>
            <a:avLst/>
            <a:gdLst/>
            <a:ahLst/>
            <a:cxnLst/>
            <a:rect l="l" t="t" r="r" b="b"/>
            <a:pathLst>
              <a:path h="3175">
                <a:moveTo>
                  <a:pt x="0" y="0"/>
                </a:moveTo>
                <a:lnTo>
                  <a:pt x="0" y="312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0" name="object 370"/>
          <p:cNvSpPr/>
          <p:nvPr/>
        </p:nvSpPr>
        <p:spPr>
          <a:xfrm>
            <a:off x="2362856" y="2902549"/>
            <a:ext cx="46355" cy="0"/>
          </a:xfrm>
          <a:custGeom>
            <a:avLst/>
            <a:gdLst/>
            <a:ahLst/>
            <a:cxnLst/>
            <a:rect l="l" t="t" r="r" b="b"/>
            <a:pathLst>
              <a:path w="46355">
                <a:moveTo>
                  <a:pt x="0" y="0"/>
                </a:moveTo>
                <a:lnTo>
                  <a:pt x="45948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1" name="object 371"/>
          <p:cNvSpPr/>
          <p:nvPr/>
        </p:nvSpPr>
        <p:spPr>
          <a:xfrm>
            <a:off x="2410556" y="2899755"/>
            <a:ext cx="1270" cy="0"/>
          </a:xfrm>
          <a:custGeom>
            <a:avLst/>
            <a:gdLst/>
            <a:ahLst/>
            <a:cxnLst/>
            <a:rect l="l" t="t" r="r" b="b"/>
            <a:pathLst>
              <a:path w="1269">
                <a:moveTo>
                  <a:pt x="0" y="0"/>
                </a:moveTo>
                <a:lnTo>
                  <a:pt x="97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2" name="object 372"/>
          <p:cNvSpPr/>
          <p:nvPr/>
        </p:nvSpPr>
        <p:spPr>
          <a:xfrm>
            <a:off x="2369148" y="2915132"/>
            <a:ext cx="0" cy="45720"/>
          </a:xfrm>
          <a:custGeom>
            <a:avLst/>
            <a:gdLst/>
            <a:ahLst/>
            <a:cxnLst/>
            <a:rect l="l" t="t" r="r" b="b"/>
            <a:pathLst>
              <a:path h="45719">
                <a:moveTo>
                  <a:pt x="0" y="45643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3" name="object 373"/>
          <p:cNvSpPr/>
          <p:nvPr/>
        </p:nvSpPr>
        <p:spPr>
          <a:xfrm>
            <a:off x="2368627" y="2915133"/>
            <a:ext cx="48260" cy="0"/>
          </a:xfrm>
          <a:custGeom>
            <a:avLst/>
            <a:gdLst/>
            <a:ahLst/>
            <a:cxnLst/>
            <a:rect l="l" t="t" r="r" b="b"/>
            <a:pathLst>
              <a:path w="48260">
                <a:moveTo>
                  <a:pt x="48158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4" name="object 374"/>
          <p:cNvSpPr/>
          <p:nvPr/>
        </p:nvSpPr>
        <p:spPr>
          <a:xfrm>
            <a:off x="2366385" y="2917404"/>
            <a:ext cx="0" cy="17780"/>
          </a:xfrm>
          <a:custGeom>
            <a:avLst/>
            <a:gdLst/>
            <a:ahLst/>
            <a:cxnLst/>
            <a:rect l="l" t="t" r="r" b="b"/>
            <a:pathLst>
              <a:path h="17780">
                <a:moveTo>
                  <a:pt x="0" y="0"/>
                </a:moveTo>
                <a:lnTo>
                  <a:pt x="0" y="17678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5" name="object 375"/>
          <p:cNvSpPr/>
          <p:nvPr/>
        </p:nvSpPr>
        <p:spPr>
          <a:xfrm>
            <a:off x="2348428" y="2965564"/>
            <a:ext cx="40640" cy="0"/>
          </a:xfrm>
          <a:custGeom>
            <a:avLst/>
            <a:gdLst/>
            <a:ahLst/>
            <a:cxnLst/>
            <a:rect l="l" t="t" r="r" b="b"/>
            <a:pathLst>
              <a:path w="40639">
                <a:moveTo>
                  <a:pt x="40119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6" name="object 376"/>
          <p:cNvSpPr/>
          <p:nvPr/>
        </p:nvSpPr>
        <p:spPr>
          <a:xfrm>
            <a:off x="2352876" y="2979008"/>
            <a:ext cx="13970" cy="0"/>
          </a:xfrm>
          <a:custGeom>
            <a:avLst/>
            <a:gdLst/>
            <a:ahLst/>
            <a:cxnLst/>
            <a:rect l="l" t="t" r="r" b="b"/>
            <a:pathLst>
              <a:path w="13969">
                <a:moveTo>
                  <a:pt x="13385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7" name="object 377"/>
          <p:cNvSpPr/>
          <p:nvPr/>
        </p:nvSpPr>
        <p:spPr>
          <a:xfrm>
            <a:off x="2344962" y="2980389"/>
            <a:ext cx="3810" cy="0"/>
          </a:xfrm>
          <a:custGeom>
            <a:avLst/>
            <a:gdLst/>
            <a:ahLst/>
            <a:cxnLst/>
            <a:rect l="l" t="t" r="r" b="b"/>
            <a:pathLst>
              <a:path w="3810">
                <a:moveTo>
                  <a:pt x="0" y="0"/>
                </a:moveTo>
                <a:lnTo>
                  <a:pt x="346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8" name="object 378"/>
          <p:cNvSpPr/>
          <p:nvPr/>
        </p:nvSpPr>
        <p:spPr>
          <a:xfrm>
            <a:off x="2331947" y="2982046"/>
            <a:ext cx="11430" cy="4445"/>
          </a:xfrm>
          <a:custGeom>
            <a:avLst/>
            <a:gdLst/>
            <a:ahLst/>
            <a:cxnLst/>
            <a:rect l="l" t="t" r="r" b="b"/>
            <a:pathLst>
              <a:path w="11430" h="4444">
                <a:moveTo>
                  <a:pt x="0" y="0"/>
                </a:moveTo>
                <a:lnTo>
                  <a:pt x="11049" y="411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9" name="object 379"/>
          <p:cNvSpPr/>
          <p:nvPr/>
        </p:nvSpPr>
        <p:spPr>
          <a:xfrm>
            <a:off x="2344962" y="2980385"/>
            <a:ext cx="0" cy="3810"/>
          </a:xfrm>
          <a:custGeom>
            <a:avLst/>
            <a:gdLst/>
            <a:ahLst/>
            <a:cxnLst/>
            <a:rect l="l" t="t" r="r" b="b"/>
            <a:pathLst>
              <a:path h="3810">
                <a:moveTo>
                  <a:pt x="0" y="3441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0" name="object 380"/>
          <p:cNvSpPr/>
          <p:nvPr/>
        </p:nvSpPr>
        <p:spPr>
          <a:xfrm>
            <a:off x="2317950" y="2817957"/>
            <a:ext cx="0" cy="107950"/>
          </a:xfrm>
          <a:custGeom>
            <a:avLst/>
            <a:gdLst/>
            <a:ahLst/>
            <a:cxnLst/>
            <a:rect l="l" t="t" r="r" b="b"/>
            <a:pathLst>
              <a:path h="107950">
                <a:moveTo>
                  <a:pt x="0" y="0"/>
                </a:moveTo>
                <a:lnTo>
                  <a:pt x="0" y="107429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1" name="object 381"/>
          <p:cNvSpPr/>
          <p:nvPr/>
        </p:nvSpPr>
        <p:spPr>
          <a:xfrm>
            <a:off x="2344132" y="2931616"/>
            <a:ext cx="5715" cy="0"/>
          </a:xfrm>
          <a:custGeom>
            <a:avLst/>
            <a:gdLst/>
            <a:ahLst/>
            <a:cxnLst/>
            <a:rect l="l" t="t" r="r" b="b"/>
            <a:pathLst>
              <a:path w="5714">
                <a:moveTo>
                  <a:pt x="0" y="0"/>
                </a:moveTo>
                <a:lnTo>
                  <a:pt x="5118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2" name="object 382"/>
          <p:cNvSpPr/>
          <p:nvPr/>
        </p:nvSpPr>
        <p:spPr>
          <a:xfrm>
            <a:off x="2352880" y="2967865"/>
            <a:ext cx="13970" cy="0"/>
          </a:xfrm>
          <a:custGeom>
            <a:avLst/>
            <a:gdLst/>
            <a:ahLst/>
            <a:cxnLst/>
            <a:rect l="l" t="t" r="r" b="b"/>
            <a:pathLst>
              <a:path w="13969">
                <a:moveTo>
                  <a:pt x="0" y="0"/>
                </a:moveTo>
                <a:lnTo>
                  <a:pt x="1338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3" name="object 383"/>
          <p:cNvSpPr/>
          <p:nvPr/>
        </p:nvSpPr>
        <p:spPr>
          <a:xfrm>
            <a:off x="2431533" y="2912340"/>
            <a:ext cx="0" cy="3810"/>
          </a:xfrm>
          <a:custGeom>
            <a:avLst/>
            <a:gdLst/>
            <a:ahLst/>
            <a:cxnLst/>
            <a:rect l="l" t="t" r="r" b="b"/>
            <a:pathLst>
              <a:path h="3810">
                <a:moveTo>
                  <a:pt x="0" y="0"/>
                </a:moveTo>
                <a:lnTo>
                  <a:pt x="0" y="3282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4" name="object 384"/>
          <p:cNvSpPr/>
          <p:nvPr/>
        </p:nvSpPr>
        <p:spPr>
          <a:xfrm>
            <a:off x="2416785" y="2924219"/>
            <a:ext cx="13335" cy="0"/>
          </a:xfrm>
          <a:custGeom>
            <a:avLst/>
            <a:gdLst/>
            <a:ahLst/>
            <a:cxnLst/>
            <a:rect l="l" t="t" r="r" b="b"/>
            <a:pathLst>
              <a:path w="13335">
                <a:moveTo>
                  <a:pt x="0" y="0"/>
                </a:moveTo>
                <a:lnTo>
                  <a:pt x="1334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5" name="object 385"/>
          <p:cNvSpPr/>
          <p:nvPr/>
        </p:nvSpPr>
        <p:spPr>
          <a:xfrm>
            <a:off x="2360616" y="2817957"/>
            <a:ext cx="0" cy="100330"/>
          </a:xfrm>
          <a:custGeom>
            <a:avLst/>
            <a:gdLst/>
            <a:ahLst/>
            <a:cxnLst/>
            <a:rect l="l" t="t" r="r" b="b"/>
            <a:pathLst>
              <a:path h="100330">
                <a:moveTo>
                  <a:pt x="0" y="0"/>
                </a:moveTo>
                <a:lnTo>
                  <a:pt x="0" y="100253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6" name="object 386"/>
          <p:cNvSpPr/>
          <p:nvPr/>
        </p:nvSpPr>
        <p:spPr>
          <a:xfrm>
            <a:off x="2355369" y="2920413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3035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7" name="object 387"/>
          <p:cNvSpPr/>
          <p:nvPr/>
        </p:nvSpPr>
        <p:spPr>
          <a:xfrm>
            <a:off x="2349421" y="2905558"/>
            <a:ext cx="3810" cy="13335"/>
          </a:xfrm>
          <a:custGeom>
            <a:avLst/>
            <a:gdLst/>
            <a:ahLst/>
            <a:cxnLst/>
            <a:rect l="l" t="t" r="r" b="b"/>
            <a:pathLst>
              <a:path w="3810" h="13335">
                <a:moveTo>
                  <a:pt x="3797" y="13258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8" name="object 388"/>
          <p:cNvSpPr/>
          <p:nvPr/>
        </p:nvSpPr>
        <p:spPr>
          <a:xfrm>
            <a:off x="2338449" y="2903961"/>
            <a:ext cx="8890" cy="0"/>
          </a:xfrm>
          <a:custGeom>
            <a:avLst/>
            <a:gdLst/>
            <a:ahLst/>
            <a:cxnLst/>
            <a:rect l="l" t="t" r="r" b="b"/>
            <a:pathLst>
              <a:path w="8889">
                <a:moveTo>
                  <a:pt x="8813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9" name="object 389"/>
          <p:cNvSpPr/>
          <p:nvPr/>
        </p:nvSpPr>
        <p:spPr>
          <a:xfrm>
            <a:off x="2336244" y="2906171"/>
            <a:ext cx="0" cy="27305"/>
          </a:xfrm>
          <a:custGeom>
            <a:avLst/>
            <a:gdLst/>
            <a:ahLst/>
            <a:cxnLst/>
            <a:rect l="l" t="t" r="r" b="b"/>
            <a:pathLst>
              <a:path h="27305">
                <a:moveTo>
                  <a:pt x="0" y="0"/>
                </a:moveTo>
                <a:lnTo>
                  <a:pt x="0" y="26885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0" name="object 390"/>
          <p:cNvSpPr/>
          <p:nvPr/>
        </p:nvSpPr>
        <p:spPr>
          <a:xfrm>
            <a:off x="2321579" y="2930784"/>
            <a:ext cx="12065" cy="4445"/>
          </a:xfrm>
          <a:custGeom>
            <a:avLst/>
            <a:gdLst/>
            <a:ahLst/>
            <a:cxnLst/>
            <a:rect l="l" t="t" r="r" b="b"/>
            <a:pathLst>
              <a:path w="12064" h="4444">
                <a:moveTo>
                  <a:pt x="11658" y="433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1" name="object 391"/>
          <p:cNvSpPr/>
          <p:nvPr/>
        </p:nvSpPr>
        <p:spPr>
          <a:xfrm>
            <a:off x="2416785" y="2915133"/>
            <a:ext cx="0" cy="9525"/>
          </a:xfrm>
          <a:custGeom>
            <a:avLst/>
            <a:gdLst/>
            <a:ahLst/>
            <a:cxnLst/>
            <a:rect l="l" t="t" r="r" b="b"/>
            <a:pathLst>
              <a:path h="9525">
                <a:moveTo>
                  <a:pt x="0" y="0"/>
                </a:moveTo>
                <a:lnTo>
                  <a:pt x="0" y="908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2" name="object 392"/>
          <p:cNvSpPr/>
          <p:nvPr/>
        </p:nvSpPr>
        <p:spPr>
          <a:xfrm>
            <a:off x="2365159" y="2968974"/>
            <a:ext cx="0" cy="9525"/>
          </a:xfrm>
          <a:custGeom>
            <a:avLst/>
            <a:gdLst/>
            <a:ahLst/>
            <a:cxnLst/>
            <a:rect l="l" t="t" r="r" b="b"/>
            <a:pathLst>
              <a:path h="9525">
                <a:moveTo>
                  <a:pt x="0" y="8928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3" name="object 393"/>
          <p:cNvSpPr/>
          <p:nvPr/>
        </p:nvSpPr>
        <p:spPr>
          <a:xfrm>
            <a:off x="2327189" y="2945175"/>
            <a:ext cx="0" cy="30480"/>
          </a:xfrm>
          <a:custGeom>
            <a:avLst/>
            <a:gdLst/>
            <a:ahLst/>
            <a:cxnLst/>
            <a:rect l="l" t="t" r="r" b="b"/>
            <a:pathLst>
              <a:path h="30480">
                <a:moveTo>
                  <a:pt x="0" y="29933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4" name="object 394"/>
          <p:cNvSpPr/>
          <p:nvPr/>
        </p:nvSpPr>
        <p:spPr>
          <a:xfrm>
            <a:off x="2328816" y="2941129"/>
            <a:ext cx="6985" cy="1905"/>
          </a:xfrm>
          <a:custGeom>
            <a:avLst/>
            <a:gdLst/>
            <a:ahLst/>
            <a:cxnLst/>
            <a:rect l="l" t="t" r="r" b="b"/>
            <a:pathLst>
              <a:path w="6985" h="1905">
                <a:moveTo>
                  <a:pt x="0" y="1904"/>
                </a:moveTo>
                <a:lnTo>
                  <a:pt x="6781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5" name="object 395"/>
          <p:cNvSpPr/>
          <p:nvPr/>
        </p:nvSpPr>
        <p:spPr>
          <a:xfrm>
            <a:off x="2337226" y="2928416"/>
            <a:ext cx="0" cy="10795"/>
          </a:xfrm>
          <a:custGeom>
            <a:avLst/>
            <a:gdLst/>
            <a:ahLst/>
            <a:cxnLst/>
            <a:rect l="l" t="t" r="r" b="b"/>
            <a:pathLst>
              <a:path h="10794">
                <a:moveTo>
                  <a:pt x="0" y="10566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6" name="object 396"/>
          <p:cNvSpPr/>
          <p:nvPr/>
        </p:nvSpPr>
        <p:spPr>
          <a:xfrm>
            <a:off x="2339467" y="2926182"/>
            <a:ext cx="3810" cy="0"/>
          </a:xfrm>
          <a:custGeom>
            <a:avLst/>
            <a:gdLst/>
            <a:ahLst/>
            <a:cxnLst/>
            <a:rect l="l" t="t" r="r" b="b"/>
            <a:pathLst>
              <a:path w="3810">
                <a:moveTo>
                  <a:pt x="0" y="0"/>
                </a:moveTo>
                <a:lnTo>
                  <a:pt x="318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7" name="object 397"/>
          <p:cNvSpPr/>
          <p:nvPr/>
        </p:nvSpPr>
        <p:spPr>
          <a:xfrm>
            <a:off x="2342997" y="2983823"/>
            <a:ext cx="2540" cy="2540"/>
          </a:xfrm>
          <a:custGeom>
            <a:avLst/>
            <a:gdLst/>
            <a:ahLst/>
            <a:cxnLst/>
            <a:rect l="l" t="t" r="r" b="b"/>
            <a:pathLst>
              <a:path w="2539" h="2539">
                <a:moveTo>
                  <a:pt x="0" y="2336"/>
                </a:moveTo>
                <a:lnTo>
                  <a:pt x="1968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8" name="object 398"/>
          <p:cNvSpPr/>
          <p:nvPr/>
        </p:nvSpPr>
        <p:spPr>
          <a:xfrm>
            <a:off x="2371818" y="2977902"/>
            <a:ext cx="11430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0" y="0"/>
                </a:moveTo>
                <a:lnTo>
                  <a:pt x="111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9" name="object 399"/>
          <p:cNvSpPr/>
          <p:nvPr/>
        </p:nvSpPr>
        <p:spPr>
          <a:xfrm>
            <a:off x="2352205" y="2957644"/>
            <a:ext cx="11430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0" y="0"/>
                </a:moveTo>
                <a:lnTo>
                  <a:pt x="11049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0" name="object 400"/>
          <p:cNvSpPr/>
          <p:nvPr/>
        </p:nvSpPr>
        <p:spPr>
          <a:xfrm>
            <a:off x="2433267" y="2901228"/>
            <a:ext cx="0" cy="12065"/>
          </a:xfrm>
          <a:custGeom>
            <a:avLst/>
            <a:gdLst/>
            <a:ahLst/>
            <a:cxnLst/>
            <a:rect l="l" t="t" r="r" b="b"/>
            <a:pathLst>
              <a:path h="12064">
                <a:moveTo>
                  <a:pt x="0" y="0"/>
                </a:moveTo>
                <a:lnTo>
                  <a:pt x="0" y="11601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1" name="object 401"/>
          <p:cNvSpPr/>
          <p:nvPr/>
        </p:nvSpPr>
        <p:spPr>
          <a:xfrm>
            <a:off x="2354016" y="2977902"/>
            <a:ext cx="11430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0" y="0"/>
                </a:moveTo>
                <a:lnTo>
                  <a:pt x="111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2" name="object 402"/>
          <p:cNvSpPr/>
          <p:nvPr/>
        </p:nvSpPr>
        <p:spPr>
          <a:xfrm>
            <a:off x="2354016" y="2968970"/>
            <a:ext cx="0" cy="9525"/>
          </a:xfrm>
          <a:custGeom>
            <a:avLst/>
            <a:gdLst/>
            <a:ahLst/>
            <a:cxnLst/>
            <a:rect l="l" t="t" r="r" b="b"/>
            <a:pathLst>
              <a:path h="9525">
                <a:moveTo>
                  <a:pt x="0" y="0"/>
                </a:moveTo>
                <a:lnTo>
                  <a:pt x="0" y="894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3" name="object 403"/>
          <p:cNvSpPr/>
          <p:nvPr/>
        </p:nvSpPr>
        <p:spPr>
          <a:xfrm>
            <a:off x="2430137" y="2915138"/>
            <a:ext cx="0" cy="9525"/>
          </a:xfrm>
          <a:custGeom>
            <a:avLst/>
            <a:gdLst/>
            <a:ahLst/>
            <a:cxnLst/>
            <a:rect l="l" t="t" r="r" b="b"/>
            <a:pathLst>
              <a:path h="9525">
                <a:moveTo>
                  <a:pt x="0" y="908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4" name="object 404"/>
          <p:cNvSpPr/>
          <p:nvPr/>
        </p:nvSpPr>
        <p:spPr>
          <a:xfrm>
            <a:off x="2354021" y="2968970"/>
            <a:ext cx="11430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11137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5" name="object 405"/>
          <p:cNvSpPr/>
          <p:nvPr/>
        </p:nvSpPr>
        <p:spPr>
          <a:xfrm>
            <a:off x="2370710" y="2979008"/>
            <a:ext cx="13970" cy="0"/>
          </a:xfrm>
          <a:custGeom>
            <a:avLst/>
            <a:gdLst/>
            <a:ahLst/>
            <a:cxnLst/>
            <a:rect l="l" t="t" r="r" b="b"/>
            <a:pathLst>
              <a:path w="13969">
                <a:moveTo>
                  <a:pt x="13385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6" name="object 406"/>
          <p:cNvSpPr/>
          <p:nvPr/>
        </p:nvSpPr>
        <p:spPr>
          <a:xfrm>
            <a:off x="2370714" y="2967865"/>
            <a:ext cx="13970" cy="0"/>
          </a:xfrm>
          <a:custGeom>
            <a:avLst/>
            <a:gdLst/>
            <a:ahLst/>
            <a:cxnLst/>
            <a:rect l="l" t="t" r="r" b="b"/>
            <a:pathLst>
              <a:path w="13969">
                <a:moveTo>
                  <a:pt x="0" y="0"/>
                </a:moveTo>
                <a:lnTo>
                  <a:pt x="1338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7" name="object 407"/>
          <p:cNvSpPr/>
          <p:nvPr/>
        </p:nvSpPr>
        <p:spPr>
          <a:xfrm>
            <a:off x="2382960" y="2968974"/>
            <a:ext cx="0" cy="9525"/>
          </a:xfrm>
          <a:custGeom>
            <a:avLst/>
            <a:gdLst/>
            <a:ahLst/>
            <a:cxnLst/>
            <a:rect l="l" t="t" r="r" b="b"/>
            <a:pathLst>
              <a:path h="9525">
                <a:moveTo>
                  <a:pt x="0" y="8928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8" name="object 408"/>
          <p:cNvSpPr/>
          <p:nvPr/>
        </p:nvSpPr>
        <p:spPr>
          <a:xfrm>
            <a:off x="2371818" y="2968970"/>
            <a:ext cx="0" cy="9525"/>
          </a:xfrm>
          <a:custGeom>
            <a:avLst/>
            <a:gdLst/>
            <a:ahLst/>
            <a:cxnLst/>
            <a:rect l="l" t="t" r="r" b="b"/>
            <a:pathLst>
              <a:path h="9525">
                <a:moveTo>
                  <a:pt x="0" y="0"/>
                </a:moveTo>
                <a:lnTo>
                  <a:pt x="0" y="894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9" name="object 409"/>
          <p:cNvSpPr/>
          <p:nvPr/>
        </p:nvSpPr>
        <p:spPr>
          <a:xfrm>
            <a:off x="2371822" y="2968970"/>
            <a:ext cx="11430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11137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0" name="object 410"/>
          <p:cNvSpPr/>
          <p:nvPr/>
        </p:nvSpPr>
        <p:spPr>
          <a:xfrm>
            <a:off x="2342659" y="2926182"/>
            <a:ext cx="1905" cy="5715"/>
          </a:xfrm>
          <a:custGeom>
            <a:avLst/>
            <a:gdLst/>
            <a:ahLst/>
            <a:cxnLst/>
            <a:rect l="l" t="t" r="r" b="b"/>
            <a:pathLst>
              <a:path w="1905" h="5714">
                <a:moveTo>
                  <a:pt x="0" y="0"/>
                </a:moveTo>
                <a:lnTo>
                  <a:pt x="1473" y="5435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1" name="object 411"/>
          <p:cNvSpPr/>
          <p:nvPr/>
        </p:nvSpPr>
        <p:spPr>
          <a:xfrm>
            <a:off x="2350824" y="2926182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0" y="0"/>
                </a:moveTo>
                <a:lnTo>
                  <a:pt x="9791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2" name="object 412"/>
          <p:cNvSpPr/>
          <p:nvPr/>
        </p:nvSpPr>
        <p:spPr>
          <a:xfrm>
            <a:off x="2349258" y="2926193"/>
            <a:ext cx="1905" cy="5715"/>
          </a:xfrm>
          <a:custGeom>
            <a:avLst/>
            <a:gdLst/>
            <a:ahLst/>
            <a:cxnLst/>
            <a:rect l="l" t="t" r="r" b="b"/>
            <a:pathLst>
              <a:path w="1905" h="5714">
                <a:moveTo>
                  <a:pt x="0" y="5422"/>
                </a:moveTo>
                <a:lnTo>
                  <a:pt x="1562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3" name="object 413"/>
          <p:cNvSpPr/>
          <p:nvPr/>
        </p:nvSpPr>
        <p:spPr>
          <a:xfrm>
            <a:off x="2360616" y="2926182"/>
            <a:ext cx="0" cy="9525"/>
          </a:xfrm>
          <a:custGeom>
            <a:avLst/>
            <a:gdLst/>
            <a:ahLst/>
            <a:cxnLst/>
            <a:rect l="l" t="t" r="r" b="b"/>
            <a:pathLst>
              <a:path h="9525">
                <a:moveTo>
                  <a:pt x="0" y="0"/>
                </a:moveTo>
                <a:lnTo>
                  <a:pt x="0" y="8902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4" name="object 414"/>
          <p:cNvSpPr/>
          <p:nvPr/>
        </p:nvSpPr>
        <p:spPr>
          <a:xfrm>
            <a:off x="2360616" y="2935085"/>
            <a:ext cx="6350" cy="0"/>
          </a:xfrm>
          <a:custGeom>
            <a:avLst/>
            <a:gdLst/>
            <a:ahLst/>
            <a:cxnLst/>
            <a:rect l="l" t="t" r="r" b="b"/>
            <a:pathLst>
              <a:path w="6350">
                <a:moveTo>
                  <a:pt x="0" y="0"/>
                </a:moveTo>
                <a:lnTo>
                  <a:pt x="576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5" name="object 415"/>
          <p:cNvSpPr/>
          <p:nvPr/>
        </p:nvSpPr>
        <p:spPr>
          <a:xfrm>
            <a:off x="2433636" y="2957492"/>
            <a:ext cx="0" cy="3810"/>
          </a:xfrm>
          <a:custGeom>
            <a:avLst/>
            <a:gdLst/>
            <a:ahLst/>
            <a:cxnLst/>
            <a:rect l="l" t="t" r="r" b="b"/>
            <a:pathLst>
              <a:path h="3810">
                <a:moveTo>
                  <a:pt x="0" y="0"/>
                </a:moveTo>
                <a:lnTo>
                  <a:pt x="0" y="3289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6" name="object 416"/>
          <p:cNvSpPr/>
          <p:nvPr/>
        </p:nvSpPr>
        <p:spPr>
          <a:xfrm>
            <a:off x="2433605" y="2901228"/>
            <a:ext cx="3810" cy="0"/>
          </a:xfrm>
          <a:custGeom>
            <a:avLst/>
            <a:gdLst/>
            <a:ahLst/>
            <a:cxnLst/>
            <a:rect l="l" t="t" r="r" b="b"/>
            <a:pathLst>
              <a:path w="3810">
                <a:moveTo>
                  <a:pt x="0" y="0"/>
                </a:moveTo>
                <a:lnTo>
                  <a:pt x="3314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7" name="object 417"/>
          <p:cNvSpPr/>
          <p:nvPr/>
        </p:nvSpPr>
        <p:spPr>
          <a:xfrm>
            <a:off x="2436920" y="2901228"/>
            <a:ext cx="0" cy="5715"/>
          </a:xfrm>
          <a:custGeom>
            <a:avLst/>
            <a:gdLst/>
            <a:ahLst/>
            <a:cxnLst/>
            <a:rect l="l" t="t" r="r" b="b"/>
            <a:pathLst>
              <a:path h="5714">
                <a:moveTo>
                  <a:pt x="0" y="0"/>
                </a:moveTo>
                <a:lnTo>
                  <a:pt x="0" y="552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8" name="object 418"/>
          <p:cNvSpPr/>
          <p:nvPr/>
        </p:nvSpPr>
        <p:spPr>
          <a:xfrm>
            <a:off x="2444809" y="2957487"/>
            <a:ext cx="0" cy="3810"/>
          </a:xfrm>
          <a:custGeom>
            <a:avLst/>
            <a:gdLst/>
            <a:ahLst/>
            <a:cxnLst/>
            <a:rect l="l" t="t" r="r" b="b"/>
            <a:pathLst>
              <a:path h="3810">
                <a:moveTo>
                  <a:pt x="0" y="3289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9" name="object 419"/>
          <p:cNvSpPr/>
          <p:nvPr/>
        </p:nvSpPr>
        <p:spPr>
          <a:xfrm>
            <a:off x="2433633" y="2957492"/>
            <a:ext cx="11430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11175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0" name="object 420"/>
          <p:cNvSpPr/>
          <p:nvPr/>
        </p:nvSpPr>
        <p:spPr>
          <a:xfrm>
            <a:off x="2414177" y="2915132"/>
            <a:ext cx="0" cy="45720"/>
          </a:xfrm>
          <a:custGeom>
            <a:avLst/>
            <a:gdLst/>
            <a:ahLst/>
            <a:cxnLst/>
            <a:rect l="l" t="t" r="r" b="b"/>
            <a:pathLst>
              <a:path h="45719">
                <a:moveTo>
                  <a:pt x="0" y="45643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1" name="object 421"/>
          <p:cNvSpPr/>
          <p:nvPr/>
        </p:nvSpPr>
        <p:spPr>
          <a:xfrm>
            <a:off x="2455920" y="2896717"/>
            <a:ext cx="0" cy="62230"/>
          </a:xfrm>
          <a:custGeom>
            <a:avLst/>
            <a:gdLst/>
            <a:ahLst/>
            <a:cxnLst/>
            <a:rect l="l" t="t" r="r" b="b"/>
            <a:pathLst>
              <a:path h="62230">
                <a:moveTo>
                  <a:pt x="0" y="0"/>
                </a:moveTo>
                <a:lnTo>
                  <a:pt x="0" y="61849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2" name="object 422"/>
          <p:cNvSpPr/>
          <p:nvPr/>
        </p:nvSpPr>
        <p:spPr>
          <a:xfrm>
            <a:off x="2438853" y="2892263"/>
            <a:ext cx="0" cy="15240"/>
          </a:xfrm>
          <a:custGeom>
            <a:avLst/>
            <a:gdLst/>
            <a:ahLst/>
            <a:cxnLst/>
            <a:rect l="l" t="t" r="r" b="b"/>
            <a:pathLst>
              <a:path h="15239">
                <a:moveTo>
                  <a:pt x="0" y="0"/>
                </a:moveTo>
                <a:lnTo>
                  <a:pt x="0" y="14979"/>
                </a:lnTo>
              </a:path>
            </a:pathLst>
          </a:custGeom>
          <a:ln w="386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3" name="object 423"/>
          <p:cNvSpPr/>
          <p:nvPr/>
        </p:nvSpPr>
        <p:spPr>
          <a:xfrm>
            <a:off x="2442507" y="2890025"/>
            <a:ext cx="6985" cy="0"/>
          </a:xfrm>
          <a:custGeom>
            <a:avLst/>
            <a:gdLst/>
            <a:ahLst/>
            <a:cxnLst/>
            <a:rect l="l" t="t" r="r" b="b"/>
            <a:pathLst>
              <a:path w="6985">
                <a:moveTo>
                  <a:pt x="0" y="0"/>
                </a:moveTo>
                <a:lnTo>
                  <a:pt x="674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4" name="object 424"/>
          <p:cNvSpPr/>
          <p:nvPr/>
        </p:nvSpPr>
        <p:spPr>
          <a:xfrm>
            <a:off x="2452819" y="2960776"/>
            <a:ext cx="0" cy="14604"/>
          </a:xfrm>
          <a:custGeom>
            <a:avLst/>
            <a:gdLst/>
            <a:ahLst/>
            <a:cxnLst/>
            <a:rect l="l" t="t" r="r" b="b"/>
            <a:pathLst>
              <a:path h="14605">
                <a:moveTo>
                  <a:pt x="0" y="13995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5" name="object 425"/>
          <p:cNvSpPr/>
          <p:nvPr/>
        </p:nvSpPr>
        <p:spPr>
          <a:xfrm>
            <a:off x="2388547" y="2980051"/>
            <a:ext cx="4445" cy="0"/>
          </a:xfrm>
          <a:custGeom>
            <a:avLst/>
            <a:gdLst/>
            <a:ahLst/>
            <a:cxnLst/>
            <a:rect l="l" t="t" r="r" b="b"/>
            <a:pathLst>
              <a:path w="4444">
                <a:moveTo>
                  <a:pt x="0" y="0"/>
                </a:moveTo>
                <a:lnTo>
                  <a:pt x="444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6" name="object 426"/>
          <p:cNvSpPr/>
          <p:nvPr/>
        </p:nvSpPr>
        <p:spPr>
          <a:xfrm>
            <a:off x="2392997" y="2980051"/>
            <a:ext cx="0" cy="5715"/>
          </a:xfrm>
          <a:custGeom>
            <a:avLst/>
            <a:gdLst/>
            <a:ahLst/>
            <a:cxnLst/>
            <a:rect l="l" t="t" r="r" b="b"/>
            <a:pathLst>
              <a:path h="5714">
                <a:moveTo>
                  <a:pt x="0" y="0"/>
                </a:moveTo>
                <a:lnTo>
                  <a:pt x="0" y="5588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7" name="object 427"/>
          <p:cNvSpPr/>
          <p:nvPr/>
        </p:nvSpPr>
        <p:spPr>
          <a:xfrm>
            <a:off x="2392997" y="2980723"/>
            <a:ext cx="55244" cy="5080"/>
          </a:xfrm>
          <a:custGeom>
            <a:avLst/>
            <a:gdLst/>
            <a:ahLst/>
            <a:cxnLst/>
            <a:rect l="l" t="t" r="r" b="b"/>
            <a:pathLst>
              <a:path w="55244" h="5080">
                <a:moveTo>
                  <a:pt x="0" y="4914"/>
                </a:moveTo>
                <a:lnTo>
                  <a:pt x="5487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8" name="object 428"/>
          <p:cNvSpPr/>
          <p:nvPr/>
        </p:nvSpPr>
        <p:spPr>
          <a:xfrm>
            <a:off x="2411042" y="2899204"/>
            <a:ext cx="20320" cy="0"/>
          </a:xfrm>
          <a:custGeom>
            <a:avLst/>
            <a:gdLst/>
            <a:ahLst/>
            <a:cxnLst/>
            <a:rect l="l" t="t" r="r" b="b"/>
            <a:pathLst>
              <a:path w="20319">
                <a:moveTo>
                  <a:pt x="20015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9" name="object 429"/>
          <p:cNvSpPr/>
          <p:nvPr/>
        </p:nvSpPr>
        <p:spPr>
          <a:xfrm>
            <a:off x="2405213" y="2817957"/>
            <a:ext cx="0" cy="85090"/>
          </a:xfrm>
          <a:custGeom>
            <a:avLst/>
            <a:gdLst/>
            <a:ahLst/>
            <a:cxnLst/>
            <a:rect l="l" t="t" r="r" b="b"/>
            <a:pathLst>
              <a:path h="85089">
                <a:moveTo>
                  <a:pt x="0" y="0"/>
                </a:moveTo>
                <a:lnTo>
                  <a:pt x="0" y="8459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0" name="object 430"/>
          <p:cNvSpPr/>
          <p:nvPr/>
        </p:nvSpPr>
        <p:spPr>
          <a:xfrm>
            <a:off x="2316876" y="2896420"/>
            <a:ext cx="0" cy="15875"/>
          </a:xfrm>
          <a:custGeom>
            <a:avLst/>
            <a:gdLst/>
            <a:ahLst/>
            <a:cxnLst/>
            <a:rect l="l" t="t" r="r" b="b"/>
            <a:pathLst>
              <a:path h="15875">
                <a:moveTo>
                  <a:pt x="0" y="15582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1" name="object 431"/>
          <p:cNvSpPr/>
          <p:nvPr/>
        </p:nvSpPr>
        <p:spPr>
          <a:xfrm>
            <a:off x="2294562" y="2912003"/>
            <a:ext cx="22860" cy="0"/>
          </a:xfrm>
          <a:custGeom>
            <a:avLst/>
            <a:gdLst/>
            <a:ahLst/>
            <a:cxnLst/>
            <a:rect l="l" t="t" r="r" b="b"/>
            <a:pathLst>
              <a:path w="22860">
                <a:moveTo>
                  <a:pt x="22313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2" name="object 432"/>
          <p:cNvSpPr/>
          <p:nvPr/>
        </p:nvSpPr>
        <p:spPr>
          <a:xfrm>
            <a:off x="2294073" y="2912555"/>
            <a:ext cx="1270" cy="0"/>
          </a:xfrm>
          <a:custGeom>
            <a:avLst/>
            <a:gdLst/>
            <a:ahLst/>
            <a:cxnLst/>
            <a:rect l="l" t="t" r="r" b="b"/>
            <a:pathLst>
              <a:path w="1269">
                <a:moveTo>
                  <a:pt x="0" y="0"/>
                </a:moveTo>
                <a:lnTo>
                  <a:pt x="97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3" name="object 433"/>
          <p:cNvSpPr/>
          <p:nvPr/>
        </p:nvSpPr>
        <p:spPr>
          <a:xfrm>
            <a:off x="2294562" y="2913108"/>
            <a:ext cx="23495" cy="0"/>
          </a:xfrm>
          <a:custGeom>
            <a:avLst/>
            <a:gdLst/>
            <a:ahLst/>
            <a:cxnLst/>
            <a:rect l="l" t="t" r="r" b="b"/>
            <a:pathLst>
              <a:path w="23494">
                <a:moveTo>
                  <a:pt x="0" y="0"/>
                </a:moveTo>
                <a:lnTo>
                  <a:pt x="2339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4" name="object 434"/>
          <p:cNvSpPr/>
          <p:nvPr/>
        </p:nvSpPr>
        <p:spPr>
          <a:xfrm>
            <a:off x="2311290" y="2896410"/>
            <a:ext cx="6985" cy="0"/>
          </a:xfrm>
          <a:custGeom>
            <a:avLst/>
            <a:gdLst/>
            <a:ahLst/>
            <a:cxnLst/>
            <a:rect l="l" t="t" r="r" b="b"/>
            <a:pathLst>
              <a:path w="6985">
                <a:moveTo>
                  <a:pt x="0" y="0"/>
                </a:moveTo>
                <a:lnTo>
                  <a:pt x="666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5" name="object 435"/>
          <p:cNvSpPr/>
          <p:nvPr/>
        </p:nvSpPr>
        <p:spPr>
          <a:xfrm>
            <a:off x="2433267" y="2817895"/>
            <a:ext cx="446405" cy="635"/>
          </a:xfrm>
          <a:custGeom>
            <a:avLst/>
            <a:gdLst/>
            <a:ahLst/>
            <a:cxnLst/>
            <a:rect l="l" t="t" r="r" b="b"/>
            <a:pathLst>
              <a:path w="446405" h="635">
                <a:moveTo>
                  <a:pt x="0" y="0"/>
                </a:moveTo>
                <a:lnTo>
                  <a:pt x="446328" y="152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6" name="object 436"/>
          <p:cNvSpPr/>
          <p:nvPr/>
        </p:nvSpPr>
        <p:spPr>
          <a:xfrm>
            <a:off x="2433267" y="2840179"/>
            <a:ext cx="446405" cy="635"/>
          </a:xfrm>
          <a:custGeom>
            <a:avLst/>
            <a:gdLst/>
            <a:ahLst/>
            <a:cxnLst/>
            <a:rect l="l" t="t" r="r" b="b"/>
            <a:pathLst>
              <a:path w="446405" h="635">
                <a:moveTo>
                  <a:pt x="0" y="0"/>
                </a:moveTo>
                <a:lnTo>
                  <a:pt x="446265" y="127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7" name="object 437"/>
          <p:cNvSpPr/>
          <p:nvPr/>
        </p:nvSpPr>
        <p:spPr>
          <a:xfrm>
            <a:off x="2317945" y="2817987"/>
            <a:ext cx="26670" cy="0"/>
          </a:xfrm>
          <a:custGeom>
            <a:avLst/>
            <a:gdLst/>
            <a:ahLst/>
            <a:cxnLst/>
            <a:rect l="l" t="t" r="r" b="b"/>
            <a:pathLst>
              <a:path w="26669">
                <a:moveTo>
                  <a:pt x="26187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8" name="object 438"/>
          <p:cNvSpPr/>
          <p:nvPr/>
        </p:nvSpPr>
        <p:spPr>
          <a:xfrm>
            <a:off x="2294562" y="2368290"/>
            <a:ext cx="0" cy="544830"/>
          </a:xfrm>
          <a:custGeom>
            <a:avLst/>
            <a:gdLst/>
            <a:ahLst/>
            <a:cxnLst/>
            <a:rect l="l" t="t" r="r" b="b"/>
            <a:pathLst>
              <a:path h="544830">
                <a:moveTo>
                  <a:pt x="0" y="0"/>
                </a:moveTo>
                <a:lnTo>
                  <a:pt x="0" y="544817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9" name="object 439"/>
          <p:cNvSpPr/>
          <p:nvPr/>
        </p:nvSpPr>
        <p:spPr>
          <a:xfrm>
            <a:off x="2467461" y="2368290"/>
            <a:ext cx="0" cy="434975"/>
          </a:xfrm>
          <a:custGeom>
            <a:avLst/>
            <a:gdLst/>
            <a:ahLst/>
            <a:cxnLst/>
            <a:rect l="l" t="t" r="r" b="b"/>
            <a:pathLst>
              <a:path h="434975">
                <a:moveTo>
                  <a:pt x="0" y="0"/>
                </a:moveTo>
                <a:lnTo>
                  <a:pt x="0" y="434505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0" name="object 440"/>
          <p:cNvSpPr/>
          <p:nvPr/>
        </p:nvSpPr>
        <p:spPr>
          <a:xfrm>
            <a:off x="2868385" y="2368288"/>
            <a:ext cx="0" cy="434975"/>
          </a:xfrm>
          <a:custGeom>
            <a:avLst/>
            <a:gdLst/>
            <a:ahLst/>
            <a:cxnLst/>
            <a:rect l="l" t="t" r="r" b="b"/>
            <a:pathLst>
              <a:path h="434975">
                <a:moveTo>
                  <a:pt x="0" y="434505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1" name="object 441"/>
          <p:cNvSpPr/>
          <p:nvPr/>
        </p:nvSpPr>
        <p:spPr>
          <a:xfrm>
            <a:off x="2433267" y="2802793"/>
            <a:ext cx="435609" cy="0"/>
          </a:xfrm>
          <a:custGeom>
            <a:avLst/>
            <a:gdLst/>
            <a:ahLst/>
            <a:cxnLst/>
            <a:rect l="l" t="t" r="r" b="b"/>
            <a:pathLst>
              <a:path w="435610">
                <a:moveTo>
                  <a:pt x="0" y="0"/>
                </a:moveTo>
                <a:lnTo>
                  <a:pt x="435114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2" name="object 442"/>
          <p:cNvSpPr/>
          <p:nvPr/>
        </p:nvSpPr>
        <p:spPr>
          <a:xfrm>
            <a:off x="2433267" y="5648431"/>
            <a:ext cx="0" cy="79375"/>
          </a:xfrm>
          <a:custGeom>
            <a:avLst/>
            <a:gdLst/>
            <a:ahLst/>
            <a:cxnLst/>
            <a:rect l="l" t="t" r="r" b="b"/>
            <a:pathLst>
              <a:path h="79375">
                <a:moveTo>
                  <a:pt x="0" y="0"/>
                </a:moveTo>
                <a:lnTo>
                  <a:pt x="0" y="78943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3" name="object 443"/>
          <p:cNvSpPr/>
          <p:nvPr/>
        </p:nvSpPr>
        <p:spPr>
          <a:xfrm>
            <a:off x="2328448" y="2979253"/>
            <a:ext cx="0" cy="2623185"/>
          </a:xfrm>
          <a:custGeom>
            <a:avLst/>
            <a:gdLst/>
            <a:ahLst/>
            <a:cxnLst/>
            <a:rect l="l" t="t" r="r" b="b"/>
            <a:pathLst>
              <a:path h="2623185">
                <a:moveTo>
                  <a:pt x="0" y="0"/>
                </a:moveTo>
                <a:lnTo>
                  <a:pt x="0" y="2622981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4" name="object 444"/>
          <p:cNvSpPr/>
          <p:nvPr/>
        </p:nvSpPr>
        <p:spPr>
          <a:xfrm>
            <a:off x="2451592" y="2978670"/>
            <a:ext cx="0" cy="2606040"/>
          </a:xfrm>
          <a:custGeom>
            <a:avLst/>
            <a:gdLst/>
            <a:ahLst/>
            <a:cxnLst/>
            <a:rect l="l" t="t" r="r" b="b"/>
            <a:pathLst>
              <a:path h="2606040">
                <a:moveTo>
                  <a:pt x="0" y="0"/>
                </a:moveTo>
                <a:lnTo>
                  <a:pt x="0" y="2605951"/>
                </a:lnTo>
              </a:path>
            </a:pathLst>
          </a:custGeom>
          <a:ln w="3175">
            <a:solidFill>
              <a:srgbClr val="92949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5" name="object 445"/>
          <p:cNvSpPr/>
          <p:nvPr/>
        </p:nvSpPr>
        <p:spPr>
          <a:xfrm>
            <a:off x="2348430" y="5584619"/>
            <a:ext cx="105410" cy="0"/>
          </a:xfrm>
          <a:custGeom>
            <a:avLst/>
            <a:gdLst/>
            <a:ahLst/>
            <a:cxnLst/>
            <a:rect l="l" t="t" r="r" b="b"/>
            <a:pathLst>
              <a:path w="105410">
                <a:moveTo>
                  <a:pt x="0" y="0"/>
                </a:moveTo>
                <a:lnTo>
                  <a:pt x="105282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6" name="object 446"/>
          <p:cNvSpPr/>
          <p:nvPr/>
        </p:nvSpPr>
        <p:spPr>
          <a:xfrm>
            <a:off x="2352205" y="5584619"/>
            <a:ext cx="0" cy="3175"/>
          </a:xfrm>
          <a:custGeom>
            <a:avLst/>
            <a:gdLst/>
            <a:ahLst/>
            <a:cxnLst/>
            <a:rect l="l" t="t" r="r" b="b"/>
            <a:pathLst>
              <a:path h="3175">
                <a:moveTo>
                  <a:pt x="0" y="0"/>
                </a:moveTo>
                <a:lnTo>
                  <a:pt x="0" y="3162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7" name="object 447"/>
          <p:cNvSpPr/>
          <p:nvPr/>
        </p:nvSpPr>
        <p:spPr>
          <a:xfrm>
            <a:off x="2348430" y="2989781"/>
            <a:ext cx="0" cy="2624455"/>
          </a:xfrm>
          <a:custGeom>
            <a:avLst/>
            <a:gdLst/>
            <a:ahLst/>
            <a:cxnLst/>
            <a:rect l="l" t="t" r="r" b="b"/>
            <a:pathLst>
              <a:path h="2624454">
                <a:moveTo>
                  <a:pt x="0" y="0"/>
                </a:moveTo>
                <a:lnTo>
                  <a:pt x="0" y="2623997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8" name="object 448"/>
          <p:cNvSpPr/>
          <p:nvPr/>
        </p:nvSpPr>
        <p:spPr>
          <a:xfrm>
            <a:off x="2350824" y="5579869"/>
            <a:ext cx="0" cy="5080"/>
          </a:xfrm>
          <a:custGeom>
            <a:avLst/>
            <a:gdLst/>
            <a:ahLst/>
            <a:cxnLst/>
            <a:rect l="l" t="t" r="r" b="b"/>
            <a:pathLst>
              <a:path h="5079">
                <a:moveTo>
                  <a:pt x="0" y="4749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9" name="object 449"/>
          <p:cNvSpPr/>
          <p:nvPr/>
        </p:nvSpPr>
        <p:spPr>
          <a:xfrm>
            <a:off x="2386276" y="5579861"/>
            <a:ext cx="0" cy="5080"/>
          </a:xfrm>
          <a:custGeom>
            <a:avLst/>
            <a:gdLst/>
            <a:ahLst/>
            <a:cxnLst/>
            <a:rect l="l" t="t" r="r" b="b"/>
            <a:pathLst>
              <a:path h="5079">
                <a:moveTo>
                  <a:pt x="0" y="0"/>
                </a:moveTo>
                <a:lnTo>
                  <a:pt x="0" y="4749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0" name="object 450"/>
          <p:cNvSpPr/>
          <p:nvPr/>
        </p:nvSpPr>
        <p:spPr>
          <a:xfrm>
            <a:off x="2413809" y="5567893"/>
            <a:ext cx="0" cy="17145"/>
          </a:xfrm>
          <a:custGeom>
            <a:avLst/>
            <a:gdLst/>
            <a:ahLst/>
            <a:cxnLst/>
            <a:rect l="l" t="t" r="r" b="b"/>
            <a:pathLst>
              <a:path h="17145">
                <a:moveTo>
                  <a:pt x="0" y="16725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1" name="object 451"/>
          <p:cNvSpPr/>
          <p:nvPr/>
        </p:nvSpPr>
        <p:spPr>
          <a:xfrm>
            <a:off x="2388548" y="5567890"/>
            <a:ext cx="25400" cy="0"/>
          </a:xfrm>
          <a:custGeom>
            <a:avLst/>
            <a:gdLst/>
            <a:ahLst/>
            <a:cxnLst/>
            <a:rect l="l" t="t" r="r" b="b"/>
            <a:pathLst>
              <a:path w="25400">
                <a:moveTo>
                  <a:pt x="25260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2" name="object 452"/>
          <p:cNvSpPr/>
          <p:nvPr/>
        </p:nvSpPr>
        <p:spPr>
          <a:xfrm>
            <a:off x="2363255" y="5584619"/>
            <a:ext cx="0" cy="3175"/>
          </a:xfrm>
          <a:custGeom>
            <a:avLst/>
            <a:gdLst/>
            <a:ahLst/>
            <a:cxnLst/>
            <a:rect l="l" t="t" r="r" b="b"/>
            <a:pathLst>
              <a:path h="3175">
                <a:moveTo>
                  <a:pt x="0" y="3162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3" name="object 453"/>
          <p:cNvSpPr/>
          <p:nvPr/>
        </p:nvSpPr>
        <p:spPr>
          <a:xfrm>
            <a:off x="2362856" y="5642846"/>
            <a:ext cx="46355" cy="0"/>
          </a:xfrm>
          <a:custGeom>
            <a:avLst/>
            <a:gdLst/>
            <a:ahLst/>
            <a:cxnLst/>
            <a:rect l="l" t="t" r="r" b="b"/>
            <a:pathLst>
              <a:path w="46355">
                <a:moveTo>
                  <a:pt x="0" y="0"/>
                </a:moveTo>
                <a:lnTo>
                  <a:pt x="45948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4" name="object 454"/>
          <p:cNvSpPr/>
          <p:nvPr/>
        </p:nvSpPr>
        <p:spPr>
          <a:xfrm>
            <a:off x="2410556" y="5645639"/>
            <a:ext cx="1270" cy="0"/>
          </a:xfrm>
          <a:custGeom>
            <a:avLst/>
            <a:gdLst/>
            <a:ahLst/>
            <a:cxnLst/>
            <a:rect l="l" t="t" r="r" b="b"/>
            <a:pathLst>
              <a:path w="1269">
                <a:moveTo>
                  <a:pt x="0" y="0"/>
                </a:moveTo>
                <a:lnTo>
                  <a:pt x="97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5" name="object 455"/>
          <p:cNvSpPr/>
          <p:nvPr/>
        </p:nvSpPr>
        <p:spPr>
          <a:xfrm>
            <a:off x="2369148" y="5584619"/>
            <a:ext cx="0" cy="45720"/>
          </a:xfrm>
          <a:custGeom>
            <a:avLst/>
            <a:gdLst/>
            <a:ahLst/>
            <a:cxnLst/>
            <a:rect l="l" t="t" r="r" b="b"/>
            <a:pathLst>
              <a:path h="45720">
                <a:moveTo>
                  <a:pt x="0" y="0"/>
                </a:moveTo>
                <a:lnTo>
                  <a:pt x="0" y="45618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6" name="object 456"/>
          <p:cNvSpPr/>
          <p:nvPr/>
        </p:nvSpPr>
        <p:spPr>
          <a:xfrm>
            <a:off x="2368627" y="5630229"/>
            <a:ext cx="48260" cy="0"/>
          </a:xfrm>
          <a:custGeom>
            <a:avLst/>
            <a:gdLst/>
            <a:ahLst/>
            <a:cxnLst/>
            <a:rect l="l" t="t" r="r" b="b"/>
            <a:pathLst>
              <a:path w="48260">
                <a:moveTo>
                  <a:pt x="48158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7" name="object 457"/>
          <p:cNvSpPr/>
          <p:nvPr/>
        </p:nvSpPr>
        <p:spPr>
          <a:xfrm>
            <a:off x="2366385" y="5610303"/>
            <a:ext cx="0" cy="17780"/>
          </a:xfrm>
          <a:custGeom>
            <a:avLst/>
            <a:gdLst/>
            <a:ahLst/>
            <a:cxnLst/>
            <a:rect l="l" t="t" r="r" b="b"/>
            <a:pathLst>
              <a:path h="17779">
                <a:moveTo>
                  <a:pt x="0" y="17716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8" name="object 458"/>
          <p:cNvSpPr/>
          <p:nvPr/>
        </p:nvSpPr>
        <p:spPr>
          <a:xfrm>
            <a:off x="2348428" y="5579861"/>
            <a:ext cx="40640" cy="0"/>
          </a:xfrm>
          <a:custGeom>
            <a:avLst/>
            <a:gdLst/>
            <a:ahLst/>
            <a:cxnLst/>
            <a:rect l="l" t="t" r="r" b="b"/>
            <a:pathLst>
              <a:path w="40639">
                <a:moveTo>
                  <a:pt x="40119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9" name="object 459"/>
          <p:cNvSpPr/>
          <p:nvPr/>
        </p:nvSpPr>
        <p:spPr>
          <a:xfrm>
            <a:off x="2352876" y="5566386"/>
            <a:ext cx="13970" cy="0"/>
          </a:xfrm>
          <a:custGeom>
            <a:avLst/>
            <a:gdLst/>
            <a:ahLst/>
            <a:cxnLst/>
            <a:rect l="l" t="t" r="r" b="b"/>
            <a:pathLst>
              <a:path w="13969">
                <a:moveTo>
                  <a:pt x="13385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0" name="object 460"/>
          <p:cNvSpPr/>
          <p:nvPr/>
        </p:nvSpPr>
        <p:spPr>
          <a:xfrm>
            <a:off x="2344962" y="5565005"/>
            <a:ext cx="3810" cy="0"/>
          </a:xfrm>
          <a:custGeom>
            <a:avLst/>
            <a:gdLst/>
            <a:ahLst/>
            <a:cxnLst/>
            <a:rect l="l" t="t" r="r" b="b"/>
            <a:pathLst>
              <a:path w="3810">
                <a:moveTo>
                  <a:pt x="0" y="0"/>
                </a:moveTo>
                <a:lnTo>
                  <a:pt x="346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1" name="object 461"/>
          <p:cNvSpPr/>
          <p:nvPr/>
        </p:nvSpPr>
        <p:spPr>
          <a:xfrm>
            <a:off x="2331947" y="5559258"/>
            <a:ext cx="11430" cy="4445"/>
          </a:xfrm>
          <a:custGeom>
            <a:avLst/>
            <a:gdLst/>
            <a:ahLst/>
            <a:cxnLst/>
            <a:rect l="l" t="t" r="r" b="b"/>
            <a:pathLst>
              <a:path w="11430" h="4445">
                <a:moveTo>
                  <a:pt x="0" y="4089"/>
                </a:moveTo>
                <a:lnTo>
                  <a:pt x="11049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2" name="object 462"/>
          <p:cNvSpPr/>
          <p:nvPr/>
        </p:nvSpPr>
        <p:spPr>
          <a:xfrm>
            <a:off x="2344962" y="5561567"/>
            <a:ext cx="0" cy="3810"/>
          </a:xfrm>
          <a:custGeom>
            <a:avLst/>
            <a:gdLst/>
            <a:ahLst/>
            <a:cxnLst/>
            <a:rect l="l" t="t" r="r" b="b"/>
            <a:pathLst>
              <a:path h="3810">
                <a:moveTo>
                  <a:pt x="0" y="0"/>
                </a:moveTo>
                <a:lnTo>
                  <a:pt x="0" y="3441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3" name="object 463"/>
          <p:cNvSpPr/>
          <p:nvPr/>
        </p:nvSpPr>
        <p:spPr>
          <a:xfrm>
            <a:off x="2317950" y="5620039"/>
            <a:ext cx="0" cy="107950"/>
          </a:xfrm>
          <a:custGeom>
            <a:avLst/>
            <a:gdLst/>
            <a:ahLst/>
            <a:cxnLst/>
            <a:rect l="l" t="t" r="r" b="b"/>
            <a:pathLst>
              <a:path h="107950">
                <a:moveTo>
                  <a:pt x="0" y="107429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4" name="object 464"/>
          <p:cNvSpPr/>
          <p:nvPr/>
        </p:nvSpPr>
        <p:spPr>
          <a:xfrm>
            <a:off x="2344132" y="5613778"/>
            <a:ext cx="5715" cy="0"/>
          </a:xfrm>
          <a:custGeom>
            <a:avLst/>
            <a:gdLst/>
            <a:ahLst/>
            <a:cxnLst/>
            <a:rect l="l" t="t" r="r" b="b"/>
            <a:pathLst>
              <a:path w="5714">
                <a:moveTo>
                  <a:pt x="0" y="0"/>
                </a:moveTo>
                <a:lnTo>
                  <a:pt x="5118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5" name="object 465"/>
          <p:cNvSpPr/>
          <p:nvPr/>
        </p:nvSpPr>
        <p:spPr>
          <a:xfrm>
            <a:off x="2352880" y="5577528"/>
            <a:ext cx="13970" cy="0"/>
          </a:xfrm>
          <a:custGeom>
            <a:avLst/>
            <a:gdLst/>
            <a:ahLst/>
            <a:cxnLst/>
            <a:rect l="l" t="t" r="r" b="b"/>
            <a:pathLst>
              <a:path w="13969">
                <a:moveTo>
                  <a:pt x="0" y="0"/>
                </a:moveTo>
                <a:lnTo>
                  <a:pt x="1338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6" name="object 466"/>
          <p:cNvSpPr/>
          <p:nvPr/>
        </p:nvSpPr>
        <p:spPr>
          <a:xfrm>
            <a:off x="2416785" y="5621176"/>
            <a:ext cx="13335" cy="0"/>
          </a:xfrm>
          <a:custGeom>
            <a:avLst/>
            <a:gdLst/>
            <a:ahLst/>
            <a:cxnLst/>
            <a:rect l="l" t="t" r="r" b="b"/>
            <a:pathLst>
              <a:path w="13335">
                <a:moveTo>
                  <a:pt x="0" y="0"/>
                </a:moveTo>
                <a:lnTo>
                  <a:pt x="1334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7" name="object 467"/>
          <p:cNvSpPr/>
          <p:nvPr/>
        </p:nvSpPr>
        <p:spPr>
          <a:xfrm>
            <a:off x="2360616" y="5627189"/>
            <a:ext cx="0" cy="100330"/>
          </a:xfrm>
          <a:custGeom>
            <a:avLst/>
            <a:gdLst/>
            <a:ahLst/>
            <a:cxnLst/>
            <a:rect l="l" t="t" r="r" b="b"/>
            <a:pathLst>
              <a:path h="100329">
                <a:moveTo>
                  <a:pt x="0" y="100279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8" name="object 468"/>
          <p:cNvSpPr/>
          <p:nvPr/>
        </p:nvSpPr>
        <p:spPr>
          <a:xfrm>
            <a:off x="2355369" y="5624982"/>
            <a:ext cx="3175" cy="0"/>
          </a:xfrm>
          <a:custGeom>
            <a:avLst/>
            <a:gdLst/>
            <a:ahLst/>
            <a:cxnLst/>
            <a:rect l="l" t="t" r="r" b="b"/>
            <a:pathLst>
              <a:path w="3175">
                <a:moveTo>
                  <a:pt x="3035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9" name="object 469"/>
          <p:cNvSpPr/>
          <p:nvPr/>
        </p:nvSpPr>
        <p:spPr>
          <a:xfrm>
            <a:off x="2349421" y="5626578"/>
            <a:ext cx="3810" cy="13335"/>
          </a:xfrm>
          <a:custGeom>
            <a:avLst/>
            <a:gdLst/>
            <a:ahLst/>
            <a:cxnLst/>
            <a:rect l="l" t="t" r="r" b="b"/>
            <a:pathLst>
              <a:path w="3810" h="13335">
                <a:moveTo>
                  <a:pt x="3797" y="0"/>
                </a:moveTo>
                <a:lnTo>
                  <a:pt x="0" y="13258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0" name="object 470"/>
          <p:cNvSpPr/>
          <p:nvPr/>
        </p:nvSpPr>
        <p:spPr>
          <a:xfrm>
            <a:off x="2338449" y="5641433"/>
            <a:ext cx="8890" cy="0"/>
          </a:xfrm>
          <a:custGeom>
            <a:avLst/>
            <a:gdLst/>
            <a:ahLst/>
            <a:cxnLst/>
            <a:rect l="l" t="t" r="r" b="b"/>
            <a:pathLst>
              <a:path w="8889">
                <a:moveTo>
                  <a:pt x="8813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1" name="object 471"/>
          <p:cNvSpPr/>
          <p:nvPr/>
        </p:nvSpPr>
        <p:spPr>
          <a:xfrm>
            <a:off x="2336244" y="5612363"/>
            <a:ext cx="0" cy="27305"/>
          </a:xfrm>
          <a:custGeom>
            <a:avLst/>
            <a:gdLst/>
            <a:ahLst/>
            <a:cxnLst/>
            <a:rect l="l" t="t" r="r" b="b"/>
            <a:pathLst>
              <a:path h="27304">
                <a:moveTo>
                  <a:pt x="0" y="2686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2" name="object 472"/>
          <p:cNvSpPr/>
          <p:nvPr/>
        </p:nvSpPr>
        <p:spPr>
          <a:xfrm>
            <a:off x="2321579" y="5610278"/>
            <a:ext cx="12065" cy="4445"/>
          </a:xfrm>
          <a:custGeom>
            <a:avLst/>
            <a:gdLst/>
            <a:ahLst/>
            <a:cxnLst/>
            <a:rect l="l" t="t" r="r" b="b"/>
            <a:pathLst>
              <a:path w="12064" h="4445">
                <a:moveTo>
                  <a:pt x="11658" y="0"/>
                </a:moveTo>
                <a:lnTo>
                  <a:pt x="0" y="4292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3" name="object 473"/>
          <p:cNvSpPr/>
          <p:nvPr/>
        </p:nvSpPr>
        <p:spPr>
          <a:xfrm>
            <a:off x="2416785" y="5621175"/>
            <a:ext cx="0" cy="9525"/>
          </a:xfrm>
          <a:custGeom>
            <a:avLst/>
            <a:gdLst/>
            <a:ahLst/>
            <a:cxnLst/>
            <a:rect l="l" t="t" r="r" b="b"/>
            <a:pathLst>
              <a:path h="9525">
                <a:moveTo>
                  <a:pt x="0" y="9055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4" name="object 474"/>
          <p:cNvSpPr/>
          <p:nvPr/>
        </p:nvSpPr>
        <p:spPr>
          <a:xfrm>
            <a:off x="2365159" y="5567522"/>
            <a:ext cx="0" cy="8890"/>
          </a:xfrm>
          <a:custGeom>
            <a:avLst/>
            <a:gdLst/>
            <a:ahLst/>
            <a:cxnLst/>
            <a:rect l="l" t="t" r="r" b="b"/>
            <a:pathLst>
              <a:path h="8889">
                <a:moveTo>
                  <a:pt x="0" y="0"/>
                </a:moveTo>
                <a:lnTo>
                  <a:pt x="0" y="8902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5" name="object 475"/>
          <p:cNvSpPr/>
          <p:nvPr/>
        </p:nvSpPr>
        <p:spPr>
          <a:xfrm>
            <a:off x="2327189" y="5570284"/>
            <a:ext cx="0" cy="30480"/>
          </a:xfrm>
          <a:custGeom>
            <a:avLst/>
            <a:gdLst/>
            <a:ahLst/>
            <a:cxnLst/>
            <a:rect l="l" t="t" r="r" b="b"/>
            <a:pathLst>
              <a:path h="30479">
                <a:moveTo>
                  <a:pt x="0" y="0"/>
                </a:moveTo>
                <a:lnTo>
                  <a:pt x="0" y="29959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6" name="object 476"/>
          <p:cNvSpPr/>
          <p:nvPr/>
        </p:nvSpPr>
        <p:spPr>
          <a:xfrm>
            <a:off x="2328816" y="5602390"/>
            <a:ext cx="6985" cy="1905"/>
          </a:xfrm>
          <a:custGeom>
            <a:avLst/>
            <a:gdLst/>
            <a:ahLst/>
            <a:cxnLst/>
            <a:rect l="l" t="t" r="r" b="b"/>
            <a:pathLst>
              <a:path w="6985" h="1904">
                <a:moveTo>
                  <a:pt x="0" y="0"/>
                </a:moveTo>
                <a:lnTo>
                  <a:pt x="6781" y="1866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7" name="object 477"/>
          <p:cNvSpPr/>
          <p:nvPr/>
        </p:nvSpPr>
        <p:spPr>
          <a:xfrm>
            <a:off x="2337226" y="5606411"/>
            <a:ext cx="0" cy="10795"/>
          </a:xfrm>
          <a:custGeom>
            <a:avLst/>
            <a:gdLst/>
            <a:ahLst/>
            <a:cxnLst/>
            <a:rect l="l" t="t" r="r" b="b"/>
            <a:pathLst>
              <a:path h="10795">
                <a:moveTo>
                  <a:pt x="0" y="0"/>
                </a:moveTo>
                <a:lnTo>
                  <a:pt x="0" y="10591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8" name="object 478"/>
          <p:cNvSpPr/>
          <p:nvPr/>
        </p:nvSpPr>
        <p:spPr>
          <a:xfrm>
            <a:off x="2339467" y="5619211"/>
            <a:ext cx="3810" cy="0"/>
          </a:xfrm>
          <a:custGeom>
            <a:avLst/>
            <a:gdLst/>
            <a:ahLst/>
            <a:cxnLst/>
            <a:rect l="l" t="t" r="r" b="b"/>
            <a:pathLst>
              <a:path w="3810">
                <a:moveTo>
                  <a:pt x="0" y="0"/>
                </a:moveTo>
                <a:lnTo>
                  <a:pt x="318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9" name="object 479"/>
          <p:cNvSpPr/>
          <p:nvPr/>
        </p:nvSpPr>
        <p:spPr>
          <a:xfrm>
            <a:off x="2342997" y="5559264"/>
            <a:ext cx="2540" cy="2540"/>
          </a:xfrm>
          <a:custGeom>
            <a:avLst/>
            <a:gdLst/>
            <a:ahLst/>
            <a:cxnLst/>
            <a:rect l="l" t="t" r="r" b="b"/>
            <a:pathLst>
              <a:path w="2539" h="2539">
                <a:moveTo>
                  <a:pt x="0" y="0"/>
                </a:moveTo>
                <a:lnTo>
                  <a:pt x="1968" y="2298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0" name="object 480"/>
          <p:cNvSpPr/>
          <p:nvPr/>
        </p:nvSpPr>
        <p:spPr>
          <a:xfrm>
            <a:off x="2371818" y="5567522"/>
            <a:ext cx="11430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0" y="0"/>
                </a:moveTo>
                <a:lnTo>
                  <a:pt x="111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1" name="object 481"/>
          <p:cNvSpPr/>
          <p:nvPr/>
        </p:nvSpPr>
        <p:spPr>
          <a:xfrm>
            <a:off x="2352205" y="5587781"/>
            <a:ext cx="11430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0" y="0"/>
                </a:moveTo>
                <a:lnTo>
                  <a:pt x="11049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2" name="object 482"/>
          <p:cNvSpPr/>
          <p:nvPr/>
        </p:nvSpPr>
        <p:spPr>
          <a:xfrm>
            <a:off x="2433437" y="5630230"/>
            <a:ext cx="0" cy="13970"/>
          </a:xfrm>
          <a:custGeom>
            <a:avLst/>
            <a:gdLst/>
            <a:ahLst/>
            <a:cxnLst/>
            <a:rect l="l" t="t" r="r" b="b"/>
            <a:pathLst>
              <a:path h="13970">
                <a:moveTo>
                  <a:pt x="0" y="0"/>
                </a:moveTo>
                <a:lnTo>
                  <a:pt x="0" y="13969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3" name="object 483"/>
          <p:cNvSpPr/>
          <p:nvPr/>
        </p:nvSpPr>
        <p:spPr>
          <a:xfrm>
            <a:off x="2354016" y="5567522"/>
            <a:ext cx="11430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0" y="0"/>
                </a:moveTo>
                <a:lnTo>
                  <a:pt x="1113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4" name="object 484"/>
          <p:cNvSpPr/>
          <p:nvPr/>
        </p:nvSpPr>
        <p:spPr>
          <a:xfrm>
            <a:off x="2354016" y="5567521"/>
            <a:ext cx="0" cy="8890"/>
          </a:xfrm>
          <a:custGeom>
            <a:avLst/>
            <a:gdLst/>
            <a:ahLst/>
            <a:cxnLst/>
            <a:rect l="l" t="t" r="r" b="b"/>
            <a:pathLst>
              <a:path h="8889">
                <a:moveTo>
                  <a:pt x="0" y="8902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5" name="object 485"/>
          <p:cNvSpPr/>
          <p:nvPr/>
        </p:nvSpPr>
        <p:spPr>
          <a:xfrm>
            <a:off x="2431042" y="5621176"/>
            <a:ext cx="0" cy="10160"/>
          </a:xfrm>
          <a:custGeom>
            <a:avLst/>
            <a:gdLst/>
            <a:ahLst/>
            <a:cxnLst/>
            <a:rect l="l" t="t" r="r" b="b"/>
            <a:pathLst>
              <a:path h="10160">
                <a:moveTo>
                  <a:pt x="0" y="0"/>
                </a:moveTo>
                <a:lnTo>
                  <a:pt x="0" y="9542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6" name="object 486"/>
          <p:cNvSpPr/>
          <p:nvPr/>
        </p:nvSpPr>
        <p:spPr>
          <a:xfrm>
            <a:off x="2354021" y="5576423"/>
            <a:ext cx="11430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11137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7" name="object 487"/>
          <p:cNvSpPr/>
          <p:nvPr/>
        </p:nvSpPr>
        <p:spPr>
          <a:xfrm>
            <a:off x="2370710" y="5566386"/>
            <a:ext cx="13970" cy="0"/>
          </a:xfrm>
          <a:custGeom>
            <a:avLst/>
            <a:gdLst/>
            <a:ahLst/>
            <a:cxnLst/>
            <a:rect l="l" t="t" r="r" b="b"/>
            <a:pathLst>
              <a:path w="13969">
                <a:moveTo>
                  <a:pt x="13385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8" name="object 488"/>
          <p:cNvSpPr/>
          <p:nvPr/>
        </p:nvSpPr>
        <p:spPr>
          <a:xfrm>
            <a:off x="2370714" y="5577528"/>
            <a:ext cx="13970" cy="0"/>
          </a:xfrm>
          <a:custGeom>
            <a:avLst/>
            <a:gdLst/>
            <a:ahLst/>
            <a:cxnLst/>
            <a:rect l="l" t="t" r="r" b="b"/>
            <a:pathLst>
              <a:path w="13969">
                <a:moveTo>
                  <a:pt x="0" y="0"/>
                </a:moveTo>
                <a:lnTo>
                  <a:pt x="1338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9" name="object 489"/>
          <p:cNvSpPr/>
          <p:nvPr/>
        </p:nvSpPr>
        <p:spPr>
          <a:xfrm>
            <a:off x="2382960" y="5567522"/>
            <a:ext cx="0" cy="8890"/>
          </a:xfrm>
          <a:custGeom>
            <a:avLst/>
            <a:gdLst/>
            <a:ahLst/>
            <a:cxnLst/>
            <a:rect l="l" t="t" r="r" b="b"/>
            <a:pathLst>
              <a:path h="8889">
                <a:moveTo>
                  <a:pt x="0" y="0"/>
                </a:moveTo>
                <a:lnTo>
                  <a:pt x="0" y="8902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0" name="object 490"/>
          <p:cNvSpPr/>
          <p:nvPr/>
        </p:nvSpPr>
        <p:spPr>
          <a:xfrm>
            <a:off x="2371818" y="5567521"/>
            <a:ext cx="0" cy="8890"/>
          </a:xfrm>
          <a:custGeom>
            <a:avLst/>
            <a:gdLst/>
            <a:ahLst/>
            <a:cxnLst/>
            <a:rect l="l" t="t" r="r" b="b"/>
            <a:pathLst>
              <a:path h="8889">
                <a:moveTo>
                  <a:pt x="0" y="8902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1" name="object 491"/>
          <p:cNvSpPr/>
          <p:nvPr/>
        </p:nvSpPr>
        <p:spPr>
          <a:xfrm>
            <a:off x="2371822" y="5576423"/>
            <a:ext cx="11430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11137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2" name="object 492"/>
          <p:cNvSpPr/>
          <p:nvPr/>
        </p:nvSpPr>
        <p:spPr>
          <a:xfrm>
            <a:off x="2342659" y="5613775"/>
            <a:ext cx="1905" cy="5715"/>
          </a:xfrm>
          <a:custGeom>
            <a:avLst/>
            <a:gdLst/>
            <a:ahLst/>
            <a:cxnLst/>
            <a:rect l="l" t="t" r="r" b="b"/>
            <a:pathLst>
              <a:path w="1905" h="5714">
                <a:moveTo>
                  <a:pt x="0" y="5435"/>
                </a:moveTo>
                <a:lnTo>
                  <a:pt x="147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3" name="object 493"/>
          <p:cNvSpPr/>
          <p:nvPr/>
        </p:nvSpPr>
        <p:spPr>
          <a:xfrm>
            <a:off x="2350824" y="5619211"/>
            <a:ext cx="10160" cy="0"/>
          </a:xfrm>
          <a:custGeom>
            <a:avLst/>
            <a:gdLst/>
            <a:ahLst/>
            <a:cxnLst/>
            <a:rect l="l" t="t" r="r" b="b"/>
            <a:pathLst>
              <a:path w="10160">
                <a:moveTo>
                  <a:pt x="0" y="0"/>
                </a:moveTo>
                <a:lnTo>
                  <a:pt x="9791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4" name="object 494"/>
          <p:cNvSpPr/>
          <p:nvPr/>
        </p:nvSpPr>
        <p:spPr>
          <a:xfrm>
            <a:off x="2349258" y="5613778"/>
            <a:ext cx="1905" cy="5715"/>
          </a:xfrm>
          <a:custGeom>
            <a:avLst/>
            <a:gdLst/>
            <a:ahLst/>
            <a:cxnLst/>
            <a:rect l="l" t="t" r="r" b="b"/>
            <a:pathLst>
              <a:path w="1905" h="5714">
                <a:moveTo>
                  <a:pt x="0" y="0"/>
                </a:moveTo>
                <a:lnTo>
                  <a:pt x="1562" y="5435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5" name="object 495"/>
          <p:cNvSpPr/>
          <p:nvPr/>
        </p:nvSpPr>
        <p:spPr>
          <a:xfrm>
            <a:off x="2360616" y="5610308"/>
            <a:ext cx="0" cy="8890"/>
          </a:xfrm>
          <a:custGeom>
            <a:avLst/>
            <a:gdLst/>
            <a:ahLst/>
            <a:cxnLst/>
            <a:rect l="l" t="t" r="r" b="b"/>
            <a:pathLst>
              <a:path h="8889">
                <a:moveTo>
                  <a:pt x="0" y="8902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6" name="object 496"/>
          <p:cNvSpPr/>
          <p:nvPr/>
        </p:nvSpPr>
        <p:spPr>
          <a:xfrm>
            <a:off x="2360616" y="5610310"/>
            <a:ext cx="6350" cy="0"/>
          </a:xfrm>
          <a:custGeom>
            <a:avLst/>
            <a:gdLst/>
            <a:ahLst/>
            <a:cxnLst/>
            <a:rect l="l" t="t" r="r" b="b"/>
            <a:pathLst>
              <a:path w="6350">
                <a:moveTo>
                  <a:pt x="0" y="0"/>
                </a:moveTo>
                <a:lnTo>
                  <a:pt x="576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7" name="object 497"/>
          <p:cNvSpPr/>
          <p:nvPr/>
        </p:nvSpPr>
        <p:spPr>
          <a:xfrm>
            <a:off x="2433636" y="5584614"/>
            <a:ext cx="0" cy="3810"/>
          </a:xfrm>
          <a:custGeom>
            <a:avLst/>
            <a:gdLst/>
            <a:ahLst/>
            <a:cxnLst/>
            <a:rect l="l" t="t" r="r" b="b"/>
            <a:pathLst>
              <a:path h="3810">
                <a:moveTo>
                  <a:pt x="0" y="3289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8" name="object 498"/>
          <p:cNvSpPr/>
          <p:nvPr/>
        </p:nvSpPr>
        <p:spPr>
          <a:xfrm>
            <a:off x="2433605" y="5644196"/>
            <a:ext cx="3810" cy="0"/>
          </a:xfrm>
          <a:custGeom>
            <a:avLst/>
            <a:gdLst/>
            <a:ahLst/>
            <a:cxnLst/>
            <a:rect l="l" t="t" r="r" b="b"/>
            <a:pathLst>
              <a:path w="3810">
                <a:moveTo>
                  <a:pt x="0" y="0"/>
                </a:moveTo>
                <a:lnTo>
                  <a:pt x="3314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9" name="object 499"/>
          <p:cNvSpPr/>
          <p:nvPr/>
        </p:nvSpPr>
        <p:spPr>
          <a:xfrm>
            <a:off x="2436920" y="5638646"/>
            <a:ext cx="0" cy="5715"/>
          </a:xfrm>
          <a:custGeom>
            <a:avLst/>
            <a:gdLst/>
            <a:ahLst/>
            <a:cxnLst/>
            <a:rect l="l" t="t" r="r" b="b"/>
            <a:pathLst>
              <a:path h="5714">
                <a:moveTo>
                  <a:pt x="0" y="5549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0" name="object 500"/>
          <p:cNvSpPr/>
          <p:nvPr/>
        </p:nvSpPr>
        <p:spPr>
          <a:xfrm>
            <a:off x="2436920" y="5638641"/>
            <a:ext cx="3810" cy="0"/>
          </a:xfrm>
          <a:custGeom>
            <a:avLst/>
            <a:gdLst/>
            <a:ahLst/>
            <a:cxnLst/>
            <a:rect l="l" t="t" r="r" b="b"/>
            <a:pathLst>
              <a:path w="3810">
                <a:moveTo>
                  <a:pt x="0" y="0"/>
                </a:moveTo>
                <a:lnTo>
                  <a:pt x="3378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1" name="object 501"/>
          <p:cNvSpPr/>
          <p:nvPr/>
        </p:nvSpPr>
        <p:spPr>
          <a:xfrm>
            <a:off x="2444809" y="5584619"/>
            <a:ext cx="0" cy="3810"/>
          </a:xfrm>
          <a:custGeom>
            <a:avLst/>
            <a:gdLst/>
            <a:ahLst/>
            <a:cxnLst/>
            <a:rect l="l" t="t" r="r" b="b"/>
            <a:pathLst>
              <a:path h="3810">
                <a:moveTo>
                  <a:pt x="0" y="0"/>
                </a:moveTo>
                <a:lnTo>
                  <a:pt x="0" y="3289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2" name="object 502"/>
          <p:cNvSpPr/>
          <p:nvPr/>
        </p:nvSpPr>
        <p:spPr>
          <a:xfrm>
            <a:off x="2433633" y="5587903"/>
            <a:ext cx="11430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11175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3" name="object 503"/>
          <p:cNvSpPr/>
          <p:nvPr/>
        </p:nvSpPr>
        <p:spPr>
          <a:xfrm>
            <a:off x="2414177" y="5584619"/>
            <a:ext cx="0" cy="45720"/>
          </a:xfrm>
          <a:custGeom>
            <a:avLst/>
            <a:gdLst/>
            <a:ahLst/>
            <a:cxnLst/>
            <a:rect l="l" t="t" r="r" b="b"/>
            <a:pathLst>
              <a:path h="45720">
                <a:moveTo>
                  <a:pt x="0" y="0"/>
                </a:moveTo>
                <a:lnTo>
                  <a:pt x="0" y="45618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4" name="object 504"/>
          <p:cNvSpPr/>
          <p:nvPr/>
        </p:nvSpPr>
        <p:spPr>
          <a:xfrm>
            <a:off x="2455920" y="5586867"/>
            <a:ext cx="0" cy="62230"/>
          </a:xfrm>
          <a:custGeom>
            <a:avLst/>
            <a:gdLst/>
            <a:ahLst/>
            <a:cxnLst/>
            <a:rect l="l" t="t" r="r" b="b"/>
            <a:pathLst>
              <a:path h="62229">
                <a:moveTo>
                  <a:pt x="0" y="6181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5" name="object 505"/>
          <p:cNvSpPr/>
          <p:nvPr/>
        </p:nvSpPr>
        <p:spPr>
          <a:xfrm>
            <a:off x="2440297" y="5638641"/>
            <a:ext cx="0" cy="14604"/>
          </a:xfrm>
          <a:custGeom>
            <a:avLst/>
            <a:gdLst/>
            <a:ahLst/>
            <a:cxnLst/>
            <a:rect l="l" t="t" r="r" b="b"/>
            <a:pathLst>
              <a:path h="14604">
                <a:moveTo>
                  <a:pt x="0" y="0"/>
                </a:moveTo>
                <a:lnTo>
                  <a:pt x="0" y="14516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6" name="object 506"/>
          <p:cNvSpPr/>
          <p:nvPr/>
        </p:nvSpPr>
        <p:spPr>
          <a:xfrm>
            <a:off x="2442507" y="5655368"/>
            <a:ext cx="6985" cy="0"/>
          </a:xfrm>
          <a:custGeom>
            <a:avLst/>
            <a:gdLst/>
            <a:ahLst/>
            <a:cxnLst/>
            <a:rect l="l" t="t" r="r" b="b"/>
            <a:pathLst>
              <a:path w="6985">
                <a:moveTo>
                  <a:pt x="0" y="0"/>
                </a:moveTo>
                <a:lnTo>
                  <a:pt x="674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7" name="object 507"/>
          <p:cNvSpPr/>
          <p:nvPr/>
        </p:nvSpPr>
        <p:spPr>
          <a:xfrm>
            <a:off x="2452819" y="5570622"/>
            <a:ext cx="0" cy="14604"/>
          </a:xfrm>
          <a:custGeom>
            <a:avLst/>
            <a:gdLst/>
            <a:ahLst/>
            <a:cxnLst/>
            <a:rect l="l" t="t" r="r" b="b"/>
            <a:pathLst>
              <a:path h="14604">
                <a:moveTo>
                  <a:pt x="0" y="0"/>
                </a:moveTo>
                <a:lnTo>
                  <a:pt x="0" y="13995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8" name="object 508"/>
          <p:cNvSpPr/>
          <p:nvPr/>
        </p:nvSpPr>
        <p:spPr>
          <a:xfrm>
            <a:off x="2388547" y="5565373"/>
            <a:ext cx="4445" cy="0"/>
          </a:xfrm>
          <a:custGeom>
            <a:avLst/>
            <a:gdLst/>
            <a:ahLst/>
            <a:cxnLst/>
            <a:rect l="l" t="t" r="r" b="b"/>
            <a:pathLst>
              <a:path w="4444">
                <a:moveTo>
                  <a:pt x="0" y="0"/>
                </a:moveTo>
                <a:lnTo>
                  <a:pt x="444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9" name="object 509"/>
          <p:cNvSpPr/>
          <p:nvPr/>
        </p:nvSpPr>
        <p:spPr>
          <a:xfrm>
            <a:off x="2392997" y="5559760"/>
            <a:ext cx="0" cy="5715"/>
          </a:xfrm>
          <a:custGeom>
            <a:avLst/>
            <a:gdLst/>
            <a:ahLst/>
            <a:cxnLst/>
            <a:rect l="l" t="t" r="r" b="b"/>
            <a:pathLst>
              <a:path h="5714">
                <a:moveTo>
                  <a:pt x="0" y="5613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0" name="object 510"/>
          <p:cNvSpPr/>
          <p:nvPr/>
        </p:nvSpPr>
        <p:spPr>
          <a:xfrm>
            <a:off x="2392997" y="5559756"/>
            <a:ext cx="55244" cy="5080"/>
          </a:xfrm>
          <a:custGeom>
            <a:avLst/>
            <a:gdLst/>
            <a:ahLst/>
            <a:cxnLst/>
            <a:rect l="l" t="t" r="r" b="b"/>
            <a:pathLst>
              <a:path w="55244" h="5079">
                <a:moveTo>
                  <a:pt x="0" y="0"/>
                </a:moveTo>
                <a:lnTo>
                  <a:pt x="54876" y="491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1" name="object 511"/>
          <p:cNvSpPr/>
          <p:nvPr/>
        </p:nvSpPr>
        <p:spPr>
          <a:xfrm>
            <a:off x="2411042" y="5646191"/>
            <a:ext cx="20320" cy="0"/>
          </a:xfrm>
          <a:custGeom>
            <a:avLst/>
            <a:gdLst/>
            <a:ahLst/>
            <a:cxnLst/>
            <a:rect l="l" t="t" r="r" b="b"/>
            <a:pathLst>
              <a:path w="20319">
                <a:moveTo>
                  <a:pt x="20015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2" name="object 512"/>
          <p:cNvSpPr/>
          <p:nvPr/>
        </p:nvSpPr>
        <p:spPr>
          <a:xfrm>
            <a:off x="2405213" y="5642836"/>
            <a:ext cx="0" cy="85090"/>
          </a:xfrm>
          <a:custGeom>
            <a:avLst/>
            <a:gdLst/>
            <a:ahLst/>
            <a:cxnLst/>
            <a:rect l="l" t="t" r="r" b="b"/>
            <a:pathLst>
              <a:path h="85089">
                <a:moveTo>
                  <a:pt x="0" y="84632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3" name="object 513"/>
          <p:cNvSpPr/>
          <p:nvPr/>
        </p:nvSpPr>
        <p:spPr>
          <a:xfrm>
            <a:off x="2352880" y="2979008"/>
            <a:ext cx="0" cy="2606040"/>
          </a:xfrm>
          <a:custGeom>
            <a:avLst/>
            <a:gdLst/>
            <a:ahLst/>
            <a:cxnLst/>
            <a:rect l="l" t="t" r="r" b="b"/>
            <a:pathLst>
              <a:path h="2606040">
                <a:moveTo>
                  <a:pt x="0" y="0"/>
                </a:moveTo>
                <a:lnTo>
                  <a:pt x="0" y="260562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4" name="object 514"/>
          <p:cNvSpPr/>
          <p:nvPr/>
        </p:nvSpPr>
        <p:spPr>
          <a:xfrm>
            <a:off x="2370714" y="2979008"/>
            <a:ext cx="0" cy="2606040"/>
          </a:xfrm>
          <a:custGeom>
            <a:avLst/>
            <a:gdLst/>
            <a:ahLst/>
            <a:cxnLst/>
            <a:rect l="l" t="t" r="r" b="b"/>
            <a:pathLst>
              <a:path h="2606040">
                <a:moveTo>
                  <a:pt x="0" y="0"/>
                </a:moveTo>
                <a:lnTo>
                  <a:pt x="0" y="260562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5" name="object 515"/>
          <p:cNvSpPr/>
          <p:nvPr/>
        </p:nvSpPr>
        <p:spPr>
          <a:xfrm>
            <a:off x="2366262" y="2979008"/>
            <a:ext cx="0" cy="2606040"/>
          </a:xfrm>
          <a:custGeom>
            <a:avLst/>
            <a:gdLst/>
            <a:ahLst/>
            <a:cxnLst/>
            <a:rect l="l" t="t" r="r" b="b"/>
            <a:pathLst>
              <a:path h="2606040">
                <a:moveTo>
                  <a:pt x="0" y="0"/>
                </a:moveTo>
                <a:lnTo>
                  <a:pt x="0" y="260562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6" name="object 516"/>
          <p:cNvSpPr/>
          <p:nvPr/>
        </p:nvSpPr>
        <p:spPr>
          <a:xfrm>
            <a:off x="2384096" y="2979008"/>
            <a:ext cx="0" cy="2606040"/>
          </a:xfrm>
          <a:custGeom>
            <a:avLst/>
            <a:gdLst/>
            <a:ahLst/>
            <a:cxnLst/>
            <a:rect l="l" t="t" r="r" b="b"/>
            <a:pathLst>
              <a:path h="2606040">
                <a:moveTo>
                  <a:pt x="0" y="0"/>
                </a:moveTo>
                <a:lnTo>
                  <a:pt x="0" y="260562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7" name="object 517"/>
          <p:cNvSpPr/>
          <p:nvPr/>
        </p:nvSpPr>
        <p:spPr>
          <a:xfrm>
            <a:off x="2388547" y="2988798"/>
            <a:ext cx="0" cy="2641600"/>
          </a:xfrm>
          <a:custGeom>
            <a:avLst/>
            <a:gdLst/>
            <a:ahLst/>
            <a:cxnLst/>
            <a:rect l="l" t="t" r="r" b="b"/>
            <a:pathLst>
              <a:path h="2641600">
                <a:moveTo>
                  <a:pt x="0" y="0"/>
                </a:moveTo>
                <a:lnTo>
                  <a:pt x="0" y="264143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8" name="object 518"/>
          <p:cNvSpPr/>
          <p:nvPr/>
        </p:nvSpPr>
        <p:spPr>
          <a:xfrm>
            <a:off x="2316876" y="5633421"/>
            <a:ext cx="0" cy="15875"/>
          </a:xfrm>
          <a:custGeom>
            <a:avLst/>
            <a:gdLst/>
            <a:ahLst/>
            <a:cxnLst/>
            <a:rect l="l" t="t" r="r" b="b"/>
            <a:pathLst>
              <a:path h="15875">
                <a:moveTo>
                  <a:pt x="0" y="0"/>
                </a:moveTo>
                <a:lnTo>
                  <a:pt x="0" y="15557"/>
                </a:lnTo>
              </a:path>
            </a:pathLst>
          </a:custGeom>
          <a:ln w="3175">
            <a:solidFill>
              <a:srgbClr val="000000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9" name="object 519"/>
          <p:cNvSpPr/>
          <p:nvPr/>
        </p:nvSpPr>
        <p:spPr>
          <a:xfrm>
            <a:off x="2294562" y="5633421"/>
            <a:ext cx="22860" cy="0"/>
          </a:xfrm>
          <a:custGeom>
            <a:avLst/>
            <a:gdLst/>
            <a:ahLst/>
            <a:cxnLst/>
            <a:rect l="l" t="t" r="r" b="b"/>
            <a:pathLst>
              <a:path w="22860">
                <a:moveTo>
                  <a:pt x="22313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0" name="object 520"/>
          <p:cNvSpPr/>
          <p:nvPr/>
        </p:nvSpPr>
        <p:spPr>
          <a:xfrm>
            <a:off x="2294073" y="5632849"/>
            <a:ext cx="1270" cy="0"/>
          </a:xfrm>
          <a:custGeom>
            <a:avLst/>
            <a:gdLst/>
            <a:ahLst/>
            <a:cxnLst/>
            <a:rect l="l" t="t" r="r" b="b"/>
            <a:pathLst>
              <a:path w="1269">
                <a:moveTo>
                  <a:pt x="0" y="0"/>
                </a:moveTo>
                <a:lnTo>
                  <a:pt x="97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1" name="object 521"/>
          <p:cNvSpPr/>
          <p:nvPr/>
        </p:nvSpPr>
        <p:spPr>
          <a:xfrm>
            <a:off x="2294562" y="5632287"/>
            <a:ext cx="23495" cy="0"/>
          </a:xfrm>
          <a:custGeom>
            <a:avLst/>
            <a:gdLst/>
            <a:ahLst/>
            <a:cxnLst/>
            <a:rect l="l" t="t" r="r" b="b"/>
            <a:pathLst>
              <a:path w="23494">
                <a:moveTo>
                  <a:pt x="0" y="0"/>
                </a:moveTo>
                <a:lnTo>
                  <a:pt x="23329" y="0"/>
                </a:lnTo>
              </a:path>
            </a:pathLst>
          </a:custGeom>
          <a:ln w="3175">
            <a:solidFill>
              <a:srgbClr val="000000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2" name="object 522"/>
          <p:cNvSpPr/>
          <p:nvPr/>
        </p:nvSpPr>
        <p:spPr>
          <a:xfrm>
            <a:off x="2317945" y="5727438"/>
            <a:ext cx="26670" cy="0"/>
          </a:xfrm>
          <a:custGeom>
            <a:avLst/>
            <a:gdLst/>
            <a:ahLst/>
            <a:cxnLst/>
            <a:rect l="l" t="t" r="r" b="b"/>
            <a:pathLst>
              <a:path w="26669">
                <a:moveTo>
                  <a:pt x="26187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3" name="object 523"/>
          <p:cNvSpPr/>
          <p:nvPr/>
        </p:nvSpPr>
        <p:spPr>
          <a:xfrm>
            <a:off x="2879528" y="2840309"/>
            <a:ext cx="0" cy="2886075"/>
          </a:xfrm>
          <a:custGeom>
            <a:avLst/>
            <a:gdLst/>
            <a:ahLst/>
            <a:cxnLst/>
            <a:rect l="l" t="t" r="r" b="b"/>
            <a:pathLst>
              <a:path h="2886075">
                <a:moveTo>
                  <a:pt x="0" y="2885655"/>
                </a:moveTo>
                <a:lnTo>
                  <a:pt x="0" y="0"/>
                </a:lnTo>
              </a:path>
            </a:pathLst>
          </a:custGeom>
          <a:ln w="3175">
            <a:solidFill>
              <a:srgbClr val="62636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4" name="object 524"/>
          <p:cNvSpPr/>
          <p:nvPr/>
        </p:nvSpPr>
        <p:spPr>
          <a:xfrm>
            <a:off x="2294562" y="2913108"/>
            <a:ext cx="0" cy="2720340"/>
          </a:xfrm>
          <a:custGeom>
            <a:avLst/>
            <a:gdLst/>
            <a:ahLst/>
            <a:cxnLst/>
            <a:rect l="l" t="t" r="r" b="b"/>
            <a:pathLst>
              <a:path h="2720340">
                <a:moveTo>
                  <a:pt x="0" y="0"/>
                </a:moveTo>
                <a:lnTo>
                  <a:pt x="0" y="2720314"/>
                </a:lnTo>
              </a:path>
            </a:pathLst>
          </a:custGeom>
          <a:ln w="3175">
            <a:solidFill>
              <a:srgbClr val="92949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5" name="object 525"/>
          <p:cNvSpPr/>
          <p:nvPr/>
        </p:nvSpPr>
        <p:spPr>
          <a:xfrm>
            <a:off x="2644565" y="2368288"/>
            <a:ext cx="0" cy="434975"/>
          </a:xfrm>
          <a:custGeom>
            <a:avLst/>
            <a:gdLst/>
            <a:ahLst/>
            <a:cxnLst/>
            <a:rect l="l" t="t" r="r" b="b"/>
            <a:pathLst>
              <a:path h="434975">
                <a:moveTo>
                  <a:pt x="0" y="434505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6" name="object 526"/>
          <p:cNvSpPr/>
          <p:nvPr/>
        </p:nvSpPr>
        <p:spPr>
          <a:xfrm>
            <a:off x="2644387" y="2091608"/>
            <a:ext cx="635" cy="276860"/>
          </a:xfrm>
          <a:custGeom>
            <a:avLst/>
            <a:gdLst/>
            <a:ahLst/>
            <a:cxnLst/>
            <a:rect l="l" t="t" r="r" b="b"/>
            <a:pathLst>
              <a:path w="635" h="276860">
                <a:moveTo>
                  <a:pt x="177" y="276682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7" name="object 527"/>
          <p:cNvSpPr/>
          <p:nvPr/>
        </p:nvSpPr>
        <p:spPr>
          <a:xfrm>
            <a:off x="2623263" y="2368288"/>
            <a:ext cx="0" cy="434975"/>
          </a:xfrm>
          <a:custGeom>
            <a:avLst/>
            <a:gdLst/>
            <a:ahLst/>
            <a:cxnLst/>
            <a:rect l="l" t="t" r="r" b="b"/>
            <a:pathLst>
              <a:path h="434975">
                <a:moveTo>
                  <a:pt x="0" y="434505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8" name="object 528"/>
          <p:cNvSpPr/>
          <p:nvPr/>
        </p:nvSpPr>
        <p:spPr>
          <a:xfrm>
            <a:off x="2433542" y="2890268"/>
            <a:ext cx="4445" cy="11430"/>
          </a:xfrm>
          <a:custGeom>
            <a:avLst/>
            <a:gdLst/>
            <a:ahLst/>
            <a:cxnLst/>
            <a:rect l="l" t="t" r="r" b="b"/>
            <a:pathLst>
              <a:path w="4444" h="11430">
                <a:moveTo>
                  <a:pt x="3378" y="10960"/>
                </a:moveTo>
                <a:lnTo>
                  <a:pt x="3962" y="7492"/>
                </a:lnTo>
                <a:lnTo>
                  <a:pt x="2425" y="2552"/>
                </a:ln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9" name="object 529"/>
          <p:cNvSpPr/>
          <p:nvPr/>
        </p:nvSpPr>
        <p:spPr>
          <a:xfrm>
            <a:off x="2408805" y="2900314"/>
            <a:ext cx="2540" cy="2540"/>
          </a:xfrm>
          <a:custGeom>
            <a:avLst/>
            <a:gdLst/>
            <a:ahLst/>
            <a:cxnLst/>
            <a:rect l="l" t="t" r="r" b="b"/>
            <a:pathLst>
              <a:path w="2539" h="2539">
                <a:moveTo>
                  <a:pt x="0" y="2235"/>
                </a:moveTo>
                <a:lnTo>
                  <a:pt x="1231" y="2235"/>
                </a:lnTo>
                <a:lnTo>
                  <a:pt x="2235" y="1257"/>
                </a:lnTo>
                <a:lnTo>
                  <a:pt x="223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0" name="object 530"/>
          <p:cNvSpPr/>
          <p:nvPr/>
        </p:nvSpPr>
        <p:spPr>
          <a:xfrm>
            <a:off x="2366392" y="2915133"/>
            <a:ext cx="2540" cy="2540"/>
          </a:xfrm>
          <a:custGeom>
            <a:avLst/>
            <a:gdLst/>
            <a:ahLst/>
            <a:cxnLst/>
            <a:rect l="l" t="t" r="r" b="b"/>
            <a:pathLst>
              <a:path w="2539" h="2539">
                <a:moveTo>
                  <a:pt x="2235" y="0"/>
                </a:moveTo>
                <a:lnTo>
                  <a:pt x="1003" y="0"/>
                </a:lnTo>
                <a:lnTo>
                  <a:pt x="0" y="1016"/>
                </a:lnTo>
                <a:lnTo>
                  <a:pt x="0" y="2273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1" name="object 531"/>
          <p:cNvSpPr/>
          <p:nvPr/>
        </p:nvSpPr>
        <p:spPr>
          <a:xfrm>
            <a:off x="2342997" y="2986159"/>
            <a:ext cx="5715" cy="3810"/>
          </a:xfrm>
          <a:custGeom>
            <a:avLst/>
            <a:gdLst/>
            <a:ahLst/>
            <a:cxnLst/>
            <a:rect l="l" t="t" r="r" b="b"/>
            <a:pathLst>
              <a:path w="5714" h="3810">
                <a:moveTo>
                  <a:pt x="0" y="0"/>
                </a:moveTo>
                <a:lnTo>
                  <a:pt x="774" y="2095"/>
                </a:lnTo>
                <a:lnTo>
                  <a:pt x="3187" y="3721"/>
                </a:lnTo>
                <a:lnTo>
                  <a:pt x="5435" y="3619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2" name="object 532"/>
          <p:cNvSpPr/>
          <p:nvPr/>
        </p:nvSpPr>
        <p:spPr>
          <a:xfrm>
            <a:off x="2358405" y="2918203"/>
            <a:ext cx="2540" cy="2540"/>
          </a:xfrm>
          <a:custGeom>
            <a:avLst/>
            <a:gdLst/>
            <a:ahLst/>
            <a:cxnLst/>
            <a:rect l="l" t="t" r="r" b="b"/>
            <a:pathLst>
              <a:path w="2539" h="2539">
                <a:moveTo>
                  <a:pt x="0" y="2209"/>
                </a:moveTo>
                <a:lnTo>
                  <a:pt x="1219" y="2209"/>
                </a:lnTo>
                <a:lnTo>
                  <a:pt x="2209" y="1231"/>
                </a:lnTo>
                <a:lnTo>
                  <a:pt x="2209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3" name="object 533"/>
          <p:cNvSpPr/>
          <p:nvPr/>
        </p:nvSpPr>
        <p:spPr>
          <a:xfrm>
            <a:off x="2353218" y="2918816"/>
            <a:ext cx="2540" cy="1905"/>
          </a:xfrm>
          <a:custGeom>
            <a:avLst/>
            <a:gdLst/>
            <a:ahLst/>
            <a:cxnLst/>
            <a:rect l="l" t="t" r="r" b="b"/>
            <a:pathLst>
              <a:path w="2539" h="1905">
                <a:moveTo>
                  <a:pt x="0" y="0"/>
                </a:moveTo>
                <a:lnTo>
                  <a:pt x="241" y="914"/>
                </a:lnTo>
                <a:lnTo>
                  <a:pt x="1193" y="1663"/>
                </a:lnTo>
                <a:lnTo>
                  <a:pt x="2146" y="160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4" name="object 534"/>
          <p:cNvSpPr/>
          <p:nvPr/>
        </p:nvSpPr>
        <p:spPr>
          <a:xfrm>
            <a:off x="2347266" y="2903932"/>
            <a:ext cx="2540" cy="1905"/>
          </a:xfrm>
          <a:custGeom>
            <a:avLst/>
            <a:gdLst/>
            <a:ahLst/>
            <a:cxnLst/>
            <a:rect l="l" t="t" r="r" b="b"/>
            <a:pathLst>
              <a:path w="2539" h="1905">
                <a:moveTo>
                  <a:pt x="2146" y="1625"/>
                </a:moveTo>
                <a:lnTo>
                  <a:pt x="1866" y="711"/>
                </a:lnTo>
                <a:lnTo>
                  <a:pt x="952" y="0"/>
                </a:lnTo>
                <a:lnTo>
                  <a:pt x="0" y="25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5" name="object 535"/>
          <p:cNvSpPr/>
          <p:nvPr/>
        </p:nvSpPr>
        <p:spPr>
          <a:xfrm>
            <a:off x="2336244" y="2903961"/>
            <a:ext cx="2540" cy="2540"/>
          </a:xfrm>
          <a:custGeom>
            <a:avLst/>
            <a:gdLst/>
            <a:ahLst/>
            <a:cxnLst/>
            <a:rect l="l" t="t" r="r" b="b"/>
            <a:pathLst>
              <a:path w="2539" h="2539">
                <a:moveTo>
                  <a:pt x="2209" y="0"/>
                </a:moveTo>
                <a:lnTo>
                  <a:pt x="977" y="0"/>
                </a:lnTo>
                <a:lnTo>
                  <a:pt x="0" y="977"/>
                </a:lnTo>
                <a:lnTo>
                  <a:pt x="0" y="2209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6" name="object 536"/>
          <p:cNvSpPr/>
          <p:nvPr/>
        </p:nvSpPr>
        <p:spPr>
          <a:xfrm>
            <a:off x="2333237" y="2933057"/>
            <a:ext cx="3175" cy="2540"/>
          </a:xfrm>
          <a:custGeom>
            <a:avLst/>
            <a:gdLst/>
            <a:ahLst/>
            <a:cxnLst/>
            <a:rect l="l" t="t" r="r" b="b"/>
            <a:pathLst>
              <a:path w="3175" h="2539">
                <a:moveTo>
                  <a:pt x="0" y="2057"/>
                </a:moveTo>
                <a:lnTo>
                  <a:pt x="1168" y="2489"/>
                </a:lnTo>
                <a:lnTo>
                  <a:pt x="2463" y="1904"/>
                </a:lnTo>
                <a:lnTo>
                  <a:pt x="2857" y="736"/>
                </a:lnTo>
                <a:lnTo>
                  <a:pt x="2946" y="558"/>
                </a:lnTo>
                <a:lnTo>
                  <a:pt x="3009" y="190"/>
                </a:lnTo>
                <a:lnTo>
                  <a:pt x="3009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7" name="object 537"/>
          <p:cNvSpPr/>
          <p:nvPr/>
        </p:nvSpPr>
        <p:spPr>
          <a:xfrm>
            <a:off x="2317861" y="2925385"/>
            <a:ext cx="3810" cy="5715"/>
          </a:xfrm>
          <a:custGeom>
            <a:avLst/>
            <a:gdLst/>
            <a:ahLst/>
            <a:cxnLst/>
            <a:rect l="l" t="t" r="r" b="b"/>
            <a:pathLst>
              <a:path w="3810" h="5714">
                <a:moveTo>
                  <a:pt x="88" y="0"/>
                </a:moveTo>
                <a:lnTo>
                  <a:pt x="0" y="2235"/>
                </a:lnTo>
                <a:lnTo>
                  <a:pt x="1587" y="4635"/>
                </a:lnTo>
                <a:lnTo>
                  <a:pt x="3708" y="541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8" name="object 538"/>
          <p:cNvSpPr/>
          <p:nvPr/>
        </p:nvSpPr>
        <p:spPr>
          <a:xfrm>
            <a:off x="2363096" y="2910163"/>
            <a:ext cx="3810" cy="10160"/>
          </a:xfrm>
          <a:custGeom>
            <a:avLst/>
            <a:gdLst/>
            <a:ahLst/>
            <a:cxnLst/>
            <a:rect l="l" t="t" r="r" b="b"/>
            <a:pathLst>
              <a:path w="3810" h="10160">
                <a:moveTo>
                  <a:pt x="3289" y="9728"/>
                </a:moveTo>
                <a:lnTo>
                  <a:pt x="3378" y="6781"/>
                </a:lnTo>
                <a:lnTo>
                  <a:pt x="1879" y="2298"/>
                </a:ln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9" name="object 539"/>
          <p:cNvSpPr/>
          <p:nvPr/>
        </p:nvSpPr>
        <p:spPr>
          <a:xfrm>
            <a:off x="2360498" y="2909385"/>
            <a:ext cx="3175" cy="2540"/>
          </a:xfrm>
          <a:custGeom>
            <a:avLst/>
            <a:gdLst/>
            <a:ahLst/>
            <a:cxnLst/>
            <a:rect l="l" t="t" r="r" b="b"/>
            <a:pathLst>
              <a:path w="3175" h="2539">
                <a:moveTo>
                  <a:pt x="2603" y="774"/>
                </a:moveTo>
                <a:lnTo>
                  <a:pt x="2197" y="165"/>
                </a:lnTo>
                <a:lnTo>
                  <a:pt x="1371" y="0"/>
                </a:lnTo>
                <a:lnTo>
                  <a:pt x="762" y="406"/>
                </a:lnTo>
                <a:lnTo>
                  <a:pt x="139" y="774"/>
                </a:lnTo>
                <a:lnTo>
                  <a:pt x="0" y="1600"/>
                </a:lnTo>
                <a:lnTo>
                  <a:pt x="393" y="2222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0" name="object 540"/>
          <p:cNvSpPr/>
          <p:nvPr/>
        </p:nvSpPr>
        <p:spPr>
          <a:xfrm>
            <a:off x="2360616" y="2911603"/>
            <a:ext cx="3175" cy="14604"/>
          </a:xfrm>
          <a:custGeom>
            <a:avLst/>
            <a:gdLst/>
            <a:ahLst/>
            <a:cxnLst/>
            <a:rect l="l" t="t" r="r" b="b"/>
            <a:pathLst>
              <a:path w="3175" h="14605">
                <a:moveTo>
                  <a:pt x="0" y="14579"/>
                </a:moveTo>
                <a:lnTo>
                  <a:pt x="2882" y="10591"/>
                </a:lnTo>
                <a:lnTo>
                  <a:pt x="3009" y="4076"/>
                </a:lnTo>
                <a:lnTo>
                  <a:pt x="279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1" name="object 541"/>
          <p:cNvSpPr/>
          <p:nvPr/>
        </p:nvSpPr>
        <p:spPr>
          <a:xfrm>
            <a:off x="2365988" y="2923543"/>
            <a:ext cx="635" cy="3175"/>
          </a:xfrm>
          <a:custGeom>
            <a:avLst/>
            <a:gdLst/>
            <a:ahLst/>
            <a:cxnLst/>
            <a:rect l="l" t="t" r="r" b="b"/>
            <a:pathLst>
              <a:path w="635" h="3175">
                <a:moveTo>
                  <a:pt x="152" y="0"/>
                </a:moveTo>
                <a:lnTo>
                  <a:pt x="0" y="711"/>
                </a:lnTo>
                <a:lnTo>
                  <a:pt x="88" y="1968"/>
                </a:lnTo>
                <a:lnTo>
                  <a:pt x="393" y="2705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2" name="object 542"/>
          <p:cNvSpPr/>
          <p:nvPr/>
        </p:nvSpPr>
        <p:spPr>
          <a:xfrm>
            <a:off x="2366140" y="2919886"/>
            <a:ext cx="635" cy="3810"/>
          </a:xfrm>
          <a:custGeom>
            <a:avLst/>
            <a:gdLst/>
            <a:ahLst/>
            <a:cxnLst/>
            <a:rect l="l" t="t" r="r" b="b"/>
            <a:pathLst>
              <a:path w="635" h="3810">
                <a:moveTo>
                  <a:pt x="0" y="3657"/>
                </a:moveTo>
                <a:lnTo>
                  <a:pt x="177" y="2743"/>
                </a:lnTo>
                <a:lnTo>
                  <a:pt x="279" y="952"/>
                </a:lnTo>
                <a:lnTo>
                  <a:pt x="241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3" name="object 543"/>
          <p:cNvSpPr/>
          <p:nvPr/>
        </p:nvSpPr>
        <p:spPr>
          <a:xfrm>
            <a:off x="2327127" y="2943034"/>
            <a:ext cx="1905" cy="2540"/>
          </a:xfrm>
          <a:custGeom>
            <a:avLst/>
            <a:gdLst/>
            <a:ahLst/>
            <a:cxnLst/>
            <a:rect l="l" t="t" r="r" b="b"/>
            <a:pathLst>
              <a:path w="1905" h="2539">
                <a:moveTo>
                  <a:pt x="1689" y="0"/>
                </a:moveTo>
                <a:lnTo>
                  <a:pt x="736" y="241"/>
                </a:lnTo>
                <a:lnTo>
                  <a:pt x="0" y="1168"/>
                </a:lnTo>
                <a:lnTo>
                  <a:pt x="63" y="2146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4" name="object 544"/>
          <p:cNvSpPr/>
          <p:nvPr/>
        </p:nvSpPr>
        <p:spPr>
          <a:xfrm>
            <a:off x="2335599" y="2938984"/>
            <a:ext cx="1905" cy="2540"/>
          </a:xfrm>
          <a:custGeom>
            <a:avLst/>
            <a:gdLst/>
            <a:ahLst/>
            <a:cxnLst/>
            <a:rect l="l" t="t" r="r" b="b"/>
            <a:pathLst>
              <a:path w="1905" h="2539">
                <a:moveTo>
                  <a:pt x="0" y="2146"/>
                </a:moveTo>
                <a:lnTo>
                  <a:pt x="952" y="1930"/>
                </a:lnTo>
                <a:lnTo>
                  <a:pt x="1663" y="952"/>
                </a:lnTo>
                <a:lnTo>
                  <a:pt x="162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5" name="object 545"/>
          <p:cNvSpPr/>
          <p:nvPr/>
        </p:nvSpPr>
        <p:spPr>
          <a:xfrm>
            <a:off x="2337231" y="2926182"/>
            <a:ext cx="2540" cy="2540"/>
          </a:xfrm>
          <a:custGeom>
            <a:avLst/>
            <a:gdLst/>
            <a:ahLst/>
            <a:cxnLst/>
            <a:rect l="l" t="t" r="r" b="b"/>
            <a:pathLst>
              <a:path w="2539" h="2539">
                <a:moveTo>
                  <a:pt x="2235" y="0"/>
                </a:moveTo>
                <a:lnTo>
                  <a:pt x="1003" y="0"/>
                </a:lnTo>
                <a:lnTo>
                  <a:pt x="0" y="1016"/>
                </a:lnTo>
                <a:lnTo>
                  <a:pt x="0" y="2235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6" name="object 546"/>
          <p:cNvSpPr/>
          <p:nvPr/>
        </p:nvSpPr>
        <p:spPr>
          <a:xfrm>
            <a:off x="2327062" y="2975109"/>
            <a:ext cx="5080" cy="6985"/>
          </a:xfrm>
          <a:custGeom>
            <a:avLst/>
            <a:gdLst/>
            <a:ahLst/>
            <a:cxnLst/>
            <a:rect l="l" t="t" r="r" b="b"/>
            <a:pathLst>
              <a:path w="5080" h="6985">
                <a:moveTo>
                  <a:pt x="126" y="0"/>
                </a:moveTo>
                <a:lnTo>
                  <a:pt x="0" y="2921"/>
                </a:lnTo>
                <a:lnTo>
                  <a:pt x="2120" y="5981"/>
                </a:lnTo>
                <a:lnTo>
                  <a:pt x="4876" y="693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7" name="object 547"/>
          <p:cNvSpPr/>
          <p:nvPr/>
        </p:nvSpPr>
        <p:spPr>
          <a:xfrm>
            <a:off x="2453709" y="2958566"/>
            <a:ext cx="2540" cy="2540"/>
          </a:xfrm>
          <a:custGeom>
            <a:avLst/>
            <a:gdLst/>
            <a:ahLst/>
            <a:cxnLst/>
            <a:rect l="l" t="t" r="r" b="b"/>
            <a:pathLst>
              <a:path w="2539" h="2539">
                <a:moveTo>
                  <a:pt x="0" y="2209"/>
                </a:moveTo>
                <a:lnTo>
                  <a:pt x="1231" y="2209"/>
                </a:lnTo>
                <a:lnTo>
                  <a:pt x="2209" y="1231"/>
                </a:lnTo>
                <a:lnTo>
                  <a:pt x="2209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8" name="object 548"/>
          <p:cNvSpPr/>
          <p:nvPr/>
        </p:nvSpPr>
        <p:spPr>
          <a:xfrm>
            <a:off x="2449253" y="2890024"/>
            <a:ext cx="6985" cy="6985"/>
          </a:xfrm>
          <a:custGeom>
            <a:avLst/>
            <a:gdLst/>
            <a:ahLst/>
            <a:cxnLst/>
            <a:rect l="l" t="t" r="r" b="b"/>
            <a:pathLst>
              <a:path w="6985" h="6985">
                <a:moveTo>
                  <a:pt x="6667" y="6692"/>
                </a:moveTo>
                <a:lnTo>
                  <a:pt x="6667" y="3009"/>
                </a:lnTo>
                <a:lnTo>
                  <a:pt x="3695" y="0"/>
                </a:ln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9" name="object 549"/>
          <p:cNvSpPr/>
          <p:nvPr/>
        </p:nvSpPr>
        <p:spPr>
          <a:xfrm>
            <a:off x="2440297" y="2890025"/>
            <a:ext cx="2540" cy="2540"/>
          </a:xfrm>
          <a:custGeom>
            <a:avLst/>
            <a:gdLst/>
            <a:ahLst/>
            <a:cxnLst/>
            <a:rect l="l" t="t" r="r" b="b"/>
            <a:pathLst>
              <a:path w="2539" h="2539">
                <a:moveTo>
                  <a:pt x="2209" y="0"/>
                </a:moveTo>
                <a:lnTo>
                  <a:pt x="977" y="0"/>
                </a:lnTo>
                <a:lnTo>
                  <a:pt x="0" y="1016"/>
                </a:lnTo>
                <a:lnTo>
                  <a:pt x="0" y="2235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0" name="object 550"/>
          <p:cNvSpPr/>
          <p:nvPr/>
        </p:nvSpPr>
        <p:spPr>
          <a:xfrm>
            <a:off x="2447878" y="2974618"/>
            <a:ext cx="5715" cy="6350"/>
          </a:xfrm>
          <a:custGeom>
            <a:avLst/>
            <a:gdLst/>
            <a:ahLst/>
            <a:cxnLst/>
            <a:rect l="l" t="t" r="r" b="b"/>
            <a:pathLst>
              <a:path w="5714" h="6350">
                <a:moveTo>
                  <a:pt x="0" y="6108"/>
                </a:moveTo>
                <a:lnTo>
                  <a:pt x="3009" y="5765"/>
                </a:lnTo>
                <a:lnTo>
                  <a:pt x="5219" y="3035"/>
                </a:lnTo>
                <a:lnTo>
                  <a:pt x="49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1" name="object 551"/>
          <p:cNvSpPr/>
          <p:nvPr/>
        </p:nvSpPr>
        <p:spPr>
          <a:xfrm>
            <a:off x="2388547" y="2985636"/>
            <a:ext cx="4445" cy="3810"/>
          </a:xfrm>
          <a:custGeom>
            <a:avLst/>
            <a:gdLst/>
            <a:ahLst/>
            <a:cxnLst/>
            <a:rect l="l" t="t" r="r" b="b"/>
            <a:pathLst>
              <a:path w="4444" h="3810">
                <a:moveTo>
                  <a:pt x="0" y="3162"/>
                </a:moveTo>
                <a:lnTo>
                  <a:pt x="1866" y="3225"/>
                </a:lnTo>
                <a:lnTo>
                  <a:pt x="3860" y="1841"/>
                </a:lnTo>
                <a:lnTo>
                  <a:pt x="444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2" name="object 552"/>
          <p:cNvSpPr/>
          <p:nvPr/>
        </p:nvSpPr>
        <p:spPr>
          <a:xfrm>
            <a:off x="2360621" y="2902549"/>
            <a:ext cx="2540" cy="2540"/>
          </a:xfrm>
          <a:custGeom>
            <a:avLst/>
            <a:gdLst/>
            <a:ahLst/>
            <a:cxnLst/>
            <a:rect l="l" t="t" r="r" b="b"/>
            <a:pathLst>
              <a:path w="2539" h="2539">
                <a:moveTo>
                  <a:pt x="2235" y="0"/>
                </a:moveTo>
                <a:lnTo>
                  <a:pt x="1015" y="0"/>
                </a:lnTo>
                <a:lnTo>
                  <a:pt x="0" y="1016"/>
                </a:lnTo>
                <a:lnTo>
                  <a:pt x="0" y="2235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3" name="object 553"/>
          <p:cNvSpPr/>
          <p:nvPr/>
        </p:nvSpPr>
        <p:spPr>
          <a:xfrm>
            <a:off x="2431058" y="2896969"/>
            <a:ext cx="2540" cy="2540"/>
          </a:xfrm>
          <a:custGeom>
            <a:avLst/>
            <a:gdLst/>
            <a:ahLst/>
            <a:cxnLst/>
            <a:rect l="l" t="t" r="r" b="b"/>
            <a:pathLst>
              <a:path w="2539" h="2539">
                <a:moveTo>
                  <a:pt x="0" y="2235"/>
                </a:moveTo>
                <a:lnTo>
                  <a:pt x="1231" y="2235"/>
                </a:lnTo>
                <a:lnTo>
                  <a:pt x="2209" y="1219"/>
                </a:lnTo>
                <a:lnTo>
                  <a:pt x="2209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4" name="object 554"/>
          <p:cNvSpPr/>
          <p:nvPr/>
        </p:nvSpPr>
        <p:spPr>
          <a:xfrm>
            <a:off x="2433110" y="2888188"/>
            <a:ext cx="2540" cy="2540"/>
          </a:xfrm>
          <a:custGeom>
            <a:avLst/>
            <a:gdLst/>
            <a:ahLst/>
            <a:cxnLst/>
            <a:rect l="l" t="t" r="r" b="b"/>
            <a:pathLst>
              <a:path w="2539" h="2539">
                <a:moveTo>
                  <a:pt x="2336" y="609"/>
                </a:moveTo>
                <a:lnTo>
                  <a:pt x="1930" y="63"/>
                </a:lnTo>
                <a:lnTo>
                  <a:pt x="1142" y="0"/>
                </a:lnTo>
                <a:lnTo>
                  <a:pt x="622" y="393"/>
                </a:lnTo>
                <a:lnTo>
                  <a:pt x="101" y="787"/>
                </a:lnTo>
                <a:lnTo>
                  <a:pt x="0" y="1587"/>
                </a:lnTo>
                <a:lnTo>
                  <a:pt x="431" y="2082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5" name="object 555"/>
          <p:cNvSpPr/>
          <p:nvPr/>
        </p:nvSpPr>
        <p:spPr>
          <a:xfrm>
            <a:off x="2435445" y="2888801"/>
            <a:ext cx="5080" cy="10160"/>
          </a:xfrm>
          <a:custGeom>
            <a:avLst/>
            <a:gdLst/>
            <a:ahLst/>
            <a:cxnLst/>
            <a:rect l="l" t="t" r="r" b="b"/>
            <a:pathLst>
              <a:path w="5080" h="10160">
                <a:moveTo>
                  <a:pt x="4851" y="9880"/>
                </a:moveTo>
                <a:lnTo>
                  <a:pt x="4787" y="6527"/>
                </a:lnTo>
                <a:lnTo>
                  <a:pt x="2578" y="2057"/>
                </a:ln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6" name="object 556"/>
          <p:cNvSpPr/>
          <p:nvPr/>
        </p:nvSpPr>
        <p:spPr>
          <a:xfrm>
            <a:off x="2440175" y="2898686"/>
            <a:ext cx="635" cy="1905"/>
          </a:xfrm>
          <a:custGeom>
            <a:avLst/>
            <a:gdLst/>
            <a:ahLst/>
            <a:cxnLst/>
            <a:rect l="l" t="t" r="r" b="b"/>
            <a:pathLst>
              <a:path w="635" h="1905">
                <a:moveTo>
                  <a:pt x="0" y="1714"/>
                </a:moveTo>
                <a:lnTo>
                  <a:pt x="88" y="1257"/>
                </a:lnTo>
                <a:lnTo>
                  <a:pt x="152" y="431"/>
                </a:lnTo>
                <a:lnTo>
                  <a:pt x="12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7" name="object 557"/>
          <p:cNvSpPr/>
          <p:nvPr/>
        </p:nvSpPr>
        <p:spPr>
          <a:xfrm>
            <a:off x="2440086" y="2900400"/>
            <a:ext cx="635" cy="1905"/>
          </a:xfrm>
          <a:custGeom>
            <a:avLst/>
            <a:gdLst/>
            <a:ahLst/>
            <a:cxnLst/>
            <a:rect l="l" t="t" r="r" b="b"/>
            <a:pathLst>
              <a:path w="635" h="1905">
                <a:moveTo>
                  <a:pt x="88" y="0"/>
                </a:moveTo>
                <a:lnTo>
                  <a:pt x="0" y="368"/>
                </a:lnTo>
                <a:lnTo>
                  <a:pt x="25" y="914"/>
                </a:lnTo>
                <a:lnTo>
                  <a:pt x="215" y="1295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8" name="object 558"/>
          <p:cNvSpPr/>
          <p:nvPr/>
        </p:nvSpPr>
        <p:spPr>
          <a:xfrm>
            <a:off x="2433544" y="5644196"/>
            <a:ext cx="4445" cy="11430"/>
          </a:xfrm>
          <a:custGeom>
            <a:avLst/>
            <a:gdLst/>
            <a:ahLst/>
            <a:cxnLst/>
            <a:rect l="l" t="t" r="r" b="b"/>
            <a:pathLst>
              <a:path w="4444" h="11429">
                <a:moveTo>
                  <a:pt x="0" y="10896"/>
                </a:moveTo>
                <a:lnTo>
                  <a:pt x="2425" y="8407"/>
                </a:lnTo>
                <a:lnTo>
                  <a:pt x="3962" y="3467"/>
                </a:lnTo>
                <a:lnTo>
                  <a:pt x="3378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9" name="object 559"/>
          <p:cNvSpPr/>
          <p:nvPr/>
        </p:nvSpPr>
        <p:spPr>
          <a:xfrm>
            <a:off x="2408810" y="5642851"/>
            <a:ext cx="2540" cy="2540"/>
          </a:xfrm>
          <a:custGeom>
            <a:avLst/>
            <a:gdLst/>
            <a:ahLst/>
            <a:cxnLst/>
            <a:rect l="l" t="t" r="r" b="b"/>
            <a:pathLst>
              <a:path w="2539" h="2539">
                <a:moveTo>
                  <a:pt x="2235" y="2235"/>
                </a:moveTo>
                <a:lnTo>
                  <a:pt x="2235" y="1015"/>
                </a:lnTo>
                <a:lnTo>
                  <a:pt x="1219" y="0"/>
                </a:ln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0" name="object 560"/>
          <p:cNvSpPr/>
          <p:nvPr/>
        </p:nvSpPr>
        <p:spPr>
          <a:xfrm>
            <a:off x="2366385" y="5628020"/>
            <a:ext cx="2540" cy="2540"/>
          </a:xfrm>
          <a:custGeom>
            <a:avLst/>
            <a:gdLst/>
            <a:ahLst/>
            <a:cxnLst/>
            <a:rect l="l" t="t" r="r" b="b"/>
            <a:pathLst>
              <a:path w="2539" h="2539">
                <a:moveTo>
                  <a:pt x="0" y="0"/>
                </a:moveTo>
                <a:lnTo>
                  <a:pt x="0" y="1231"/>
                </a:lnTo>
                <a:lnTo>
                  <a:pt x="1016" y="2209"/>
                </a:lnTo>
                <a:lnTo>
                  <a:pt x="2235" y="2209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1" name="object 561"/>
          <p:cNvSpPr/>
          <p:nvPr/>
        </p:nvSpPr>
        <p:spPr>
          <a:xfrm>
            <a:off x="2342994" y="5555550"/>
            <a:ext cx="5715" cy="3810"/>
          </a:xfrm>
          <a:custGeom>
            <a:avLst/>
            <a:gdLst/>
            <a:ahLst/>
            <a:cxnLst/>
            <a:rect l="l" t="t" r="r" b="b"/>
            <a:pathLst>
              <a:path w="5714" h="3810">
                <a:moveTo>
                  <a:pt x="5435" y="63"/>
                </a:moveTo>
                <a:lnTo>
                  <a:pt x="3200" y="0"/>
                </a:lnTo>
                <a:lnTo>
                  <a:pt x="761" y="1600"/>
                </a:lnTo>
                <a:lnTo>
                  <a:pt x="0" y="3721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2" name="object 562"/>
          <p:cNvSpPr/>
          <p:nvPr/>
        </p:nvSpPr>
        <p:spPr>
          <a:xfrm>
            <a:off x="2358406" y="5624982"/>
            <a:ext cx="2540" cy="2540"/>
          </a:xfrm>
          <a:custGeom>
            <a:avLst/>
            <a:gdLst/>
            <a:ahLst/>
            <a:cxnLst/>
            <a:rect l="l" t="t" r="r" b="b"/>
            <a:pathLst>
              <a:path w="2539" h="2539">
                <a:moveTo>
                  <a:pt x="2209" y="2209"/>
                </a:moveTo>
                <a:lnTo>
                  <a:pt x="2209" y="990"/>
                </a:lnTo>
                <a:lnTo>
                  <a:pt x="1231" y="0"/>
                </a:ln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3" name="object 563"/>
          <p:cNvSpPr/>
          <p:nvPr/>
        </p:nvSpPr>
        <p:spPr>
          <a:xfrm>
            <a:off x="2353221" y="5624957"/>
            <a:ext cx="2540" cy="1905"/>
          </a:xfrm>
          <a:custGeom>
            <a:avLst/>
            <a:gdLst/>
            <a:ahLst/>
            <a:cxnLst/>
            <a:rect l="l" t="t" r="r" b="b"/>
            <a:pathLst>
              <a:path w="2539" h="1904">
                <a:moveTo>
                  <a:pt x="2146" y="25"/>
                </a:moveTo>
                <a:lnTo>
                  <a:pt x="1193" y="0"/>
                </a:lnTo>
                <a:lnTo>
                  <a:pt x="241" y="698"/>
                </a:lnTo>
                <a:lnTo>
                  <a:pt x="0" y="1625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4" name="object 564"/>
          <p:cNvSpPr/>
          <p:nvPr/>
        </p:nvSpPr>
        <p:spPr>
          <a:xfrm>
            <a:off x="2347263" y="5639833"/>
            <a:ext cx="2540" cy="1905"/>
          </a:xfrm>
          <a:custGeom>
            <a:avLst/>
            <a:gdLst/>
            <a:ahLst/>
            <a:cxnLst/>
            <a:rect l="l" t="t" r="r" b="b"/>
            <a:pathLst>
              <a:path w="2539" h="1904">
                <a:moveTo>
                  <a:pt x="0" y="1600"/>
                </a:moveTo>
                <a:lnTo>
                  <a:pt x="952" y="1663"/>
                </a:lnTo>
                <a:lnTo>
                  <a:pt x="1866" y="927"/>
                </a:lnTo>
                <a:lnTo>
                  <a:pt x="214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5" name="object 565"/>
          <p:cNvSpPr/>
          <p:nvPr/>
        </p:nvSpPr>
        <p:spPr>
          <a:xfrm>
            <a:off x="2336244" y="5639224"/>
            <a:ext cx="2540" cy="2540"/>
          </a:xfrm>
          <a:custGeom>
            <a:avLst/>
            <a:gdLst/>
            <a:ahLst/>
            <a:cxnLst/>
            <a:rect l="l" t="t" r="r" b="b"/>
            <a:pathLst>
              <a:path w="2539" h="2539">
                <a:moveTo>
                  <a:pt x="0" y="0"/>
                </a:moveTo>
                <a:lnTo>
                  <a:pt x="0" y="1231"/>
                </a:lnTo>
                <a:lnTo>
                  <a:pt x="977" y="2209"/>
                </a:lnTo>
                <a:lnTo>
                  <a:pt x="2209" y="2209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6" name="object 566"/>
          <p:cNvSpPr/>
          <p:nvPr/>
        </p:nvSpPr>
        <p:spPr>
          <a:xfrm>
            <a:off x="2333235" y="5610132"/>
            <a:ext cx="3175" cy="2540"/>
          </a:xfrm>
          <a:custGeom>
            <a:avLst/>
            <a:gdLst/>
            <a:ahLst/>
            <a:cxnLst/>
            <a:rect l="l" t="t" r="r" b="b"/>
            <a:pathLst>
              <a:path w="3175" h="2539">
                <a:moveTo>
                  <a:pt x="3009" y="2235"/>
                </a:moveTo>
                <a:lnTo>
                  <a:pt x="3009" y="1015"/>
                </a:lnTo>
                <a:lnTo>
                  <a:pt x="1993" y="0"/>
                </a:lnTo>
                <a:lnTo>
                  <a:pt x="774" y="0"/>
                </a:lnTo>
                <a:lnTo>
                  <a:pt x="546" y="0"/>
                </a:lnTo>
                <a:lnTo>
                  <a:pt x="215" y="88"/>
                </a:lnTo>
                <a:lnTo>
                  <a:pt x="0" y="139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7" name="object 567"/>
          <p:cNvSpPr/>
          <p:nvPr/>
        </p:nvSpPr>
        <p:spPr>
          <a:xfrm>
            <a:off x="2317851" y="5614577"/>
            <a:ext cx="3810" cy="5715"/>
          </a:xfrm>
          <a:custGeom>
            <a:avLst/>
            <a:gdLst/>
            <a:ahLst/>
            <a:cxnLst/>
            <a:rect l="l" t="t" r="r" b="b"/>
            <a:pathLst>
              <a:path w="3810" h="5714">
                <a:moveTo>
                  <a:pt x="3721" y="0"/>
                </a:moveTo>
                <a:lnTo>
                  <a:pt x="1600" y="825"/>
                </a:lnTo>
                <a:lnTo>
                  <a:pt x="0" y="3225"/>
                </a:lnTo>
                <a:lnTo>
                  <a:pt x="101" y="5461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8" name="object 568"/>
          <p:cNvSpPr/>
          <p:nvPr/>
        </p:nvSpPr>
        <p:spPr>
          <a:xfrm>
            <a:off x="2363101" y="5625543"/>
            <a:ext cx="3810" cy="10160"/>
          </a:xfrm>
          <a:custGeom>
            <a:avLst/>
            <a:gdLst/>
            <a:ahLst/>
            <a:cxnLst/>
            <a:rect l="l" t="t" r="r" b="b"/>
            <a:pathLst>
              <a:path w="3810" h="10160">
                <a:moveTo>
                  <a:pt x="0" y="9690"/>
                </a:moveTo>
                <a:lnTo>
                  <a:pt x="1866" y="7391"/>
                </a:lnTo>
                <a:lnTo>
                  <a:pt x="3378" y="2946"/>
                </a:lnTo>
                <a:lnTo>
                  <a:pt x="3289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9" name="object 569"/>
          <p:cNvSpPr/>
          <p:nvPr/>
        </p:nvSpPr>
        <p:spPr>
          <a:xfrm>
            <a:off x="2360485" y="5633821"/>
            <a:ext cx="3175" cy="2540"/>
          </a:xfrm>
          <a:custGeom>
            <a:avLst/>
            <a:gdLst/>
            <a:ahLst/>
            <a:cxnLst/>
            <a:rect l="l" t="t" r="r" b="b"/>
            <a:pathLst>
              <a:path w="3175" h="2539">
                <a:moveTo>
                  <a:pt x="406" y="0"/>
                </a:moveTo>
                <a:lnTo>
                  <a:pt x="0" y="609"/>
                </a:lnTo>
                <a:lnTo>
                  <a:pt x="165" y="1409"/>
                </a:lnTo>
                <a:lnTo>
                  <a:pt x="774" y="1778"/>
                </a:lnTo>
                <a:lnTo>
                  <a:pt x="1384" y="2209"/>
                </a:lnTo>
                <a:lnTo>
                  <a:pt x="2209" y="2032"/>
                </a:lnTo>
                <a:lnTo>
                  <a:pt x="2616" y="1409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0" name="object 570"/>
          <p:cNvSpPr/>
          <p:nvPr/>
        </p:nvSpPr>
        <p:spPr>
          <a:xfrm>
            <a:off x="2360612" y="5619216"/>
            <a:ext cx="3175" cy="14604"/>
          </a:xfrm>
          <a:custGeom>
            <a:avLst/>
            <a:gdLst/>
            <a:ahLst/>
            <a:cxnLst/>
            <a:rect l="l" t="t" r="r" b="b"/>
            <a:pathLst>
              <a:path w="3175" h="14604">
                <a:moveTo>
                  <a:pt x="279" y="14604"/>
                </a:moveTo>
                <a:lnTo>
                  <a:pt x="3009" y="10490"/>
                </a:lnTo>
                <a:lnTo>
                  <a:pt x="2882" y="3987"/>
                </a:ln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1" name="object 571"/>
          <p:cNvSpPr/>
          <p:nvPr/>
        </p:nvSpPr>
        <p:spPr>
          <a:xfrm>
            <a:off x="2365979" y="5619149"/>
            <a:ext cx="635" cy="3175"/>
          </a:xfrm>
          <a:custGeom>
            <a:avLst/>
            <a:gdLst/>
            <a:ahLst/>
            <a:cxnLst/>
            <a:rect l="l" t="t" r="r" b="b"/>
            <a:pathLst>
              <a:path w="635" h="3175">
                <a:moveTo>
                  <a:pt x="406" y="0"/>
                </a:moveTo>
                <a:lnTo>
                  <a:pt x="101" y="736"/>
                </a:lnTo>
                <a:lnTo>
                  <a:pt x="0" y="1993"/>
                </a:lnTo>
                <a:lnTo>
                  <a:pt x="165" y="273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2" name="object 572"/>
          <p:cNvSpPr/>
          <p:nvPr/>
        </p:nvSpPr>
        <p:spPr>
          <a:xfrm>
            <a:off x="2366144" y="5621875"/>
            <a:ext cx="635" cy="3810"/>
          </a:xfrm>
          <a:custGeom>
            <a:avLst/>
            <a:gdLst/>
            <a:ahLst/>
            <a:cxnLst/>
            <a:rect l="l" t="t" r="r" b="b"/>
            <a:pathLst>
              <a:path w="635" h="3810">
                <a:moveTo>
                  <a:pt x="241" y="3657"/>
                </a:moveTo>
                <a:lnTo>
                  <a:pt x="266" y="2679"/>
                </a:lnTo>
                <a:lnTo>
                  <a:pt x="177" y="927"/>
                </a:ln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3" name="object 573"/>
          <p:cNvSpPr/>
          <p:nvPr/>
        </p:nvSpPr>
        <p:spPr>
          <a:xfrm>
            <a:off x="2327126" y="5600242"/>
            <a:ext cx="1905" cy="2540"/>
          </a:xfrm>
          <a:custGeom>
            <a:avLst/>
            <a:gdLst/>
            <a:ahLst/>
            <a:cxnLst/>
            <a:rect l="l" t="t" r="r" b="b"/>
            <a:pathLst>
              <a:path w="1905" h="2539">
                <a:moveTo>
                  <a:pt x="63" y="0"/>
                </a:moveTo>
                <a:lnTo>
                  <a:pt x="0" y="952"/>
                </a:lnTo>
                <a:lnTo>
                  <a:pt x="736" y="1905"/>
                </a:lnTo>
                <a:lnTo>
                  <a:pt x="1689" y="2146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4" name="object 574"/>
          <p:cNvSpPr/>
          <p:nvPr/>
        </p:nvSpPr>
        <p:spPr>
          <a:xfrm>
            <a:off x="2335601" y="5604264"/>
            <a:ext cx="1905" cy="2540"/>
          </a:xfrm>
          <a:custGeom>
            <a:avLst/>
            <a:gdLst/>
            <a:ahLst/>
            <a:cxnLst/>
            <a:rect l="l" t="t" r="r" b="b"/>
            <a:pathLst>
              <a:path w="1905" h="2539">
                <a:moveTo>
                  <a:pt x="1625" y="2146"/>
                </a:moveTo>
                <a:lnTo>
                  <a:pt x="1650" y="1193"/>
                </a:lnTo>
                <a:lnTo>
                  <a:pt x="952" y="215"/>
                </a:ln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5" name="object 575"/>
          <p:cNvSpPr/>
          <p:nvPr/>
        </p:nvSpPr>
        <p:spPr>
          <a:xfrm>
            <a:off x="2337226" y="5617001"/>
            <a:ext cx="2540" cy="2540"/>
          </a:xfrm>
          <a:custGeom>
            <a:avLst/>
            <a:gdLst/>
            <a:ahLst/>
            <a:cxnLst/>
            <a:rect l="l" t="t" r="r" b="b"/>
            <a:pathLst>
              <a:path w="2539" h="2539">
                <a:moveTo>
                  <a:pt x="0" y="0"/>
                </a:moveTo>
                <a:lnTo>
                  <a:pt x="0" y="1231"/>
                </a:lnTo>
                <a:lnTo>
                  <a:pt x="1016" y="2209"/>
                </a:lnTo>
                <a:lnTo>
                  <a:pt x="2235" y="2209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6" name="object 576"/>
          <p:cNvSpPr/>
          <p:nvPr/>
        </p:nvSpPr>
        <p:spPr>
          <a:xfrm>
            <a:off x="2327070" y="5563348"/>
            <a:ext cx="5080" cy="6985"/>
          </a:xfrm>
          <a:custGeom>
            <a:avLst/>
            <a:gdLst/>
            <a:ahLst/>
            <a:cxnLst/>
            <a:rect l="l" t="t" r="r" b="b"/>
            <a:pathLst>
              <a:path w="5080" h="6985">
                <a:moveTo>
                  <a:pt x="4876" y="0"/>
                </a:moveTo>
                <a:lnTo>
                  <a:pt x="2108" y="914"/>
                </a:lnTo>
                <a:lnTo>
                  <a:pt x="0" y="4051"/>
                </a:lnTo>
                <a:lnTo>
                  <a:pt x="126" y="693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7" name="object 577"/>
          <p:cNvSpPr/>
          <p:nvPr/>
        </p:nvSpPr>
        <p:spPr>
          <a:xfrm>
            <a:off x="2453711" y="5584625"/>
            <a:ext cx="2540" cy="2540"/>
          </a:xfrm>
          <a:custGeom>
            <a:avLst/>
            <a:gdLst/>
            <a:ahLst/>
            <a:cxnLst/>
            <a:rect l="l" t="t" r="r" b="b"/>
            <a:pathLst>
              <a:path w="2539" h="2539">
                <a:moveTo>
                  <a:pt x="2209" y="2235"/>
                </a:moveTo>
                <a:lnTo>
                  <a:pt x="2209" y="1015"/>
                </a:lnTo>
                <a:lnTo>
                  <a:pt x="1231" y="0"/>
                </a:ln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8" name="object 578"/>
          <p:cNvSpPr/>
          <p:nvPr/>
        </p:nvSpPr>
        <p:spPr>
          <a:xfrm>
            <a:off x="2449259" y="5648675"/>
            <a:ext cx="6985" cy="6985"/>
          </a:xfrm>
          <a:custGeom>
            <a:avLst/>
            <a:gdLst/>
            <a:ahLst/>
            <a:cxnLst/>
            <a:rect l="l" t="t" r="r" b="b"/>
            <a:pathLst>
              <a:path w="6985" h="6985">
                <a:moveTo>
                  <a:pt x="0" y="6692"/>
                </a:moveTo>
                <a:lnTo>
                  <a:pt x="3682" y="6692"/>
                </a:lnTo>
                <a:lnTo>
                  <a:pt x="6667" y="3682"/>
                </a:lnTo>
                <a:lnTo>
                  <a:pt x="666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9" name="object 579"/>
          <p:cNvSpPr/>
          <p:nvPr/>
        </p:nvSpPr>
        <p:spPr>
          <a:xfrm>
            <a:off x="2440297" y="5653158"/>
            <a:ext cx="2540" cy="2540"/>
          </a:xfrm>
          <a:custGeom>
            <a:avLst/>
            <a:gdLst/>
            <a:ahLst/>
            <a:cxnLst/>
            <a:rect l="l" t="t" r="r" b="b"/>
            <a:pathLst>
              <a:path w="2539" h="2539">
                <a:moveTo>
                  <a:pt x="0" y="0"/>
                </a:moveTo>
                <a:lnTo>
                  <a:pt x="0" y="1231"/>
                </a:lnTo>
                <a:lnTo>
                  <a:pt x="977" y="2209"/>
                </a:lnTo>
                <a:lnTo>
                  <a:pt x="2209" y="2209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0" name="object 580"/>
          <p:cNvSpPr/>
          <p:nvPr/>
        </p:nvSpPr>
        <p:spPr>
          <a:xfrm>
            <a:off x="2447879" y="5564667"/>
            <a:ext cx="5715" cy="6350"/>
          </a:xfrm>
          <a:custGeom>
            <a:avLst/>
            <a:gdLst/>
            <a:ahLst/>
            <a:cxnLst/>
            <a:rect l="l" t="t" r="r" b="b"/>
            <a:pathLst>
              <a:path w="5714" h="6350">
                <a:moveTo>
                  <a:pt x="4940" y="6108"/>
                </a:moveTo>
                <a:lnTo>
                  <a:pt x="5219" y="3073"/>
                </a:lnTo>
                <a:lnTo>
                  <a:pt x="3009" y="342"/>
                </a:ln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1" name="object 581"/>
          <p:cNvSpPr/>
          <p:nvPr/>
        </p:nvSpPr>
        <p:spPr>
          <a:xfrm>
            <a:off x="2388552" y="5556530"/>
            <a:ext cx="4445" cy="3810"/>
          </a:xfrm>
          <a:custGeom>
            <a:avLst/>
            <a:gdLst/>
            <a:ahLst/>
            <a:cxnLst/>
            <a:rect l="l" t="t" r="r" b="b"/>
            <a:pathLst>
              <a:path w="4444" h="3810">
                <a:moveTo>
                  <a:pt x="4444" y="3225"/>
                </a:moveTo>
                <a:lnTo>
                  <a:pt x="3860" y="1422"/>
                </a:lnTo>
                <a:lnTo>
                  <a:pt x="1866" y="0"/>
                </a:lnTo>
                <a:lnTo>
                  <a:pt x="0" y="63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2" name="object 582"/>
          <p:cNvSpPr/>
          <p:nvPr/>
        </p:nvSpPr>
        <p:spPr>
          <a:xfrm>
            <a:off x="2360616" y="5640635"/>
            <a:ext cx="2540" cy="2540"/>
          </a:xfrm>
          <a:custGeom>
            <a:avLst/>
            <a:gdLst/>
            <a:ahLst/>
            <a:cxnLst/>
            <a:rect l="l" t="t" r="r" b="b"/>
            <a:pathLst>
              <a:path w="2539" h="2539">
                <a:moveTo>
                  <a:pt x="0" y="0"/>
                </a:moveTo>
                <a:lnTo>
                  <a:pt x="0" y="1231"/>
                </a:lnTo>
                <a:lnTo>
                  <a:pt x="1016" y="2209"/>
                </a:lnTo>
                <a:lnTo>
                  <a:pt x="2235" y="2209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3" name="object 583"/>
          <p:cNvSpPr/>
          <p:nvPr/>
        </p:nvSpPr>
        <p:spPr>
          <a:xfrm>
            <a:off x="2431058" y="5646196"/>
            <a:ext cx="2540" cy="2540"/>
          </a:xfrm>
          <a:custGeom>
            <a:avLst/>
            <a:gdLst/>
            <a:ahLst/>
            <a:cxnLst/>
            <a:rect l="l" t="t" r="r" b="b"/>
            <a:pathLst>
              <a:path w="2539" h="2539">
                <a:moveTo>
                  <a:pt x="2209" y="2235"/>
                </a:moveTo>
                <a:lnTo>
                  <a:pt x="2209" y="1015"/>
                </a:lnTo>
                <a:lnTo>
                  <a:pt x="1231" y="0"/>
                </a:ln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4" name="object 584"/>
          <p:cNvSpPr/>
          <p:nvPr/>
        </p:nvSpPr>
        <p:spPr>
          <a:xfrm>
            <a:off x="2433112" y="5655092"/>
            <a:ext cx="2540" cy="2540"/>
          </a:xfrm>
          <a:custGeom>
            <a:avLst/>
            <a:gdLst/>
            <a:ahLst/>
            <a:cxnLst/>
            <a:rect l="l" t="t" r="r" b="b"/>
            <a:pathLst>
              <a:path w="2539" h="2539">
                <a:moveTo>
                  <a:pt x="431" y="0"/>
                </a:moveTo>
                <a:lnTo>
                  <a:pt x="0" y="546"/>
                </a:lnTo>
                <a:lnTo>
                  <a:pt x="88" y="1320"/>
                </a:lnTo>
                <a:lnTo>
                  <a:pt x="609" y="1752"/>
                </a:lnTo>
                <a:lnTo>
                  <a:pt x="1142" y="2146"/>
                </a:lnTo>
                <a:lnTo>
                  <a:pt x="1930" y="2057"/>
                </a:lnTo>
                <a:lnTo>
                  <a:pt x="2336" y="1536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5" name="object 585"/>
          <p:cNvSpPr/>
          <p:nvPr/>
        </p:nvSpPr>
        <p:spPr>
          <a:xfrm>
            <a:off x="2435447" y="5646746"/>
            <a:ext cx="5080" cy="10160"/>
          </a:xfrm>
          <a:custGeom>
            <a:avLst/>
            <a:gdLst/>
            <a:ahLst/>
            <a:cxnLst/>
            <a:rect l="l" t="t" r="r" b="b"/>
            <a:pathLst>
              <a:path w="5080" h="10160">
                <a:moveTo>
                  <a:pt x="0" y="9880"/>
                </a:moveTo>
                <a:lnTo>
                  <a:pt x="2578" y="7823"/>
                </a:lnTo>
                <a:lnTo>
                  <a:pt x="4787" y="3276"/>
                </a:lnTo>
                <a:lnTo>
                  <a:pt x="4851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6" name="object 586"/>
          <p:cNvSpPr/>
          <p:nvPr/>
        </p:nvSpPr>
        <p:spPr>
          <a:xfrm>
            <a:off x="2440170" y="5644991"/>
            <a:ext cx="635" cy="1905"/>
          </a:xfrm>
          <a:custGeom>
            <a:avLst/>
            <a:gdLst/>
            <a:ahLst/>
            <a:cxnLst/>
            <a:rect l="l" t="t" r="r" b="b"/>
            <a:pathLst>
              <a:path w="635" h="1904">
                <a:moveTo>
                  <a:pt x="126" y="1752"/>
                </a:moveTo>
                <a:lnTo>
                  <a:pt x="152" y="1295"/>
                </a:lnTo>
                <a:lnTo>
                  <a:pt x="88" y="431"/>
                </a:ln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7" name="object 587"/>
          <p:cNvSpPr/>
          <p:nvPr/>
        </p:nvSpPr>
        <p:spPr>
          <a:xfrm>
            <a:off x="2440081" y="5643735"/>
            <a:ext cx="635" cy="1270"/>
          </a:xfrm>
          <a:custGeom>
            <a:avLst/>
            <a:gdLst/>
            <a:ahLst/>
            <a:cxnLst/>
            <a:rect l="l" t="t" r="r" b="b"/>
            <a:pathLst>
              <a:path w="635" h="1270">
                <a:moveTo>
                  <a:pt x="215" y="0"/>
                </a:moveTo>
                <a:lnTo>
                  <a:pt x="38" y="304"/>
                </a:lnTo>
                <a:lnTo>
                  <a:pt x="0" y="889"/>
                </a:lnTo>
                <a:lnTo>
                  <a:pt x="88" y="1257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8" name="object 588"/>
          <p:cNvSpPr/>
          <p:nvPr/>
        </p:nvSpPr>
        <p:spPr>
          <a:xfrm>
            <a:off x="2879558" y="2379063"/>
            <a:ext cx="635" cy="439420"/>
          </a:xfrm>
          <a:custGeom>
            <a:avLst/>
            <a:gdLst/>
            <a:ahLst/>
            <a:cxnLst/>
            <a:rect l="l" t="t" r="r" b="b"/>
            <a:pathLst>
              <a:path w="635" h="439419">
                <a:moveTo>
                  <a:pt x="0" y="0"/>
                </a:moveTo>
                <a:lnTo>
                  <a:pt x="25" y="438924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9" name="object 589"/>
          <p:cNvSpPr/>
          <p:nvPr/>
        </p:nvSpPr>
        <p:spPr>
          <a:xfrm>
            <a:off x="2667641" y="5727375"/>
            <a:ext cx="212090" cy="0"/>
          </a:xfrm>
          <a:custGeom>
            <a:avLst/>
            <a:gdLst/>
            <a:ahLst/>
            <a:cxnLst/>
            <a:rect l="l" t="t" r="r" b="b"/>
            <a:pathLst>
              <a:path w="212089">
                <a:moveTo>
                  <a:pt x="211886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0" name="object 590"/>
          <p:cNvSpPr/>
          <p:nvPr/>
        </p:nvSpPr>
        <p:spPr>
          <a:xfrm>
            <a:off x="2294562" y="5633421"/>
            <a:ext cx="22860" cy="0"/>
          </a:xfrm>
          <a:custGeom>
            <a:avLst/>
            <a:gdLst/>
            <a:ahLst/>
            <a:cxnLst/>
            <a:rect l="l" t="t" r="r" b="b"/>
            <a:pathLst>
              <a:path w="22860">
                <a:moveTo>
                  <a:pt x="22313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1" name="object 591"/>
          <p:cNvSpPr/>
          <p:nvPr/>
        </p:nvSpPr>
        <p:spPr>
          <a:xfrm>
            <a:off x="2294073" y="5632849"/>
            <a:ext cx="1270" cy="0"/>
          </a:xfrm>
          <a:custGeom>
            <a:avLst/>
            <a:gdLst/>
            <a:ahLst/>
            <a:cxnLst/>
            <a:rect l="l" t="t" r="r" b="b"/>
            <a:pathLst>
              <a:path w="1269">
                <a:moveTo>
                  <a:pt x="0" y="0"/>
                </a:moveTo>
                <a:lnTo>
                  <a:pt x="97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2" name="object 592"/>
          <p:cNvSpPr/>
          <p:nvPr/>
        </p:nvSpPr>
        <p:spPr>
          <a:xfrm>
            <a:off x="2294562" y="5632287"/>
            <a:ext cx="23495" cy="0"/>
          </a:xfrm>
          <a:custGeom>
            <a:avLst/>
            <a:gdLst/>
            <a:ahLst/>
            <a:cxnLst/>
            <a:rect l="l" t="t" r="r" b="b"/>
            <a:pathLst>
              <a:path w="23494">
                <a:moveTo>
                  <a:pt x="0" y="0"/>
                </a:moveTo>
                <a:lnTo>
                  <a:pt x="2339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3" name="object 593"/>
          <p:cNvSpPr/>
          <p:nvPr/>
        </p:nvSpPr>
        <p:spPr>
          <a:xfrm>
            <a:off x="2311290" y="5648984"/>
            <a:ext cx="6985" cy="0"/>
          </a:xfrm>
          <a:custGeom>
            <a:avLst/>
            <a:gdLst/>
            <a:ahLst/>
            <a:cxnLst/>
            <a:rect l="l" t="t" r="r" b="b"/>
            <a:pathLst>
              <a:path w="6985">
                <a:moveTo>
                  <a:pt x="0" y="0"/>
                </a:moveTo>
                <a:lnTo>
                  <a:pt x="666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4" name="object 594"/>
          <p:cNvSpPr/>
          <p:nvPr/>
        </p:nvSpPr>
        <p:spPr>
          <a:xfrm>
            <a:off x="2433267" y="5727372"/>
            <a:ext cx="446405" cy="635"/>
          </a:xfrm>
          <a:custGeom>
            <a:avLst/>
            <a:gdLst/>
            <a:ahLst/>
            <a:cxnLst/>
            <a:rect l="l" t="t" r="r" b="b"/>
            <a:pathLst>
              <a:path w="446405" h="635">
                <a:moveTo>
                  <a:pt x="0" y="126"/>
                </a:moveTo>
                <a:lnTo>
                  <a:pt x="44626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5" name="object 595"/>
          <p:cNvSpPr/>
          <p:nvPr/>
        </p:nvSpPr>
        <p:spPr>
          <a:xfrm>
            <a:off x="2433267" y="5705094"/>
            <a:ext cx="446405" cy="635"/>
          </a:xfrm>
          <a:custGeom>
            <a:avLst/>
            <a:gdLst/>
            <a:ahLst/>
            <a:cxnLst/>
            <a:rect l="l" t="t" r="r" b="b"/>
            <a:pathLst>
              <a:path w="446405" h="635">
                <a:moveTo>
                  <a:pt x="0" y="152"/>
                </a:moveTo>
                <a:lnTo>
                  <a:pt x="44626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6" name="object 596"/>
          <p:cNvSpPr/>
          <p:nvPr/>
        </p:nvSpPr>
        <p:spPr>
          <a:xfrm>
            <a:off x="2310601" y="2367801"/>
            <a:ext cx="0" cy="546100"/>
          </a:xfrm>
          <a:custGeom>
            <a:avLst/>
            <a:gdLst/>
            <a:ahLst/>
            <a:cxnLst/>
            <a:rect l="l" t="t" r="r" b="b"/>
            <a:pathLst>
              <a:path h="546100">
                <a:moveTo>
                  <a:pt x="0" y="0"/>
                </a:moveTo>
                <a:lnTo>
                  <a:pt x="0" y="545795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7" name="object 597"/>
          <p:cNvSpPr/>
          <p:nvPr/>
        </p:nvSpPr>
        <p:spPr>
          <a:xfrm>
            <a:off x="2294562" y="2368290"/>
            <a:ext cx="0" cy="544830"/>
          </a:xfrm>
          <a:custGeom>
            <a:avLst/>
            <a:gdLst/>
            <a:ahLst/>
            <a:cxnLst/>
            <a:rect l="l" t="t" r="r" b="b"/>
            <a:pathLst>
              <a:path h="544830">
                <a:moveTo>
                  <a:pt x="0" y="544817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8" name="object 598"/>
          <p:cNvSpPr/>
          <p:nvPr/>
        </p:nvSpPr>
        <p:spPr>
          <a:xfrm>
            <a:off x="2467465" y="2394323"/>
            <a:ext cx="1270" cy="408940"/>
          </a:xfrm>
          <a:custGeom>
            <a:avLst/>
            <a:gdLst/>
            <a:ahLst/>
            <a:cxnLst/>
            <a:rect l="l" t="t" r="r" b="b"/>
            <a:pathLst>
              <a:path w="1269" h="408939">
                <a:moveTo>
                  <a:pt x="825" y="40847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9" name="object 599"/>
          <p:cNvSpPr/>
          <p:nvPr/>
        </p:nvSpPr>
        <p:spPr>
          <a:xfrm>
            <a:off x="2868385" y="2394318"/>
            <a:ext cx="0" cy="408940"/>
          </a:xfrm>
          <a:custGeom>
            <a:avLst/>
            <a:gdLst/>
            <a:ahLst/>
            <a:cxnLst/>
            <a:rect l="l" t="t" r="r" b="b"/>
            <a:pathLst>
              <a:path h="408939">
                <a:moveTo>
                  <a:pt x="0" y="0"/>
                </a:moveTo>
                <a:lnTo>
                  <a:pt x="0" y="40847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0" name="object 600"/>
          <p:cNvSpPr/>
          <p:nvPr/>
        </p:nvSpPr>
        <p:spPr>
          <a:xfrm>
            <a:off x="2431307" y="5732283"/>
            <a:ext cx="1570238" cy="1242465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1" name="object 601"/>
          <p:cNvSpPr/>
          <p:nvPr/>
        </p:nvSpPr>
        <p:spPr>
          <a:xfrm>
            <a:off x="2623263" y="2394318"/>
            <a:ext cx="0" cy="408940"/>
          </a:xfrm>
          <a:custGeom>
            <a:avLst/>
            <a:gdLst/>
            <a:ahLst/>
            <a:cxnLst/>
            <a:rect l="l" t="t" r="r" b="b"/>
            <a:pathLst>
              <a:path h="408939">
                <a:moveTo>
                  <a:pt x="0" y="0"/>
                </a:moveTo>
                <a:lnTo>
                  <a:pt x="0" y="40847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2" name="object 602"/>
          <p:cNvSpPr/>
          <p:nvPr/>
        </p:nvSpPr>
        <p:spPr>
          <a:xfrm>
            <a:off x="2674551" y="2571545"/>
            <a:ext cx="5080" cy="5080"/>
          </a:xfrm>
          <a:custGeom>
            <a:avLst/>
            <a:gdLst/>
            <a:ahLst/>
            <a:cxnLst/>
            <a:rect l="l" t="t" r="r" b="b"/>
            <a:pathLst>
              <a:path w="5080" h="5080">
                <a:moveTo>
                  <a:pt x="4483" y="0"/>
                </a:moveTo>
                <a:lnTo>
                  <a:pt x="0" y="4483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3" name="object 603"/>
          <p:cNvSpPr/>
          <p:nvPr/>
        </p:nvSpPr>
        <p:spPr>
          <a:xfrm>
            <a:off x="2674553" y="2567063"/>
            <a:ext cx="5080" cy="5080"/>
          </a:xfrm>
          <a:custGeom>
            <a:avLst/>
            <a:gdLst/>
            <a:ahLst/>
            <a:cxnLst/>
            <a:rect l="l" t="t" r="r" b="b"/>
            <a:pathLst>
              <a:path w="5080" h="5080">
                <a:moveTo>
                  <a:pt x="0" y="0"/>
                </a:moveTo>
                <a:lnTo>
                  <a:pt x="4483" y="4483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4" name="object 604"/>
          <p:cNvSpPr/>
          <p:nvPr/>
        </p:nvSpPr>
        <p:spPr>
          <a:xfrm>
            <a:off x="2311996" y="2576032"/>
            <a:ext cx="362585" cy="635"/>
          </a:xfrm>
          <a:custGeom>
            <a:avLst/>
            <a:gdLst/>
            <a:ahLst/>
            <a:cxnLst/>
            <a:rect l="l" t="t" r="r" b="b"/>
            <a:pathLst>
              <a:path w="362585" h="635">
                <a:moveTo>
                  <a:pt x="0" y="25"/>
                </a:moveTo>
                <a:lnTo>
                  <a:pt x="362559" y="0"/>
                </a:lnTo>
              </a:path>
            </a:pathLst>
          </a:custGeom>
          <a:ln w="3175">
            <a:solidFill>
              <a:srgbClr val="000000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5" name="object 605"/>
          <p:cNvSpPr/>
          <p:nvPr/>
        </p:nvSpPr>
        <p:spPr>
          <a:xfrm>
            <a:off x="2311996" y="2567062"/>
            <a:ext cx="362585" cy="635"/>
          </a:xfrm>
          <a:custGeom>
            <a:avLst/>
            <a:gdLst/>
            <a:ahLst/>
            <a:cxnLst/>
            <a:rect l="l" t="t" r="r" b="b"/>
            <a:pathLst>
              <a:path w="362585" h="635">
                <a:moveTo>
                  <a:pt x="0" y="63"/>
                </a:moveTo>
                <a:lnTo>
                  <a:pt x="362559" y="0"/>
                </a:lnTo>
              </a:path>
            </a:pathLst>
          </a:custGeom>
          <a:ln w="3175">
            <a:solidFill>
              <a:srgbClr val="000000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6" name="object 606"/>
          <p:cNvSpPr/>
          <p:nvPr/>
        </p:nvSpPr>
        <p:spPr>
          <a:xfrm>
            <a:off x="2309263" y="2538150"/>
            <a:ext cx="0" cy="67310"/>
          </a:xfrm>
          <a:custGeom>
            <a:avLst/>
            <a:gdLst/>
            <a:ahLst/>
            <a:cxnLst/>
            <a:rect l="l" t="t" r="r" b="b"/>
            <a:pathLst>
              <a:path h="67310">
                <a:moveTo>
                  <a:pt x="0" y="0"/>
                </a:moveTo>
                <a:lnTo>
                  <a:pt x="0" y="6703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7" name="object 607"/>
          <p:cNvSpPr/>
          <p:nvPr/>
        </p:nvSpPr>
        <p:spPr>
          <a:xfrm>
            <a:off x="2309261" y="2571545"/>
            <a:ext cx="370205" cy="635"/>
          </a:xfrm>
          <a:custGeom>
            <a:avLst/>
            <a:gdLst/>
            <a:ahLst/>
            <a:cxnLst/>
            <a:rect l="l" t="t" r="r" b="b"/>
            <a:pathLst>
              <a:path w="370205" h="635">
                <a:moveTo>
                  <a:pt x="369773" y="0"/>
                </a:moveTo>
                <a:lnTo>
                  <a:pt x="0" y="38"/>
                </a:lnTo>
              </a:path>
            </a:pathLst>
          </a:custGeom>
          <a:ln w="3175">
            <a:solidFill>
              <a:srgbClr val="000000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8" name="object 608"/>
          <p:cNvSpPr/>
          <p:nvPr/>
        </p:nvSpPr>
        <p:spPr>
          <a:xfrm>
            <a:off x="2789196" y="1406711"/>
            <a:ext cx="0" cy="4445"/>
          </a:xfrm>
          <a:custGeom>
            <a:avLst/>
            <a:gdLst/>
            <a:ahLst/>
            <a:cxnLst/>
            <a:rect l="l" t="t" r="r" b="b"/>
            <a:pathLst>
              <a:path h="4444">
                <a:moveTo>
                  <a:pt x="0" y="0"/>
                </a:moveTo>
                <a:lnTo>
                  <a:pt x="0" y="3924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9" name="object 609"/>
          <p:cNvSpPr/>
          <p:nvPr/>
        </p:nvSpPr>
        <p:spPr>
          <a:xfrm>
            <a:off x="2780356" y="1406618"/>
            <a:ext cx="0" cy="4445"/>
          </a:xfrm>
          <a:custGeom>
            <a:avLst/>
            <a:gdLst/>
            <a:ahLst/>
            <a:cxnLst/>
            <a:rect l="l" t="t" r="r" b="b"/>
            <a:pathLst>
              <a:path h="4444">
                <a:moveTo>
                  <a:pt x="0" y="0"/>
                </a:moveTo>
                <a:lnTo>
                  <a:pt x="0" y="3924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0" name="object 610"/>
          <p:cNvSpPr/>
          <p:nvPr/>
        </p:nvSpPr>
        <p:spPr>
          <a:xfrm>
            <a:off x="2723977" y="1597127"/>
            <a:ext cx="5715" cy="5715"/>
          </a:xfrm>
          <a:custGeom>
            <a:avLst/>
            <a:gdLst/>
            <a:ahLst/>
            <a:cxnLst/>
            <a:rect l="l" t="t" r="r" b="b"/>
            <a:pathLst>
              <a:path w="5714" h="5715">
                <a:moveTo>
                  <a:pt x="5549" y="2768"/>
                </a:moveTo>
                <a:lnTo>
                  <a:pt x="5549" y="1231"/>
                </a:lnTo>
                <a:lnTo>
                  <a:pt x="4292" y="0"/>
                </a:lnTo>
                <a:lnTo>
                  <a:pt x="2755" y="0"/>
                </a:lnTo>
                <a:lnTo>
                  <a:pt x="1219" y="0"/>
                </a:lnTo>
                <a:lnTo>
                  <a:pt x="0" y="1231"/>
                </a:lnTo>
                <a:lnTo>
                  <a:pt x="0" y="2768"/>
                </a:lnTo>
                <a:lnTo>
                  <a:pt x="0" y="4305"/>
                </a:lnTo>
                <a:lnTo>
                  <a:pt x="1219" y="5562"/>
                </a:lnTo>
                <a:lnTo>
                  <a:pt x="2755" y="5562"/>
                </a:lnTo>
                <a:lnTo>
                  <a:pt x="4292" y="5562"/>
                </a:lnTo>
                <a:lnTo>
                  <a:pt x="5549" y="4305"/>
                </a:lnTo>
                <a:lnTo>
                  <a:pt x="5549" y="2768"/>
                </a:lnTo>
                <a:close/>
              </a:path>
            </a:pathLst>
          </a:custGeom>
          <a:ln w="3924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1" name="object 611"/>
          <p:cNvSpPr/>
          <p:nvPr/>
        </p:nvSpPr>
        <p:spPr>
          <a:xfrm>
            <a:off x="2873082" y="2322737"/>
            <a:ext cx="1123315" cy="635"/>
          </a:xfrm>
          <a:custGeom>
            <a:avLst/>
            <a:gdLst/>
            <a:ahLst/>
            <a:cxnLst/>
            <a:rect l="l" t="t" r="r" b="b"/>
            <a:pathLst>
              <a:path w="1123314" h="635">
                <a:moveTo>
                  <a:pt x="0" y="647"/>
                </a:moveTo>
                <a:lnTo>
                  <a:pt x="1122794" y="0"/>
                </a:lnTo>
              </a:path>
            </a:pathLst>
          </a:custGeom>
          <a:ln w="3924">
            <a:solidFill>
              <a:srgbClr val="FF0000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2" name="object 612"/>
          <p:cNvSpPr/>
          <p:nvPr/>
        </p:nvSpPr>
        <p:spPr>
          <a:xfrm>
            <a:off x="2873082" y="2323391"/>
            <a:ext cx="1270" cy="488315"/>
          </a:xfrm>
          <a:custGeom>
            <a:avLst/>
            <a:gdLst/>
            <a:ahLst/>
            <a:cxnLst/>
            <a:rect l="l" t="t" r="r" b="b"/>
            <a:pathLst>
              <a:path w="1269" h="488314">
                <a:moveTo>
                  <a:pt x="888" y="487781"/>
                </a:moveTo>
                <a:lnTo>
                  <a:pt x="0" y="0"/>
                </a:lnTo>
              </a:path>
            </a:pathLst>
          </a:custGeom>
          <a:ln w="3924">
            <a:solidFill>
              <a:srgbClr val="FF0000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3" name="object 613"/>
          <p:cNvSpPr/>
          <p:nvPr/>
        </p:nvSpPr>
        <p:spPr>
          <a:xfrm>
            <a:off x="2433269" y="2811172"/>
            <a:ext cx="440690" cy="0"/>
          </a:xfrm>
          <a:custGeom>
            <a:avLst/>
            <a:gdLst/>
            <a:ahLst/>
            <a:cxnLst/>
            <a:rect l="l" t="t" r="r" b="b"/>
            <a:pathLst>
              <a:path w="440689">
                <a:moveTo>
                  <a:pt x="440702" y="0"/>
                </a:moveTo>
                <a:lnTo>
                  <a:pt x="0" y="0"/>
                </a:lnTo>
              </a:path>
            </a:pathLst>
          </a:custGeom>
          <a:ln w="3924">
            <a:solidFill>
              <a:srgbClr val="FF0000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4" name="object 614"/>
          <p:cNvSpPr/>
          <p:nvPr/>
        </p:nvSpPr>
        <p:spPr>
          <a:xfrm>
            <a:off x="2873971" y="2385908"/>
            <a:ext cx="0" cy="425450"/>
          </a:xfrm>
          <a:custGeom>
            <a:avLst/>
            <a:gdLst/>
            <a:ahLst/>
            <a:cxnLst/>
            <a:rect l="l" t="t" r="r" b="b"/>
            <a:pathLst>
              <a:path h="425450">
                <a:moveTo>
                  <a:pt x="0" y="0"/>
                </a:moveTo>
                <a:lnTo>
                  <a:pt x="0" y="425259"/>
                </a:lnTo>
              </a:path>
            </a:pathLst>
          </a:custGeom>
          <a:ln w="3924">
            <a:solidFill>
              <a:srgbClr val="FF0000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5" name="object 615"/>
          <p:cNvSpPr txBox="1"/>
          <p:nvPr/>
        </p:nvSpPr>
        <p:spPr>
          <a:xfrm>
            <a:off x="4973833" y="1304106"/>
            <a:ext cx="1479550" cy="3606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200" b="1" spc="-15" dirty="0">
                <a:solidFill>
                  <a:srgbClr val="58595B"/>
                </a:solidFill>
                <a:latin typeface="Calibri"/>
                <a:cs typeface="Calibri"/>
              </a:rPr>
              <a:t>R</a:t>
            </a:r>
            <a:r>
              <a:rPr sz="1200" b="1" spc="-5" dirty="0">
                <a:solidFill>
                  <a:srgbClr val="58595B"/>
                </a:solidFill>
                <a:latin typeface="Calibri"/>
                <a:cs typeface="Calibri"/>
              </a:rPr>
              <a:t>o</a:t>
            </a:r>
            <a:r>
              <a:rPr sz="1200" b="1" spc="-20" dirty="0">
                <a:solidFill>
                  <a:srgbClr val="58595B"/>
                </a:solidFill>
                <a:latin typeface="Calibri"/>
                <a:cs typeface="Calibri"/>
              </a:rPr>
              <a:t>o</a:t>
            </a:r>
            <a:r>
              <a:rPr sz="1200" b="1" spc="5" dirty="0">
                <a:solidFill>
                  <a:srgbClr val="58595B"/>
                </a:solidFill>
                <a:latin typeface="Calibri"/>
                <a:cs typeface="Calibri"/>
              </a:rPr>
              <a:t>f</a:t>
            </a:r>
            <a:endParaRPr sz="12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sz="1200" b="1" spc="35" dirty="0">
                <a:solidFill>
                  <a:srgbClr val="58595B"/>
                </a:solidFill>
                <a:latin typeface="Calibri"/>
                <a:cs typeface="Calibri"/>
              </a:rPr>
              <a:t>La</a:t>
            </a:r>
            <a:r>
              <a:rPr sz="1200" b="1" spc="25" dirty="0">
                <a:solidFill>
                  <a:srgbClr val="58595B"/>
                </a:solidFill>
                <a:latin typeface="Calibri"/>
                <a:cs typeface="Calibri"/>
              </a:rPr>
              <a:t>y</a:t>
            </a:r>
            <a:r>
              <a:rPr sz="1200" b="1" dirty="0">
                <a:solidFill>
                  <a:srgbClr val="58595B"/>
                </a:solidFill>
                <a:latin typeface="Calibri"/>
                <a:cs typeface="Calibri"/>
              </a:rPr>
              <a:t>er</a:t>
            </a:r>
            <a:r>
              <a:rPr sz="1200" b="1" spc="3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200" b="1" spc="15" dirty="0">
                <a:solidFill>
                  <a:srgbClr val="58595B"/>
                </a:solidFill>
                <a:latin typeface="Calibri"/>
                <a:cs typeface="Calibri"/>
              </a:rPr>
              <a:t>build-up</a:t>
            </a:r>
            <a:r>
              <a:rPr sz="1200" b="1" spc="-2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200" b="1" spc="-5" dirty="0">
                <a:solidFill>
                  <a:srgbClr val="58595B"/>
                </a:solidFill>
                <a:latin typeface="Calibri"/>
                <a:cs typeface="Calibri"/>
              </a:rPr>
              <a:t>A</a:t>
            </a:r>
            <a:r>
              <a:rPr sz="1200" b="1" spc="-25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200" b="1" spc="15" dirty="0">
                <a:solidFill>
                  <a:srgbClr val="58595B"/>
                </a:solidFill>
                <a:latin typeface="Calibri"/>
                <a:cs typeface="Calibri"/>
              </a:rPr>
              <a:t>in</a:t>
            </a:r>
            <a:r>
              <a:rPr sz="1200" b="1" spc="3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200" b="1" dirty="0">
                <a:solidFill>
                  <a:srgbClr val="58595B"/>
                </a:solidFill>
                <a:latin typeface="Calibri"/>
                <a:cs typeface="Calibri"/>
              </a:rPr>
              <a:t>cm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616" name="object 616"/>
          <p:cNvSpPr txBox="1"/>
          <p:nvPr/>
        </p:nvSpPr>
        <p:spPr>
          <a:xfrm>
            <a:off x="4973833" y="1847225"/>
            <a:ext cx="2576195" cy="21767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100" i="1" spc="-10" dirty="0">
                <a:solidFill>
                  <a:srgbClr val="58595B"/>
                </a:solidFill>
                <a:latin typeface="Calibri"/>
                <a:cs typeface="Calibri"/>
              </a:rPr>
              <a:t>8.0</a:t>
            </a:r>
            <a:r>
              <a:rPr sz="1100" i="1" spc="45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100" i="1" spc="5" dirty="0">
                <a:solidFill>
                  <a:srgbClr val="58595B"/>
                </a:solidFill>
                <a:latin typeface="Calibri"/>
                <a:cs typeface="Calibri"/>
              </a:rPr>
              <a:t>Pebbles</a:t>
            </a:r>
            <a:endParaRPr sz="1100">
              <a:latin typeface="Calibri"/>
              <a:cs typeface="Calibri"/>
            </a:endParaRPr>
          </a:p>
          <a:p>
            <a:pPr marL="12700" marR="132715">
              <a:lnSpc>
                <a:spcPct val="100000"/>
              </a:lnSpc>
            </a:pPr>
            <a:r>
              <a:rPr sz="1100" i="1" spc="-10" dirty="0">
                <a:solidFill>
                  <a:srgbClr val="58595B"/>
                </a:solidFill>
                <a:latin typeface="Calibri"/>
                <a:cs typeface="Calibri"/>
              </a:rPr>
              <a:t>0.8</a:t>
            </a:r>
            <a:r>
              <a:rPr sz="1100" i="1" spc="45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100" i="1" dirty="0">
                <a:solidFill>
                  <a:srgbClr val="58595B"/>
                </a:solidFill>
                <a:latin typeface="Calibri"/>
                <a:cs typeface="Calibri"/>
              </a:rPr>
              <a:t>Double</a:t>
            </a:r>
            <a:r>
              <a:rPr sz="1100" i="1" spc="45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100" i="1" dirty="0">
                <a:solidFill>
                  <a:srgbClr val="58595B"/>
                </a:solidFill>
                <a:latin typeface="Calibri"/>
                <a:cs typeface="Calibri"/>
              </a:rPr>
              <a:t>la</a:t>
            </a:r>
            <a:r>
              <a:rPr sz="1100" i="1" spc="-20" dirty="0">
                <a:solidFill>
                  <a:srgbClr val="58595B"/>
                </a:solidFill>
                <a:latin typeface="Calibri"/>
                <a:cs typeface="Calibri"/>
              </a:rPr>
              <a:t>yer</a:t>
            </a:r>
            <a:r>
              <a:rPr sz="1100" i="1" spc="45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100" i="1" spc="-20" dirty="0">
                <a:solidFill>
                  <a:srgbClr val="58595B"/>
                </a:solidFill>
                <a:latin typeface="Calibri"/>
                <a:cs typeface="Calibri"/>
              </a:rPr>
              <a:t>roof</a:t>
            </a:r>
            <a:r>
              <a:rPr sz="1100" i="1" spc="2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100" i="1" spc="-10" dirty="0">
                <a:solidFill>
                  <a:srgbClr val="58595B"/>
                </a:solidFill>
                <a:latin typeface="Calibri"/>
                <a:cs typeface="Calibri"/>
              </a:rPr>
              <a:t>and</a:t>
            </a:r>
            <a:r>
              <a:rPr sz="1100" i="1" spc="45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100" i="1" spc="5" dirty="0">
                <a:solidFill>
                  <a:srgbClr val="58595B"/>
                </a:solidFill>
                <a:latin typeface="Calibri"/>
                <a:cs typeface="Calibri"/>
              </a:rPr>
              <a:t>sealing</a:t>
            </a:r>
            <a:r>
              <a:rPr sz="1100" i="1" spc="45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100" i="1" spc="-10" dirty="0">
                <a:solidFill>
                  <a:srgbClr val="58595B"/>
                </a:solidFill>
                <a:latin typeface="Calibri"/>
                <a:cs typeface="Calibri"/>
              </a:rPr>
              <a:t>sheeting,</a:t>
            </a:r>
            <a:r>
              <a:rPr sz="1100" i="1" spc="-5" dirty="0">
                <a:solidFill>
                  <a:srgbClr val="58595B"/>
                </a:solidFill>
                <a:latin typeface="Calibri"/>
                <a:cs typeface="Calibri"/>
              </a:rPr>
              <a:t> bonded</a:t>
            </a:r>
            <a:r>
              <a:rPr sz="1100" i="1" spc="45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100" i="1" spc="-20" dirty="0">
                <a:solidFill>
                  <a:srgbClr val="58595B"/>
                </a:solidFill>
                <a:latin typeface="Calibri"/>
                <a:cs typeface="Calibri"/>
              </a:rPr>
              <a:t>or</a:t>
            </a:r>
            <a:r>
              <a:rPr sz="1100" i="1" spc="45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100" i="1" spc="5" dirty="0">
                <a:solidFill>
                  <a:srgbClr val="58595B"/>
                </a:solidFill>
                <a:latin typeface="Calibri"/>
                <a:cs typeface="Calibri"/>
              </a:rPr>
              <a:t>s</a:t>
            </a:r>
            <a:r>
              <a:rPr sz="1100" i="1" spc="-30" dirty="0">
                <a:solidFill>
                  <a:srgbClr val="58595B"/>
                </a:solidFill>
                <a:latin typeface="Calibri"/>
                <a:cs typeface="Calibri"/>
              </a:rPr>
              <a:t>c</a:t>
            </a:r>
            <a:r>
              <a:rPr sz="1100" i="1" spc="-10" dirty="0">
                <a:solidFill>
                  <a:srgbClr val="58595B"/>
                </a:solidFill>
                <a:latin typeface="Calibri"/>
                <a:cs typeface="Calibri"/>
              </a:rPr>
              <a:t>orched</a:t>
            </a:r>
            <a:endParaRPr sz="11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sz="1100" i="1" spc="-5" dirty="0">
                <a:solidFill>
                  <a:srgbClr val="58595B"/>
                </a:solidFill>
                <a:latin typeface="Calibri"/>
                <a:cs typeface="Calibri"/>
              </a:rPr>
              <a:t>18.0</a:t>
            </a:r>
            <a:r>
              <a:rPr sz="1100" i="1" spc="45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100" i="1" spc="20" dirty="0">
                <a:solidFill>
                  <a:srgbClr val="58595B"/>
                </a:solidFill>
                <a:latin typeface="Calibri"/>
                <a:cs typeface="Calibri"/>
              </a:rPr>
              <a:t>IS</a:t>
            </a:r>
            <a:r>
              <a:rPr sz="1100" i="1" spc="5" dirty="0">
                <a:solidFill>
                  <a:srgbClr val="58595B"/>
                </a:solidFill>
                <a:latin typeface="Calibri"/>
                <a:cs typeface="Calibri"/>
              </a:rPr>
              <a:t>OVER</a:t>
            </a:r>
            <a:r>
              <a:rPr sz="1100" i="1" spc="45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100" i="1" spc="-40" dirty="0">
                <a:solidFill>
                  <a:srgbClr val="58595B"/>
                </a:solidFill>
                <a:latin typeface="Calibri"/>
                <a:cs typeface="Calibri"/>
              </a:rPr>
              <a:t>Metac</a:t>
            </a:r>
            <a:r>
              <a:rPr sz="1100" i="1" spc="1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100" i="1" spc="40" dirty="0">
                <a:solidFill>
                  <a:srgbClr val="58595B"/>
                </a:solidFill>
                <a:latin typeface="Calibri"/>
                <a:cs typeface="Calibri"/>
              </a:rPr>
              <a:t>FLP</a:t>
            </a:r>
            <a:r>
              <a:rPr sz="1100" i="1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100" i="1" spc="10" dirty="0">
                <a:solidFill>
                  <a:srgbClr val="58595B"/>
                </a:solidFill>
                <a:latin typeface="Calibri"/>
                <a:cs typeface="Calibri"/>
              </a:rPr>
              <a:t>1</a:t>
            </a:r>
            <a:r>
              <a:rPr sz="1100" i="1" spc="45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100" i="1" spc="-15" dirty="0">
                <a:solidFill>
                  <a:srgbClr val="58595B"/>
                </a:solidFill>
                <a:latin typeface="Calibri"/>
                <a:cs typeface="Calibri"/>
              </a:rPr>
              <a:t>Duratec</a:t>
            </a:r>
            <a:endParaRPr sz="1100">
              <a:latin typeface="Calibri"/>
              <a:cs typeface="Calibri"/>
            </a:endParaRPr>
          </a:p>
          <a:p>
            <a:pPr marL="12700" marR="644525">
              <a:lnSpc>
                <a:spcPct val="100000"/>
              </a:lnSpc>
            </a:pPr>
            <a:r>
              <a:rPr sz="1100" i="1" spc="-5" dirty="0">
                <a:solidFill>
                  <a:srgbClr val="58595B"/>
                </a:solidFill>
                <a:latin typeface="Calibri"/>
                <a:cs typeface="Calibri"/>
              </a:rPr>
              <a:t>18.0</a:t>
            </a:r>
            <a:r>
              <a:rPr sz="1100" i="1" spc="45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100" i="1" spc="20" dirty="0">
                <a:solidFill>
                  <a:srgbClr val="58595B"/>
                </a:solidFill>
                <a:latin typeface="Calibri"/>
                <a:cs typeface="Calibri"/>
              </a:rPr>
              <a:t>IS</a:t>
            </a:r>
            <a:r>
              <a:rPr sz="1100" i="1" spc="5" dirty="0">
                <a:solidFill>
                  <a:srgbClr val="58595B"/>
                </a:solidFill>
                <a:latin typeface="Calibri"/>
                <a:cs typeface="Calibri"/>
              </a:rPr>
              <a:t>OVER</a:t>
            </a:r>
            <a:r>
              <a:rPr sz="1100" i="1" spc="45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100" i="1" spc="-40" dirty="0">
                <a:solidFill>
                  <a:srgbClr val="58595B"/>
                </a:solidFill>
                <a:latin typeface="Calibri"/>
                <a:cs typeface="Calibri"/>
              </a:rPr>
              <a:t>Metac</a:t>
            </a:r>
            <a:r>
              <a:rPr sz="1100" i="1" spc="1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100" i="1" spc="40" dirty="0">
                <a:solidFill>
                  <a:srgbClr val="58595B"/>
                </a:solidFill>
                <a:latin typeface="Calibri"/>
                <a:cs typeface="Calibri"/>
              </a:rPr>
              <a:t>FLP</a:t>
            </a:r>
            <a:r>
              <a:rPr sz="1100" i="1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100" i="1" spc="10" dirty="0">
                <a:solidFill>
                  <a:srgbClr val="58595B"/>
                </a:solidFill>
                <a:latin typeface="Calibri"/>
                <a:cs typeface="Calibri"/>
              </a:rPr>
              <a:t>1</a:t>
            </a:r>
            <a:r>
              <a:rPr sz="1100" i="1" spc="45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100" i="1" spc="-15" dirty="0">
                <a:solidFill>
                  <a:srgbClr val="58595B"/>
                </a:solidFill>
                <a:latin typeface="Calibri"/>
                <a:cs typeface="Calibri"/>
              </a:rPr>
              <a:t>Duratec</a:t>
            </a:r>
            <a:r>
              <a:rPr sz="1100" i="1" spc="-1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100" i="1" spc="-70" dirty="0">
                <a:solidFill>
                  <a:srgbClr val="58595B"/>
                </a:solidFill>
                <a:latin typeface="Calibri"/>
                <a:cs typeface="Calibri"/>
              </a:rPr>
              <a:t>V</a:t>
            </a:r>
            <a:r>
              <a:rPr sz="1100" i="1" spc="-15" dirty="0">
                <a:solidFill>
                  <a:srgbClr val="58595B"/>
                </a:solidFill>
                <a:latin typeface="Calibri"/>
                <a:cs typeface="Calibri"/>
              </a:rPr>
              <a:t>apour</a:t>
            </a:r>
            <a:r>
              <a:rPr sz="1100" i="1" spc="45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100" i="1" spc="-20" dirty="0">
                <a:solidFill>
                  <a:srgbClr val="58595B"/>
                </a:solidFill>
                <a:latin typeface="Calibri"/>
                <a:cs typeface="Calibri"/>
              </a:rPr>
              <a:t>retarder</a:t>
            </a:r>
            <a:endParaRPr sz="1100">
              <a:latin typeface="Calibri"/>
              <a:cs typeface="Calibri"/>
            </a:endParaRPr>
          </a:p>
          <a:p>
            <a:pPr marL="12700" marR="5080">
              <a:lnSpc>
                <a:spcPct val="100000"/>
              </a:lnSpc>
            </a:pPr>
            <a:r>
              <a:rPr sz="1100" i="1" spc="35" dirty="0">
                <a:solidFill>
                  <a:srgbClr val="58595B"/>
                </a:solidFill>
                <a:latin typeface="Calibri"/>
                <a:cs typeface="Calibri"/>
              </a:rPr>
              <a:t>L</a:t>
            </a:r>
            <a:r>
              <a:rPr sz="1100" i="1" spc="-10" dirty="0">
                <a:solidFill>
                  <a:srgbClr val="58595B"/>
                </a:solidFill>
                <a:latin typeface="Calibri"/>
                <a:cs typeface="Calibri"/>
              </a:rPr>
              <a:t>e</a:t>
            </a:r>
            <a:r>
              <a:rPr sz="1100" i="1" spc="-30" dirty="0">
                <a:solidFill>
                  <a:srgbClr val="58595B"/>
                </a:solidFill>
                <a:latin typeface="Calibri"/>
                <a:cs typeface="Calibri"/>
              </a:rPr>
              <a:t>v</a:t>
            </a:r>
            <a:r>
              <a:rPr sz="1100" i="1" spc="15" dirty="0">
                <a:solidFill>
                  <a:srgbClr val="58595B"/>
                </a:solidFill>
                <a:latin typeface="Calibri"/>
                <a:cs typeface="Calibri"/>
              </a:rPr>
              <a:t>elling</a:t>
            </a:r>
            <a:r>
              <a:rPr sz="1100" i="1" spc="45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100" i="1" dirty="0">
                <a:solidFill>
                  <a:srgbClr val="58595B"/>
                </a:solidFill>
                <a:latin typeface="Calibri"/>
                <a:cs typeface="Calibri"/>
              </a:rPr>
              <a:t>la</a:t>
            </a:r>
            <a:r>
              <a:rPr sz="1100" i="1" spc="-20" dirty="0">
                <a:solidFill>
                  <a:srgbClr val="58595B"/>
                </a:solidFill>
                <a:latin typeface="Calibri"/>
                <a:cs typeface="Calibri"/>
              </a:rPr>
              <a:t>ye</a:t>
            </a:r>
            <a:r>
              <a:rPr sz="1100" i="1" spc="-85" dirty="0">
                <a:solidFill>
                  <a:srgbClr val="58595B"/>
                </a:solidFill>
                <a:latin typeface="Calibri"/>
                <a:cs typeface="Calibri"/>
              </a:rPr>
              <a:t>r</a:t>
            </a:r>
            <a:r>
              <a:rPr sz="1100" i="1" spc="-75" dirty="0">
                <a:solidFill>
                  <a:srgbClr val="58595B"/>
                </a:solidFill>
                <a:latin typeface="Calibri"/>
                <a:cs typeface="Calibri"/>
              </a:rPr>
              <a:t>,</a:t>
            </a:r>
            <a:r>
              <a:rPr sz="1100" i="1" spc="1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100" i="1" spc="-5" dirty="0">
                <a:solidFill>
                  <a:srgbClr val="58595B"/>
                </a:solidFill>
                <a:latin typeface="Calibri"/>
                <a:cs typeface="Calibri"/>
              </a:rPr>
              <a:t>bitumen</a:t>
            </a:r>
            <a:r>
              <a:rPr sz="1100" i="1" spc="45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100" i="1" spc="-20" dirty="0">
                <a:solidFill>
                  <a:srgbClr val="58595B"/>
                </a:solidFill>
                <a:latin typeface="Calibri"/>
                <a:cs typeface="Calibri"/>
              </a:rPr>
              <a:t>perforated</a:t>
            </a:r>
            <a:r>
              <a:rPr sz="1100" i="1" spc="45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100" i="1" spc="-5" dirty="0">
                <a:solidFill>
                  <a:srgbClr val="58595B"/>
                </a:solidFill>
                <a:latin typeface="Calibri"/>
                <a:cs typeface="Calibri"/>
              </a:rPr>
              <a:t>glass-mat </a:t>
            </a:r>
            <a:r>
              <a:rPr sz="1100" i="1" dirty="0">
                <a:solidFill>
                  <a:srgbClr val="58595B"/>
                </a:solidFill>
                <a:latin typeface="Calibri"/>
                <a:cs typeface="Calibri"/>
              </a:rPr>
              <a:t>sheeting</a:t>
            </a:r>
            <a:endParaRPr sz="11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sz="1100" i="1" dirty="0">
                <a:solidFill>
                  <a:srgbClr val="58595B"/>
                </a:solidFill>
                <a:latin typeface="Calibri"/>
                <a:cs typeface="Calibri"/>
              </a:rPr>
              <a:t>Preliminary</a:t>
            </a:r>
            <a:r>
              <a:rPr sz="1100" i="1" spc="15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100" i="1" spc="-35" dirty="0">
                <a:solidFill>
                  <a:srgbClr val="58595B"/>
                </a:solidFill>
                <a:latin typeface="Calibri"/>
                <a:cs typeface="Calibri"/>
              </a:rPr>
              <a:t>c</a:t>
            </a:r>
            <a:r>
              <a:rPr sz="1100" i="1" spc="-25" dirty="0">
                <a:solidFill>
                  <a:srgbClr val="58595B"/>
                </a:solidFill>
                <a:latin typeface="Calibri"/>
                <a:cs typeface="Calibri"/>
              </a:rPr>
              <a:t>oat</a:t>
            </a:r>
            <a:r>
              <a:rPr sz="1100" i="1" spc="45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100" i="1" dirty="0">
                <a:solidFill>
                  <a:srgbClr val="58595B"/>
                </a:solidFill>
                <a:latin typeface="Calibri"/>
                <a:cs typeface="Calibri"/>
              </a:rPr>
              <a:t>bonding</a:t>
            </a:r>
            <a:r>
              <a:rPr sz="1100" i="1" spc="45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100" i="1" spc="-35" dirty="0">
                <a:solidFill>
                  <a:srgbClr val="58595B"/>
                </a:solidFill>
                <a:latin typeface="Calibri"/>
                <a:cs typeface="Calibri"/>
              </a:rPr>
              <a:t>c</a:t>
            </a:r>
            <a:r>
              <a:rPr sz="1100" i="1" spc="-10" dirty="0">
                <a:solidFill>
                  <a:srgbClr val="58595B"/>
                </a:solidFill>
                <a:latin typeface="Calibri"/>
                <a:cs typeface="Calibri"/>
              </a:rPr>
              <a:t>ourse</a:t>
            </a:r>
            <a:endParaRPr sz="11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sz="1100" i="1" spc="-25" dirty="0">
                <a:solidFill>
                  <a:srgbClr val="58595B"/>
                </a:solidFill>
                <a:latin typeface="Calibri"/>
                <a:cs typeface="Calibri"/>
              </a:rPr>
              <a:t>C</a:t>
            </a:r>
            <a:r>
              <a:rPr sz="1100" i="1" spc="-15" dirty="0">
                <a:solidFill>
                  <a:srgbClr val="58595B"/>
                </a:solidFill>
                <a:latin typeface="Calibri"/>
                <a:cs typeface="Calibri"/>
              </a:rPr>
              <a:t>oncrete</a:t>
            </a:r>
            <a:r>
              <a:rPr sz="1100" i="1" spc="45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100" i="1" spc="10" dirty="0">
                <a:solidFill>
                  <a:srgbClr val="58595B"/>
                </a:solidFill>
                <a:latin typeface="Calibri"/>
                <a:cs typeface="Calibri"/>
              </a:rPr>
              <a:t>laid</a:t>
            </a:r>
            <a:r>
              <a:rPr sz="1100" i="1" spc="45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100" i="1" spc="-30" dirty="0">
                <a:solidFill>
                  <a:srgbClr val="58595B"/>
                </a:solidFill>
                <a:latin typeface="Calibri"/>
                <a:cs typeface="Calibri"/>
              </a:rPr>
              <a:t>at</a:t>
            </a:r>
            <a:r>
              <a:rPr sz="1100" i="1" spc="45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100" i="1" spc="5" dirty="0">
                <a:solidFill>
                  <a:srgbClr val="58595B"/>
                </a:solidFill>
                <a:latin typeface="Calibri"/>
                <a:cs typeface="Calibri"/>
              </a:rPr>
              <a:t>inclination</a:t>
            </a:r>
            <a:r>
              <a:rPr sz="1100" i="1" spc="45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100" i="1" spc="-25" dirty="0">
                <a:solidFill>
                  <a:srgbClr val="58595B"/>
                </a:solidFill>
                <a:latin typeface="Calibri"/>
                <a:cs typeface="Calibri"/>
              </a:rPr>
              <a:t>of</a:t>
            </a:r>
            <a:r>
              <a:rPr sz="1100" i="1" spc="2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100" i="1" spc="-30" dirty="0">
                <a:solidFill>
                  <a:srgbClr val="58595B"/>
                </a:solidFill>
                <a:latin typeface="Calibri"/>
                <a:cs typeface="Calibri"/>
              </a:rPr>
              <a:t>at</a:t>
            </a:r>
            <a:r>
              <a:rPr sz="1100" i="1" spc="45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100" i="1" spc="-5" dirty="0">
                <a:solidFill>
                  <a:srgbClr val="58595B"/>
                </a:solidFill>
                <a:latin typeface="Calibri"/>
                <a:cs typeface="Calibri"/>
              </a:rPr>
              <a:t>least</a:t>
            </a:r>
            <a:r>
              <a:rPr sz="1100" i="1" spc="45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100" i="1" spc="10" dirty="0">
                <a:solidFill>
                  <a:srgbClr val="58595B"/>
                </a:solidFill>
                <a:latin typeface="Calibri"/>
                <a:cs typeface="Calibri"/>
              </a:rPr>
              <a:t>2</a:t>
            </a:r>
            <a:r>
              <a:rPr sz="1100" i="1" spc="45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100" i="1" spc="20" dirty="0">
                <a:solidFill>
                  <a:srgbClr val="58595B"/>
                </a:solidFill>
                <a:latin typeface="Calibri"/>
                <a:cs typeface="Calibri"/>
              </a:rPr>
              <a:t>%</a:t>
            </a:r>
            <a:endParaRPr sz="11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sz="1100" i="1" spc="-5" dirty="0">
                <a:solidFill>
                  <a:srgbClr val="58595B"/>
                </a:solidFill>
                <a:latin typeface="Calibri"/>
                <a:cs typeface="Calibri"/>
              </a:rPr>
              <a:t>20.0</a:t>
            </a:r>
            <a:r>
              <a:rPr sz="1100" i="1" spc="45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100" i="1" spc="-25" dirty="0">
                <a:solidFill>
                  <a:srgbClr val="58595B"/>
                </a:solidFill>
                <a:latin typeface="Calibri"/>
                <a:cs typeface="Calibri"/>
              </a:rPr>
              <a:t>R</a:t>
            </a:r>
            <a:r>
              <a:rPr sz="1100" i="1" spc="-5" dirty="0">
                <a:solidFill>
                  <a:srgbClr val="58595B"/>
                </a:solidFill>
                <a:latin typeface="Calibri"/>
                <a:cs typeface="Calibri"/>
              </a:rPr>
              <a:t>einfor</a:t>
            </a:r>
            <a:r>
              <a:rPr sz="1100" i="1" spc="-40" dirty="0">
                <a:solidFill>
                  <a:srgbClr val="58595B"/>
                </a:solidFill>
                <a:latin typeface="Calibri"/>
                <a:cs typeface="Calibri"/>
              </a:rPr>
              <a:t>c</a:t>
            </a:r>
            <a:r>
              <a:rPr sz="1100" i="1" spc="-15" dirty="0">
                <a:solidFill>
                  <a:srgbClr val="58595B"/>
                </a:solidFill>
                <a:latin typeface="Calibri"/>
                <a:cs typeface="Calibri"/>
              </a:rPr>
              <a:t>ed</a:t>
            </a:r>
            <a:r>
              <a:rPr sz="1100" i="1" spc="45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100" i="1" spc="-35" dirty="0">
                <a:solidFill>
                  <a:srgbClr val="58595B"/>
                </a:solidFill>
                <a:latin typeface="Calibri"/>
                <a:cs typeface="Calibri"/>
              </a:rPr>
              <a:t>c</a:t>
            </a:r>
            <a:r>
              <a:rPr sz="1100" i="1" spc="-15" dirty="0">
                <a:solidFill>
                  <a:srgbClr val="58595B"/>
                </a:solidFill>
                <a:latin typeface="Calibri"/>
                <a:cs typeface="Calibri"/>
              </a:rPr>
              <a:t>oncrete</a:t>
            </a:r>
            <a:r>
              <a:rPr sz="1100" i="1" spc="45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100" i="1" spc="-35" dirty="0">
                <a:solidFill>
                  <a:srgbClr val="58595B"/>
                </a:solidFill>
                <a:latin typeface="Calibri"/>
                <a:cs typeface="Calibri"/>
              </a:rPr>
              <a:t>c</a:t>
            </a:r>
            <a:r>
              <a:rPr sz="1100" i="1" spc="15" dirty="0">
                <a:solidFill>
                  <a:srgbClr val="58595B"/>
                </a:solidFill>
                <a:latin typeface="Calibri"/>
                <a:cs typeface="Calibri"/>
              </a:rPr>
              <a:t>eiling</a:t>
            </a:r>
            <a:endParaRPr sz="11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sz="1100" i="1" spc="-10" dirty="0">
                <a:solidFill>
                  <a:srgbClr val="58595B"/>
                </a:solidFill>
                <a:latin typeface="Calibri"/>
                <a:cs typeface="Calibri"/>
              </a:rPr>
              <a:t>0.2</a:t>
            </a:r>
            <a:r>
              <a:rPr sz="1100" i="1" spc="45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100" i="1" spc="20" dirty="0">
                <a:solidFill>
                  <a:srgbClr val="58595B"/>
                </a:solidFill>
                <a:latin typeface="Calibri"/>
                <a:cs typeface="Calibri"/>
              </a:rPr>
              <a:t>IS</a:t>
            </a:r>
            <a:r>
              <a:rPr sz="1100" i="1" spc="5" dirty="0">
                <a:solidFill>
                  <a:srgbClr val="58595B"/>
                </a:solidFill>
                <a:latin typeface="Calibri"/>
                <a:cs typeface="Calibri"/>
              </a:rPr>
              <a:t>OVER</a:t>
            </a:r>
            <a:r>
              <a:rPr sz="1100" i="1" spc="1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100" i="1" spc="-80" dirty="0">
                <a:solidFill>
                  <a:srgbClr val="58595B"/>
                </a:solidFill>
                <a:latin typeface="Calibri"/>
                <a:cs typeface="Calibri"/>
              </a:rPr>
              <a:t>V</a:t>
            </a:r>
            <a:r>
              <a:rPr sz="1100" i="1" spc="5" dirty="0">
                <a:solidFill>
                  <a:srgbClr val="58595B"/>
                </a:solidFill>
                <a:latin typeface="Calibri"/>
                <a:cs typeface="Calibri"/>
              </a:rPr>
              <a:t>ARIO</a:t>
            </a:r>
            <a:r>
              <a:rPr sz="1100" i="1" spc="45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100" i="1" spc="-25" dirty="0">
                <a:solidFill>
                  <a:srgbClr val="58595B"/>
                </a:solidFill>
                <a:latin typeface="Calibri"/>
                <a:cs typeface="Calibri"/>
              </a:rPr>
              <a:t>KM</a:t>
            </a:r>
            <a:r>
              <a:rPr sz="1100" i="1" spc="45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100" i="1" spc="5" dirty="0">
                <a:solidFill>
                  <a:srgbClr val="58595B"/>
                </a:solidFill>
                <a:latin typeface="Calibri"/>
                <a:cs typeface="Calibri"/>
              </a:rPr>
              <a:t>Dupl</a:t>
            </a:r>
            <a:r>
              <a:rPr sz="1100" i="1" spc="-15" dirty="0">
                <a:solidFill>
                  <a:srgbClr val="58595B"/>
                </a:solidFill>
                <a:latin typeface="Calibri"/>
                <a:cs typeface="Calibri"/>
              </a:rPr>
              <a:t>e</a:t>
            </a:r>
            <a:r>
              <a:rPr sz="1100" i="1" spc="55" dirty="0">
                <a:solidFill>
                  <a:srgbClr val="58595B"/>
                </a:solidFill>
                <a:latin typeface="Calibri"/>
                <a:cs typeface="Calibri"/>
              </a:rPr>
              <a:t>x</a:t>
            </a:r>
            <a:endParaRPr sz="11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sz="1100" i="1" spc="-10" dirty="0">
                <a:solidFill>
                  <a:srgbClr val="58595B"/>
                </a:solidFill>
                <a:latin typeface="Calibri"/>
                <a:cs typeface="Calibri"/>
              </a:rPr>
              <a:t>1.5</a:t>
            </a:r>
            <a:r>
              <a:rPr sz="1100" i="1" spc="45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100" i="1" spc="-5" dirty="0">
                <a:solidFill>
                  <a:srgbClr val="58595B"/>
                </a:solidFill>
                <a:latin typeface="Calibri"/>
                <a:cs typeface="Calibri"/>
              </a:rPr>
              <a:t>Interior</a:t>
            </a:r>
            <a:r>
              <a:rPr sz="1100" i="1" spc="45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100" i="1" spc="-10" dirty="0">
                <a:solidFill>
                  <a:srgbClr val="58595B"/>
                </a:solidFill>
                <a:latin typeface="Calibri"/>
                <a:cs typeface="Calibri"/>
              </a:rPr>
              <a:t>plaster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617" name="object 617"/>
          <p:cNvSpPr txBox="1"/>
          <p:nvPr/>
        </p:nvSpPr>
        <p:spPr>
          <a:xfrm>
            <a:off x="4973833" y="4225987"/>
            <a:ext cx="2034539" cy="26968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400" b="1" spc="-40" dirty="0">
                <a:solidFill>
                  <a:srgbClr val="F15F22"/>
                </a:solidFill>
                <a:latin typeface="Calibri"/>
                <a:cs typeface="Calibri"/>
              </a:rPr>
              <a:t>U</a:t>
            </a:r>
            <a:r>
              <a:rPr sz="1400" b="1" spc="105" dirty="0">
                <a:solidFill>
                  <a:srgbClr val="F15F22"/>
                </a:solidFill>
                <a:latin typeface="Calibri"/>
                <a:cs typeface="Calibri"/>
              </a:rPr>
              <a:t> </a:t>
            </a:r>
            <a:r>
              <a:rPr sz="1400" b="1" spc="-25" dirty="0">
                <a:solidFill>
                  <a:srgbClr val="F15F22"/>
                </a:solidFill>
                <a:latin typeface="Calibri"/>
                <a:cs typeface="Calibri"/>
              </a:rPr>
              <a:t>V</a:t>
            </a:r>
            <a:r>
              <a:rPr sz="1400" b="1" spc="50" dirty="0">
                <a:solidFill>
                  <a:srgbClr val="F15F22"/>
                </a:solidFill>
                <a:latin typeface="Calibri"/>
                <a:cs typeface="Calibri"/>
              </a:rPr>
              <a:t>A</a:t>
            </a:r>
            <a:r>
              <a:rPr sz="1400" b="1" spc="180" dirty="0">
                <a:solidFill>
                  <a:srgbClr val="F15F22"/>
                </a:solidFill>
                <a:latin typeface="Calibri"/>
                <a:cs typeface="Calibri"/>
              </a:rPr>
              <a:t>L</a:t>
            </a:r>
            <a:r>
              <a:rPr sz="1400" b="1" spc="15" dirty="0">
                <a:solidFill>
                  <a:srgbClr val="F15F22"/>
                </a:solidFill>
                <a:latin typeface="Calibri"/>
                <a:cs typeface="Calibri"/>
              </a:rPr>
              <a:t>U</a:t>
            </a:r>
            <a:r>
              <a:rPr sz="1400" b="1" spc="45" dirty="0">
                <a:solidFill>
                  <a:srgbClr val="F15F22"/>
                </a:solidFill>
                <a:latin typeface="Calibri"/>
                <a:cs typeface="Calibri"/>
              </a:rPr>
              <a:t>E</a:t>
            </a:r>
            <a:r>
              <a:rPr sz="1400" b="1" spc="145" dirty="0">
                <a:solidFill>
                  <a:srgbClr val="F15F22"/>
                </a:solidFill>
                <a:latin typeface="Calibri"/>
                <a:cs typeface="Calibri"/>
              </a:rPr>
              <a:t> </a:t>
            </a:r>
            <a:r>
              <a:rPr sz="1400" b="1" spc="-10" dirty="0">
                <a:solidFill>
                  <a:srgbClr val="F15F22"/>
                </a:solidFill>
                <a:latin typeface="Calibri"/>
                <a:cs typeface="Calibri"/>
              </a:rPr>
              <a:t>:</a:t>
            </a:r>
            <a:r>
              <a:rPr sz="1400" b="1" spc="145" dirty="0">
                <a:solidFill>
                  <a:srgbClr val="F15F22"/>
                </a:solidFill>
                <a:latin typeface="Calibri"/>
                <a:cs typeface="Calibri"/>
              </a:rPr>
              <a:t> </a:t>
            </a:r>
            <a:r>
              <a:rPr sz="1400" b="1" spc="135" dirty="0">
                <a:solidFill>
                  <a:srgbClr val="F15F22"/>
                </a:solidFill>
                <a:latin typeface="Calibri"/>
                <a:cs typeface="Calibri"/>
              </a:rPr>
              <a:t>0</a:t>
            </a:r>
            <a:r>
              <a:rPr sz="1400" b="1" spc="25" dirty="0">
                <a:solidFill>
                  <a:srgbClr val="F15F22"/>
                </a:solidFill>
                <a:latin typeface="Calibri"/>
                <a:cs typeface="Calibri"/>
              </a:rPr>
              <a:t>.</a:t>
            </a:r>
            <a:r>
              <a:rPr sz="1400" b="1" spc="135" dirty="0">
                <a:solidFill>
                  <a:srgbClr val="F15F22"/>
                </a:solidFill>
                <a:latin typeface="Calibri"/>
                <a:cs typeface="Calibri"/>
              </a:rPr>
              <a:t>1</a:t>
            </a:r>
            <a:r>
              <a:rPr sz="1400" b="1" spc="80" dirty="0">
                <a:solidFill>
                  <a:srgbClr val="F15F22"/>
                </a:solidFill>
                <a:latin typeface="Calibri"/>
                <a:cs typeface="Calibri"/>
              </a:rPr>
              <a:t>1</a:t>
            </a:r>
            <a:r>
              <a:rPr sz="1400" b="1" spc="110" dirty="0">
                <a:solidFill>
                  <a:srgbClr val="F15F22"/>
                </a:solidFill>
                <a:latin typeface="Calibri"/>
                <a:cs typeface="Calibri"/>
              </a:rPr>
              <a:t> </a:t>
            </a:r>
            <a:r>
              <a:rPr sz="1400" b="1" spc="-10" dirty="0">
                <a:solidFill>
                  <a:srgbClr val="F15F22"/>
                </a:solidFill>
                <a:latin typeface="Calibri"/>
                <a:cs typeface="Calibri"/>
              </a:rPr>
              <a:t>W</a:t>
            </a:r>
            <a:r>
              <a:rPr sz="1400" b="1" spc="20" dirty="0">
                <a:solidFill>
                  <a:srgbClr val="F15F22"/>
                </a:solidFill>
                <a:latin typeface="Calibri"/>
                <a:cs typeface="Calibri"/>
              </a:rPr>
              <a:t>/</a:t>
            </a:r>
            <a:r>
              <a:rPr sz="1400" b="1" spc="40" dirty="0">
                <a:solidFill>
                  <a:srgbClr val="F15F22"/>
                </a:solidFill>
                <a:latin typeface="Calibri"/>
                <a:cs typeface="Calibri"/>
              </a:rPr>
              <a:t>m</a:t>
            </a:r>
            <a:r>
              <a:rPr sz="1400" b="1" spc="80" dirty="0">
                <a:solidFill>
                  <a:srgbClr val="F15F22"/>
                </a:solidFill>
                <a:latin typeface="Calibri"/>
                <a:cs typeface="Calibri"/>
              </a:rPr>
              <a:t>2</a:t>
            </a:r>
            <a:r>
              <a:rPr sz="1400" b="1" spc="145" dirty="0">
                <a:solidFill>
                  <a:srgbClr val="F15F22"/>
                </a:solidFill>
                <a:latin typeface="Calibri"/>
                <a:cs typeface="Calibri"/>
              </a:rPr>
              <a:t> </a:t>
            </a:r>
            <a:r>
              <a:rPr sz="1400" b="1" spc="100" dirty="0">
                <a:solidFill>
                  <a:srgbClr val="F15F22"/>
                </a:solidFill>
                <a:latin typeface="Calibri"/>
                <a:cs typeface="Calibri"/>
              </a:rPr>
              <a:t>K</a:t>
            </a:r>
            <a:endParaRPr sz="1400">
              <a:latin typeface="Calibri"/>
              <a:cs typeface="Calibri"/>
            </a:endParaRPr>
          </a:p>
          <a:p>
            <a:pPr>
              <a:lnSpc>
                <a:spcPct val="100000"/>
              </a:lnSpc>
            </a:pPr>
            <a:endParaRPr sz="1400">
              <a:latin typeface="Times New Roman"/>
              <a:cs typeface="Times New Roman"/>
            </a:endParaRPr>
          </a:p>
          <a:p>
            <a:pPr marL="27305">
              <a:lnSpc>
                <a:spcPct val="100000"/>
              </a:lnSpc>
              <a:spcBef>
                <a:spcPts val="1065"/>
              </a:spcBef>
            </a:pPr>
            <a:r>
              <a:rPr sz="1200" b="1" spc="40" dirty="0">
                <a:solidFill>
                  <a:srgbClr val="58595B"/>
                </a:solidFill>
                <a:latin typeface="Calibri"/>
                <a:cs typeface="Calibri"/>
              </a:rPr>
              <a:t>Ex</a:t>
            </a:r>
            <a:r>
              <a:rPr sz="1200" b="1" spc="20" dirty="0">
                <a:solidFill>
                  <a:srgbClr val="58595B"/>
                </a:solidFill>
                <a:latin typeface="Calibri"/>
                <a:cs typeface="Calibri"/>
              </a:rPr>
              <a:t>t</a:t>
            </a:r>
            <a:r>
              <a:rPr sz="1200" b="1" dirty="0">
                <a:solidFill>
                  <a:srgbClr val="58595B"/>
                </a:solidFill>
                <a:latin typeface="Calibri"/>
                <a:cs typeface="Calibri"/>
              </a:rPr>
              <a:t>erior</a:t>
            </a:r>
            <a:r>
              <a:rPr sz="1200" b="1" spc="15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200" b="1" spc="20" dirty="0">
                <a:solidFill>
                  <a:srgbClr val="58595B"/>
                </a:solidFill>
                <a:latin typeface="Calibri"/>
                <a:cs typeface="Calibri"/>
              </a:rPr>
              <a:t>wall</a:t>
            </a:r>
            <a:endParaRPr sz="1200">
              <a:latin typeface="Calibri"/>
              <a:cs typeface="Calibri"/>
            </a:endParaRPr>
          </a:p>
          <a:p>
            <a:pPr marL="27305">
              <a:lnSpc>
                <a:spcPct val="100000"/>
              </a:lnSpc>
            </a:pPr>
            <a:r>
              <a:rPr sz="1200" b="1" spc="35" dirty="0">
                <a:solidFill>
                  <a:srgbClr val="58595B"/>
                </a:solidFill>
                <a:latin typeface="Calibri"/>
                <a:cs typeface="Calibri"/>
              </a:rPr>
              <a:t>La</a:t>
            </a:r>
            <a:r>
              <a:rPr sz="1200" b="1" spc="25" dirty="0">
                <a:solidFill>
                  <a:srgbClr val="58595B"/>
                </a:solidFill>
                <a:latin typeface="Calibri"/>
                <a:cs typeface="Calibri"/>
              </a:rPr>
              <a:t>y</a:t>
            </a:r>
            <a:r>
              <a:rPr sz="1200" b="1" dirty="0">
                <a:solidFill>
                  <a:srgbClr val="58595B"/>
                </a:solidFill>
                <a:latin typeface="Calibri"/>
                <a:cs typeface="Calibri"/>
              </a:rPr>
              <a:t>er</a:t>
            </a:r>
            <a:r>
              <a:rPr sz="1200" b="1" spc="3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200" b="1" spc="15" dirty="0">
                <a:solidFill>
                  <a:srgbClr val="58595B"/>
                </a:solidFill>
                <a:latin typeface="Calibri"/>
                <a:cs typeface="Calibri"/>
              </a:rPr>
              <a:t>build-up</a:t>
            </a:r>
            <a:r>
              <a:rPr sz="1200" b="1" spc="3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200" b="1" spc="35" dirty="0">
                <a:solidFill>
                  <a:srgbClr val="58595B"/>
                </a:solidFill>
                <a:latin typeface="Calibri"/>
                <a:cs typeface="Calibri"/>
              </a:rPr>
              <a:t>B</a:t>
            </a:r>
            <a:r>
              <a:rPr sz="1200" b="1" spc="3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200" b="1" spc="15" dirty="0">
                <a:solidFill>
                  <a:srgbClr val="58595B"/>
                </a:solidFill>
                <a:latin typeface="Calibri"/>
                <a:cs typeface="Calibri"/>
              </a:rPr>
              <a:t>in</a:t>
            </a:r>
            <a:r>
              <a:rPr sz="1200" b="1" spc="3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200" b="1" dirty="0">
                <a:solidFill>
                  <a:srgbClr val="58595B"/>
                </a:solidFill>
                <a:latin typeface="Calibri"/>
                <a:cs typeface="Calibri"/>
              </a:rPr>
              <a:t>cm</a:t>
            </a:r>
            <a:endParaRPr sz="12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1200">
              <a:latin typeface="Times New Roman"/>
              <a:cs typeface="Times New Roman"/>
            </a:endParaRPr>
          </a:p>
          <a:p>
            <a:pPr marL="27305">
              <a:lnSpc>
                <a:spcPct val="100000"/>
              </a:lnSpc>
            </a:pPr>
            <a:r>
              <a:rPr sz="1100" i="1" spc="-10" dirty="0">
                <a:solidFill>
                  <a:srgbClr val="58595B"/>
                </a:solidFill>
                <a:latin typeface="Calibri"/>
                <a:cs typeface="Calibri"/>
              </a:rPr>
              <a:t>1.0</a:t>
            </a:r>
            <a:r>
              <a:rPr sz="1100" i="1" spc="45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100" i="1" spc="-5" dirty="0">
                <a:solidFill>
                  <a:srgbClr val="58595B"/>
                </a:solidFill>
                <a:latin typeface="Calibri"/>
                <a:cs typeface="Calibri"/>
              </a:rPr>
              <a:t>Interior</a:t>
            </a:r>
            <a:r>
              <a:rPr sz="1100" i="1" spc="45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100" i="1" spc="-10" dirty="0">
                <a:solidFill>
                  <a:srgbClr val="58595B"/>
                </a:solidFill>
                <a:latin typeface="Calibri"/>
                <a:cs typeface="Calibri"/>
              </a:rPr>
              <a:t>plaster</a:t>
            </a:r>
            <a:endParaRPr sz="1100">
              <a:latin typeface="Calibri"/>
              <a:cs typeface="Calibri"/>
            </a:endParaRPr>
          </a:p>
          <a:p>
            <a:pPr marL="27305">
              <a:lnSpc>
                <a:spcPct val="100000"/>
              </a:lnSpc>
            </a:pPr>
            <a:r>
              <a:rPr sz="1100" i="1" spc="-10" dirty="0">
                <a:solidFill>
                  <a:srgbClr val="58595B"/>
                </a:solidFill>
                <a:latin typeface="Calibri"/>
                <a:cs typeface="Calibri"/>
              </a:rPr>
              <a:t>0.2</a:t>
            </a:r>
            <a:r>
              <a:rPr sz="1100" i="1" spc="45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100" i="1" spc="20" dirty="0">
                <a:solidFill>
                  <a:srgbClr val="58595B"/>
                </a:solidFill>
                <a:latin typeface="Calibri"/>
                <a:cs typeface="Calibri"/>
              </a:rPr>
              <a:t>IS</a:t>
            </a:r>
            <a:r>
              <a:rPr sz="1100" i="1" spc="5" dirty="0">
                <a:solidFill>
                  <a:srgbClr val="58595B"/>
                </a:solidFill>
                <a:latin typeface="Calibri"/>
                <a:cs typeface="Calibri"/>
              </a:rPr>
              <a:t>OVER</a:t>
            </a:r>
            <a:r>
              <a:rPr sz="1100" i="1" spc="1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100" i="1" spc="-80" dirty="0">
                <a:solidFill>
                  <a:srgbClr val="58595B"/>
                </a:solidFill>
                <a:latin typeface="Calibri"/>
                <a:cs typeface="Calibri"/>
              </a:rPr>
              <a:t>V</a:t>
            </a:r>
            <a:r>
              <a:rPr sz="1100" i="1" spc="5" dirty="0">
                <a:solidFill>
                  <a:srgbClr val="58595B"/>
                </a:solidFill>
                <a:latin typeface="Calibri"/>
                <a:cs typeface="Calibri"/>
              </a:rPr>
              <a:t>ARIO</a:t>
            </a:r>
            <a:r>
              <a:rPr sz="1100" i="1" spc="45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100" i="1" spc="-25" dirty="0">
                <a:solidFill>
                  <a:srgbClr val="58595B"/>
                </a:solidFill>
                <a:latin typeface="Calibri"/>
                <a:cs typeface="Calibri"/>
              </a:rPr>
              <a:t>KM</a:t>
            </a:r>
            <a:r>
              <a:rPr sz="1100" i="1" spc="45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100" i="1" spc="5" dirty="0">
                <a:solidFill>
                  <a:srgbClr val="58595B"/>
                </a:solidFill>
                <a:latin typeface="Calibri"/>
                <a:cs typeface="Calibri"/>
              </a:rPr>
              <a:t>Dupl</a:t>
            </a:r>
            <a:r>
              <a:rPr sz="1100" i="1" spc="-15" dirty="0">
                <a:solidFill>
                  <a:srgbClr val="58595B"/>
                </a:solidFill>
                <a:latin typeface="Calibri"/>
                <a:cs typeface="Calibri"/>
              </a:rPr>
              <a:t>e</a:t>
            </a:r>
            <a:r>
              <a:rPr sz="1100" i="1" spc="55" dirty="0">
                <a:solidFill>
                  <a:srgbClr val="58595B"/>
                </a:solidFill>
                <a:latin typeface="Calibri"/>
                <a:cs typeface="Calibri"/>
              </a:rPr>
              <a:t>x</a:t>
            </a:r>
            <a:endParaRPr sz="1100">
              <a:latin typeface="Calibri"/>
              <a:cs typeface="Calibri"/>
            </a:endParaRPr>
          </a:p>
          <a:p>
            <a:pPr marL="27305">
              <a:lnSpc>
                <a:spcPct val="100000"/>
              </a:lnSpc>
            </a:pPr>
            <a:r>
              <a:rPr sz="1100" i="1" spc="-5" dirty="0">
                <a:solidFill>
                  <a:srgbClr val="58595B"/>
                </a:solidFill>
                <a:latin typeface="Calibri"/>
                <a:cs typeface="Calibri"/>
              </a:rPr>
              <a:t>20.0</a:t>
            </a:r>
            <a:r>
              <a:rPr sz="1100" i="1" spc="45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100" i="1" spc="-25" dirty="0">
                <a:solidFill>
                  <a:srgbClr val="58595B"/>
                </a:solidFill>
                <a:latin typeface="Calibri"/>
                <a:cs typeface="Calibri"/>
              </a:rPr>
              <a:t>C</a:t>
            </a:r>
            <a:r>
              <a:rPr sz="1100" i="1" spc="-15" dirty="0">
                <a:solidFill>
                  <a:srgbClr val="58595B"/>
                </a:solidFill>
                <a:latin typeface="Calibri"/>
                <a:cs typeface="Calibri"/>
              </a:rPr>
              <a:t>oncrete</a:t>
            </a:r>
            <a:endParaRPr sz="1100">
              <a:latin typeface="Calibri"/>
              <a:cs typeface="Calibri"/>
            </a:endParaRPr>
          </a:p>
          <a:p>
            <a:pPr marL="27305">
              <a:lnSpc>
                <a:spcPct val="100000"/>
              </a:lnSpc>
            </a:pPr>
            <a:r>
              <a:rPr sz="1100" i="1" spc="-5" dirty="0">
                <a:solidFill>
                  <a:srgbClr val="58595B"/>
                </a:solidFill>
                <a:latin typeface="Calibri"/>
                <a:cs typeface="Calibri"/>
              </a:rPr>
              <a:t>14.0</a:t>
            </a:r>
            <a:r>
              <a:rPr sz="1100" i="1" spc="45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100" i="1" spc="20" dirty="0">
                <a:solidFill>
                  <a:srgbClr val="58595B"/>
                </a:solidFill>
                <a:latin typeface="Calibri"/>
                <a:cs typeface="Calibri"/>
              </a:rPr>
              <a:t>IS</a:t>
            </a:r>
            <a:r>
              <a:rPr sz="1100" i="1" spc="5" dirty="0">
                <a:solidFill>
                  <a:srgbClr val="58595B"/>
                </a:solidFill>
                <a:latin typeface="Calibri"/>
                <a:cs typeface="Calibri"/>
              </a:rPr>
              <a:t>OVER</a:t>
            </a:r>
            <a:r>
              <a:rPr sz="1100" i="1" spc="45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100" i="1" spc="5" dirty="0">
                <a:solidFill>
                  <a:srgbClr val="58595B"/>
                </a:solidFill>
                <a:latin typeface="Calibri"/>
                <a:cs typeface="Calibri"/>
              </a:rPr>
              <a:t>Sillatherm</a:t>
            </a:r>
            <a:r>
              <a:rPr sz="1100" i="1" spc="2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100" i="1" spc="-125" dirty="0">
                <a:solidFill>
                  <a:srgbClr val="58595B"/>
                </a:solidFill>
                <a:latin typeface="Calibri"/>
                <a:cs typeface="Calibri"/>
              </a:rPr>
              <a:t>W</a:t>
            </a:r>
            <a:r>
              <a:rPr sz="1100" i="1" spc="-10" dirty="0">
                <a:solidFill>
                  <a:srgbClr val="58595B"/>
                </a:solidFill>
                <a:latin typeface="Calibri"/>
                <a:cs typeface="Calibri"/>
              </a:rPr>
              <a:t>VP</a:t>
            </a:r>
            <a:r>
              <a:rPr sz="1100" i="1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100" i="1" spc="15" dirty="0">
                <a:solidFill>
                  <a:srgbClr val="58595B"/>
                </a:solidFill>
                <a:latin typeface="Calibri"/>
                <a:cs typeface="Calibri"/>
              </a:rPr>
              <a:t>1-035</a:t>
            </a:r>
            <a:endParaRPr sz="1100">
              <a:latin typeface="Calibri"/>
              <a:cs typeface="Calibri"/>
            </a:endParaRPr>
          </a:p>
          <a:p>
            <a:pPr marL="27305">
              <a:lnSpc>
                <a:spcPct val="100000"/>
              </a:lnSpc>
            </a:pPr>
            <a:r>
              <a:rPr sz="1100" i="1" spc="-5" dirty="0">
                <a:solidFill>
                  <a:srgbClr val="58595B"/>
                </a:solidFill>
                <a:latin typeface="Calibri"/>
                <a:cs typeface="Calibri"/>
              </a:rPr>
              <a:t>14.0</a:t>
            </a:r>
            <a:r>
              <a:rPr sz="1100" i="1" spc="45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100" i="1" spc="20" dirty="0">
                <a:solidFill>
                  <a:srgbClr val="58595B"/>
                </a:solidFill>
                <a:latin typeface="Calibri"/>
                <a:cs typeface="Calibri"/>
              </a:rPr>
              <a:t>IS</a:t>
            </a:r>
            <a:r>
              <a:rPr sz="1100" i="1" spc="5" dirty="0">
                <a:solidFill>
                  <a:srgbClr val="58595B"/>
                </a:solidFill>
                <a:latin typeface="Calibri"/>
                <a:cs typeface="Calibri"/>
              </a:rPr>
              <a:t>OVER</a:t>
            </a:r>
            <a:r>
              <a:rPr sz="1100" i="1" spc="45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100" i="1" spc="5" dirty="0">
                <a:solidFill>
                  <a:srgbClr val="58595B"/>
                </a:solidFill>
                <a:latin typeface="Calibri"/>
                <a:cs typeface="Calibri"/>
              </a:rPr>
              <a:t>Sillatherm</a:t>
            </a:r>
            <a:r>
              <a:rPr sz="1100" i="1" spc="2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100" i="1" spc="-125" dirty="0">
                <a:solidFill>
                  <a:srgbClr val="58595B"/>
                </a:solidFill>
                <a:latin typeface="Calibri"/>
                <a:cs typeface="Calibri"/>
              </a:rPr>
              <a:t>W</a:t>
            </a:r>
            <a:r>
              <a:rPr sz="1100" i="1" spc="-10" dirty="0">
                <a:solidFill>
                  <a:srgbClr val="58595B"/>
                </a:solidFill>
                <a:latin typeface="Calibri"/>
                <a:cs typeface="Calibri"/>
              </a:rPr>
              <a:t>VP</a:t>
            </a:r>
            <a:r>
              <a:rPr sz="1100" i="1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100" i="1" spc="15" dirty="0">
                <a:solidFill>
                  <a:srgbClr val="58595B"/>
                </a:solidFill>
                <a:latin typeface="Calibri"/>
                <a:cs typeface="Calibri"/>
              </a:rPr>
              <a:t>1-035</a:t>
            </a:r>
            <a:endParaRPr sz="1100">
              <a:latin typeface="Calibri"/>
              <a:cs typeface="Calibri"/>
            </a:endParaRPr>
          </a:p>
          <a:p>
            <a:pPr marL="27305" marR="672465">
              <a:lnSpc>
                <a:spcPct val="100000"/>
              </a:lnSpc>
            </a:pPr>
            <a:r>
              <a:rPr sz="1100" i="1" spc="-10" dirty="0">
                <a:solidFill>
                  <a:srgbClr val="58595B"/>
                </a:solidFill>
                <a:latin typeface="Calibri"/>
                <a:cs typeface="Calibri"/>
              </a:rPr>
              <a:t>1.5</a:t>
            </a:r>
            <a:r>
              <a:rPr sz="1100" i="1" spc="1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100" i="1" spc="15" dirty="0">
                <a:solidFill>
                  <a:srgbClr val="58595B"/>
                </a:solidFill>
                <a:latin typeface="Calibri"/>
                <a:cs typeface="Calibri"/>
              </a:rPr>
              <a:t>Thick </a:t>
            </a:r>
            <a:r>
              <a:rPr sz="1100" i="1" spc="-10" dirty="0">
                <a:solidFill>
                  <a:srgbClr val="58595B"/>
                </a:solidFill>
                <a:latin typeface="Calibri"/>
                <a:cs typeface="Calibri"/>
              </a:rPr>
              <a:t>plaster</a:t>
            </a:r>
            <a:r>
              <a:rPr sz="1100" i="1" spc="-5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100" i="1" spc="-20" dirty="0">
                <a:solidFill>
                  <a:srgbClr val="58595B"/>
                </a:solidFill>
                <a:latin typeface="Calibri"/>
                <a:cs typeface="Calibri"/>
              </a:rPr>
              <a:t>Perforated</a:t>
            </a:r>
            <a:r>
              <a:rPr sz="1100" i="1" spc="45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100" i="1" spc="-5" dirty="0">
                <a:solidFill>
                  <a:srgbClr val="58595B"/>
                </a:solidFill>
                <a:latin typeface="Calibri"/>
                <a:cs typeface="Calibri"/>
              </a:rPr>
              <a:t>steel</a:t>
            </a:r>
            <a:r>
              <a:rPr sz="1100" i="1" spc="45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100" i="1" spc="-10" dirty="0">
                <a:solidFill>
                  <a:srgbClr val="58595B"/>
                </a:solidFill>
                <a:latin typeface="Calibri"/>
                <a:cs typeface="Calibri"/>
              </a:rPr>
              <a:t>shutter</a:t>
            </a:r>
            <a:endParaRPr sz="11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1500">
              <a:latin typeface="Times New Roman"/>
              <a:cs typeface="Times New Roman"/>
            </a:endParaRPr>
          </a:p>
          <a:p>
            <a:pPr marL="27305">
              <a:lnSpc>
                <a:spcPct val="100000"/>
              </a:lnSpc>
            </a:pPr>
            <a:r>
              <a:rPr sz="1400" b="1" spc="-40" dirty="0">
                <a:solidFill>
                  <a:srgbClr val="F15F22"/>
                </a:solidFill>
                <a:latin typeface="Calibri"/>
                <a:cs typeface="Calibri"/>
              </a:rPr>
              <a:t>U</a:t>
            </a:r>
            <a:r>
              <a:rPr sz="1400" b="1" spc="105" dirty="0">
                <a:solidFill>
                  <a:srgbClr val="F15F22"/>
                </a:solidFill>
                <a:latin typeface="Calibri"/>
                <a:cs typeface="Calibri"/>
              </a:rPr>
              <a:t> </a:t>
            </a:r>
            <a:r>
              <a:rPr sz="1400" b="1" spc="-25" dirty="0">
                <a:solidFill>
                  <a:srgbClr val="F15F22"/>
                </a:solidFill>
                <a:latin typeface="Calibri"/>
                <a:cs typeface="Calibri"/>
              </a:rPr>
              <a:t>V</a:t>
            </a:r>
            <a:r>
              <a:rPr sz="1400" b="1" spc="50" dirty="0">
                <a:solidFill>
                  <a:srgbClr val="F15F22"/>
                </a:solidFill>
                <a:latin typeface="Calibri"/>
                <a:cs typeface="Calibri"/>
              </a:rPr>
              <a:t>A</a:t>
            </a:r>
            <a:r>
              <a:rPr sz="1400" b="1" spc="180" dirty="0">
                <a:solidFill>
                  <a:srgbClr val="F15F22"/>
                </a:solidFill>
                <a:latin typeface="Calibri"/>
                <a:cs typeface="Calibri"/>
              </a:rPr>
              <a:t>L</a:t>
            </a:r>
            <a:r>
              <a:rPr sz="1400" b="1" spc="15" dirty="0">
                <a:solidFill>
                  <a:srgbClr val="F15F22"/>
                </a:solidFill>
                <a:latin typeface="Calibri"/>
                <a:cs typeface="Calibri"/>
              </a:rPr>
              <a:t>U</a:t>
            </a:r>
            <a:r>
              <a:rPr sz="1400" b="1" spc="45" dirty="0">
                <a:solidFill>
                  <a:srgbClr val="F15F22"/>
                </a:solidFill>
                <a:latin typeface="Calibri"/>
                <a:cs typeface="Calibri"/>
              </a:rPr>
              <a:t>E</a:t>
            </a:r>
            <a:r>
              <a:rPr sz="1400" b="1" spc="145" dirty="0">
                <a:solidFill>
                  <a:srgbClr val="F15F22"/>
                </a:solidFill>
                <a:latin typeface="Calibri"/>
                <a:cs typeface="Calibri"/>
              </a:rPr>
              <a:t> </a:t>
            </a:r>
            <a:r>
              <a:rPr sz="1400" b="1" spc="-10" dirty="0">
                <a:solidFill>
                  <a:srgbClr val="F15F22"/>
                </a:solidFill>
                <a:latin typeface="Calibri"/>
                <a:cs typeface="Calibri"/>
              </a:rPr>
              <a:t>:</a:t>
            </a:r>
            <a:r>
              <a:rPr sz="1400" b="1" spc="145" dirty="0">
                <a:solidFill>
                  <a:srgbClr val="F15F22"/>
                </a:solidFill>
                <a:latin typeface="Calibri"/>
                <a:cs typeface="Calibri"/>
              </a:rPr>
              <a:t> </a:t>
            </a:r>
            <a:r>
              <a:rPr sz="1400" b="1" spc="135" dirty="0">
                <a:solidFill>
                  <a:srgbClr val="F15F22"/>
                </a:solidFill>
                <a:latin typeface="Calibri"/>
                <a:cs typeface="Calibri"/>
              </a:rPr>
              <a:t>0</a:t>
            </a:r>
            <a:r>
              <a:rPr sz="1400" b="1" spc="25" dirty="0">
                <a:solidFill>
                  <a:srgbClr val="F15F22"/>
                </a:solidFill>
                <a:latin typeface="Calibri"/>
                <a:cs typeface="Calibri"/>
              </a:rPr>
              <a:t>.</a:t>
            </a:r>
            <a:r>
              <a:rPr sz="1400" b="1" spc="135" dirty="0">
                <a:solidFill>
                  <a:srgbClr val="F15F22"/>
                </a:solidFill>
                <a:latin typeface="Calibri"/>
                <a:cs typeface="Calibri"/>
              </a:rPr>
              <a:t>1</a:t>
            </a:r>
            <a:r>
              <a:rPr sz="1400" b="1" spc="80" dirty="0">
                <a:solidFill>
                  <a:srgbClr val="F15F22"/>
                </a:solidFill>
                <a:latin typeface="Calibri"/>
                <a:cs typeface="Calibri"/>
              </a:rPr>
              <a:t>1</a:t>
            </a:r>
            <a:r>
              <a:rPr sz="1400" b="1" spc="110" dirty="0">
                <a:solidFill>
                  <a:srgbClr val="F15F22"/>
                </a:solidFill>
                <a:latin typeface="Calibri"/>
                <a:cs typeface="Calibri"/>
              </a:rPr>
              <a:t> </a:t>
            </a:r>
            <a:r>
              <a:rPr sz="1400" b="1" spc="-10" dirty="0">
                <a:solidFill>
                  <a:srgbClr val="F15F22"/>
                </a:solidFill>
                <a:latin typeface="Calibri"/>
                <a:cs typeface="Calibri"/>
              </a:rPr>
              <a:t>W</a:t>
            </a:r>
            <a:r>
              <a:rPr sz="1400" b="1" spc="20" dirty="0">
                <a:solidFill>
                  <a:srgbClr val="F15F22"/>
                </a:solidFill>
                <a:latin typeface="Calibri"/>
                <a:cs typeface="Calibri"/>
              </a:rPr>
              <a:t>/</a:t>
            </a:r>
            <a:r>
              <a:rPr sz="1400" b="1" spc="40" dirty="0">
                <a:solidFill>
                  <a:srgbClr val="F15F22"/>
                </a:solidFill>
                <a:latin typeface="Calibri"/>
                <a:cs typeface="Calibri"/>
              </a:rPr>
              <a:t>m</a:t>
            </a:r>
            <a:r>
              <a:rPr sz="1400" b="1" spc="80" dirty="0">
                <a:solidFill>
                  <a:srgbClr val="F15F22"/>
                </a:solidFill>
                <a:latin typeface="Calibri"/>
                <a:cs typeface="Calibri"/>
              </a:rPr>
              <a:t>2</a:t>
            </a:r>
            <a:r>
              <a:rPr sz="1400" b="1" spc="145" dirty="0">
                <a:solidFill>
                  <a:srgbClr val="F15F22"/>
                </a:solidFill>
                <a:latin typeface="Calibri"/>
                <a:cs typeface="Calibri"/>
              </a:rPr>
              <a:t> </a:t>
            </a:r>
            <a:r>
              <a:rPr sz="1400" b="1" spc="100" dirty="0">
                <a:solidFill>
                  <a:srgbClr val="F15F22"/>
                </a:solidFill>
                <a:latin typeface="Calibri"/>
                <a:cs typeface="Calibri"/>
              </a:rPr>
              <a:t>K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618" name="object 618"/>
          <p:cNvSpPr/>
          <p:nvPr/>
        </p:nvSpPr>
        <p:spPr>
          <a:xfrm>
            <a:off x="3397454" y="1345821"/>
            <a:ext cx="0" cy="1028700"/>
          </a:xfrm>
          <a:custGeom>
            <a:avLst/>
            <a:gdLst/>
            <a:ahLst/>
            <a:cxnLst/>
            <a:rect l="l" t="t" r="r" b="b"/>
            <a:pathLst>
              <a:path h="1028700">
                <a:moveTo>
                  <a:pt x="0" y="0"/>
                </a:moveTo>
                <a:lnTo>
                  <a:pt x="0" y="1028395"/>
                </a:lnTo>
              </a:path>
            </a:pathLst>
          </a:custGeom>
          <a:ln w="25400">
            <a:solidFill>
              <a:srgbClr val="F15F22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9" name="object 619"/>
          <p:cNvSpPr/>
          <p:nvPr/>
        </p:nvSpPr>
        <p:spPr>
          <a:xfrm>
            <a:off x="3397454" y="1295656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25400">
            <a:solidFill>
              <a:srgbClr val="F15F2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0" name="object 620"/>
          <p:cNvSpPr/>
          <p:nvPr/>
        </p:nvSpPr>
        <p:spPr>
          <a:xfrm>
            <a:off x="3397454" y="2399311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25400">
            <a:solidFill>
              <a:srgbClr val="F15F2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1" name="object 621"/>
          <p:cNvSpPr/>
          <p:nvPr/>
        </p:nvSpPr>
        <p:spPr>
          <a:xfrm>
            <a:off x="1299627" y="2591687"/>
            <a:ext cx="1757045" cy="0"/>
          </a:xfrm>
          <a:custGeom>
            <a:avLst/>
            <a:gdLst/>
            <a:ahLst/>
            <a:cxnLst/>
            <a:rect l="l" t="t" r="r" b="b"/>
            <a:pathLst>
              <a:path w="1757045">
                <a:moveTo>
                  <a:pt x="0" y="0"/>
                </a:moveTo>
                <a:lnTo>
                  <a:pt x="1757006" y="0"/>
                </a:lnTo>
              </a:path>
            </a:pathLst>
          </a:custGeom>
          <a:ln w="25400">
            <a:solidFill>
              <a:srgbClr val="F15F22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2" name="object 622"/>
          <p:cNvSpPr/>
          <p:nvPr/>
        </p:nvSpPr>
        <p:spPr>
          <a:xfrm>
            <a:off x="1248700" y="2591687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25400">
            <a:solidFill>
              <a:srgbClr val="F15F2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3" name="object 623"/>
          <p:cNvSpPr/>
          <p:nvPr/>
        </p:nvSpPr>
        <p:spPr>
          <a:xfrm>
            <a:off x="3082098" y="2591687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25400">
            <a:solidFill>
              <a:srgbClr val="F15F2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4" name="object 624"/>
          <p:cNvSpPr txBox="1"/>
          <p:nvPr/>
        </p:nvSpPr>
        <p:spPr>
          <a:xfrm>
            <a:off x="444500" y="441007"/>
            <a:ext cx="3609340" cy="7797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ct val="100000"/>
              </a:lnSpc>
            </a:pPr>
            <a:r>
              <a:rPr sz="1800" b="1" spc="-105" dirty="0">
                <a:solidFill>
                  <a:srgbClr val="F15F22"/>
                </a:solidFill>
                <a:latin typeface="Calibri"/>
                <a:cs typeface="Calibri"/>
              </a:rPr>
              <a:t>T</a:t>
            </a:r>
            <a:r>
              <a:rPr sz="1800" b="1" spc="-5" dirty="0">
                <a:solidFill>
                  <a:srgbClr val="F15F22"/>
                </a:solidFill>
                <a:latin typeface="Calibri"/>
                <a:cs typeface="Calibri"/>
              </a:rPr>
              <a:t>e</a:t>
            </a:r>
            <a:r>
              <a:rPr sz="1800" b="1" spc="30" dirty="0">
                <a:solidFill>
                  <a:srgbClr val="F15F22"/>
                </a:solidFill>
                <a:latin typeface="Calibri"/>
                <a:cs typeface="Calibri"/>
              </a:rPr>
              <a:t>chnical</a:t>
            </a:r>
            <a:r>
              <a:rPr sz="1800" b="1" spc="45" dirty="0">
                <a:solidFill>
                  <a:srgbClr val="F15F22"/>
                </a:solidFill>
                <a:latin typeface="Calibri"/>
                <a:cs typeface="Calibri"/>
              </a:rPr>
              <a:t> </a:t>
            </a:r>
            <a:r>
              <a:rPr sz="1800" b="1" spc="20" dirty="0">
                <a:solidFill>
                  <a:srgbClr val="F15F22"/>
                </a:solidFill>
                <a:latin typeface="Calibri"/>
                <a:cs typeface="Calibri"/>
              </a:rPr>
              <a:t>detail</a:t>
            </a:r>
            <a:r>
              <a:rPr sz="1800" b="1" spc="45" dirty="0">
                <a:solidFill>
                  <a:srgbClr val="F15F22"/>
                </a:solidFill>
                <a:latin typeface="Calibri"/>
                <a:cs typeface="Calibri"/>
              </a:rPr>
              <a:t> </a:t>
            </a:r>
            <a:r>
              <a:rPr sz="1800" b="1" spc="-15" dirty="0">
                <a:solidFill>
                  <a:srgbClr val="F15F22"/>
                </a:solidFill>
                <a:latin typeface="Calibri"/>
                <a:cs typeface="Calibri"/>
              </a:rPr>
              <a:t>:</a:t>
            </a:r>
            <a:r>
              <a:rPr sz="1800" b="1" dirty="0">
                <a:solidFill>
                  <a:srgbClr val="F15F22"/>
                </a:solidFill>
                <a:latin typeface="Calibri"/>
                <a:cs typeface="Calibri"/>
              </a:rPr>
              <a:t> </a:t>
            </a:r>
            <a:r>
              <a:rPr sz="1800" b="1" spc="-180" dirty="0">
                <a:solidFill>
                  <a:srgbClr val="F15F22"/>
                </a:solidFill>
                <a:latin typeface="Calibri"/>
                <a:cs typeface="Calibri"/>
              </a:rPr>
              <a:t>W</a:t>
            </a:r>
            <a:r>
              <a:rPr sz="1800" b="1" spc="15" dirty="0">
                <a:solidFill>
                  <a:srgbClr val="F15F22"/>
                </a:solidFill>
                <a:latin typeface="Calibri"/>
                <a:cs typeface="Calibri"/>
              </a:rPr>
              <a:t>est</a:t>
            </a:r>
            <a:r>
              <a:rPr sz="1800" b="1" spc="45" dirty="0">
                <a:solidFill>
                  <a:srgbClr val="F15F22"/>
                </a:solidFill>
                <a:latin typeface="Calibri"/>
                <a:cs typeface="Calibri"/>
              </a:rPr>
              <a:t> </a:t>
            </a:r>
            <a:r>
              <a:rPr sz="1800" b="1" spc="5" dirty="0">
                <a:solidFill>
                  <a:srgbClr val="F15F22"/>
                </a:solidFill>
                <a:latin typeface="Calibri"/>
                <a:cs typeface="Calibri"/>
              </a:rPr>
              <a:t>facade</a:t>
            </a:r>
            <a:r>
              <a:rPr sz="1800" b="1" spc="45" dirty="0">
                <a:solidFill>
                  <a:srgbClr val="F15F22"/>
                </a:solidFill>
                <a:latin typeface="Calibri"/>
                <a:cs typeface="Calibri"/>
              </a:rPr>
              <a:t> </a:t>
            </a:r>
            <a:r>
              <a:rPr sz="1800" b="1" spc="5" dirty="0">
                <a:solidFill>
                  <a:srgbClr val="F15F22"/>
                </a:solidFill>
                <a:latin typeface="Calibri"/>
                <a:cs typeface="Calibri"/>
              </a:rPr>
              <a:t>and</a:t>
            </a:r>
            <a:r>
              <a:rPr sz="1800" b="1" spc="45" dirty="0">
                <a:solidFill>
                  <a:srgbClr val="F15F22"/>
                </a:solidFill>
                <a:latin typeface="Calibri"/>
                <a:cs typeface="Calibri"/>
              </a:rPr>
              <a:t> </a:t>
            </a:r>
            <a:r>
              <a:rPr sz="1800" b="1" spc="25" dirty="0">
                <a:solidFill>
                  <a:srgbClr val="F15F22"/>
                </a:solidFill>
                <a:latin typeface="Calibri"/>
                <a:cs typeface="Calibri"/>
              </a:rPr>
              <a:t>its</a:t>
            </a:r>
            <a:r>
              <a:rPr sz="1800" b="1" spc="15" dirty="0">
                <a:solidFill>
                  <a:srgbClr val="F15F22"/>
                </a:solidFill>
                <a:latin typeface="Calibri"/>
                <a:cs typeface="Calibri"/>
              </a:rPr>
              <a:t> </a:t>
            </a:r>
            <a:r>
              <a:rPr sz="1800" b="1" spc="-10" dirty="0">
                <a:solidFill>
                  <a:srgbClr val="F15F22"/>
                </a:solidFill>
                <a:latin typeface="Calibri"/>
                <a:cs typeface="Calibri"/>
              </a:rPr>
              <a:t>c</a:t>
            </a:r>
            <a:r>
              <a:rPr sz="1800" b="1" spc="5" dirty="0">
                <a:solidFill>
                  <a:srgbClr val="F15F22"/>
                </a:solidFill>
                <a:latin typeface="Calibri"/>
                <a:cs typeface="Calibri"/>
              </a:rPr>
              <a:t>onn</a:t>
            </a:r>
            <a:r>
              <a:rPr sz="1800" b="1" spc="-35" dirty="0">
                <a:solidFill>
                  <a:srgbClr val="F15F22"/>
                </a:solidFill>
                <a:latin typeface="Calibri"/>
                <a:cs typeface="Calibri"/>
              </a:rPr>
              <a:t>e</a:t>
            </a:r>
            <a:r>
              <a:rPr sz="1800" b="1" spc="40" dirty="0">
                <a:solidFill>
                  <a:srgbClr val="F15F22"/>
                </a:solidFill>
                <a:latin typeface="Calibri"/>
                <a:cs typeface="Calibri"/>
              </a:rPr>
              <a:t>xion</a:t>
            </a:r>
            <a:r>
              <a:rPr sz="1800" b="1" spc="45" dirty="0">
                <a:solidFill>
                  <a:srgbClr val="F15F22"/>
                </a:solidFill>
                <a:latin typeface="Calibri"/>
                <a:cs typeface="Calibri"/>
              </a:rPr>
              <a:t> </a:t>
            </a:r>
            <a:r>
              <a:rPr sz="1800" b="1" spc="-10" dirty="0">
                <a:solidFill>
                  <a:srgbClr val="F15F22"/>
                </a:solidFill>
                <a:latin typeface="Calibri"/>
                <a:cs typeface="Calibri"/>
              </a:rPr>
              <a:t>t</a:t>
            </a:r>
            <a:r>
              <a:rPr sz="1800" b="1" spc="-5" dirty="0">
                <a:solidFill>
                  <a:srgbClr val="F15F22"/>
                </a:solidFill>
                <a:latin typeface="Calibri"/>
                <a:cs typeface="Calibri"/>
              </a:rPr>
              <a:t>o</a:t>
            </a:r>
            <a:r>
              <a:rPr sz="1800" b="1" spc="45" dirty="0">
                <a:solidFill>
                  <a:srgbClr val="F15F22"/>
                </a:solidFill>
                <a:latin typeface="Calibri"/>
                <a:cs typeface="Calibri"/>
              </a:rPr>
              <a:t> </a:t>
            </a:r>
            <a:r>
              <a:rPr sz="1800" b="1" spc="5" dirty="0">
                <a:solidFill>
                  <a:srgbClr val="F15F22"/>
                </a:solidFill>
                <a:latin typeface="Calibri"/>
                <a:cs typeface="Calibri"/>
              </a:rPr>
              <a:t>the</a:t>
            </a:r>
            <a:r>
              <a:rPr sz="1800" b="1" spc="45" dirty="0">
                <a:solidFill>
                  <a:srgbClr val="F15F22"/>
                </a:solidFill>
                <a:latin typeface="Calibri"/>
                <a:cs typeface="Calibri"/>
              </a:rPr>
              <a:t> </a:t>
            </a:r>
            <a:r>
              <a:rPr sz="1800" b="1" spc="-5" dirty="0">
                <a:solidFill>
                  <a:srgbClr val="F15F22"/>
                </a:solidFill>
                <a:latin typeface="Calibri"/>
                <a:cs typeface="Calibri"/>
              </a:rPr>
              <a:t>ro</a:t>
            </a:r>
            <a:r>
              <a:rPr sz="1800" b="1" spc="-30" dirty="0">
                <a:solidFill>
                  <a:srgbClr val="F15F22"/>
                </a:solidFill>
                <a:latin typeface="Calibri"/>
                <a:cs typeface="Calibri"/>
              </a:rPr>
              <a:t>o</a:t>
            </a:r>
            <a:r>
              <a:rPr sz="1800" b="1" spc="5" dirty="0">
                <a:solidFill>
                  <a:srgbClr val="F15F22"/>
                </a:solidFill>
                <a:latin typeface="Calibri"/>
                <a:cs typeface="Calibri"/>
              </a:rPr>
              <a:t>f</a:t>
            </a:r>
            <a:endParaRPr sz="1800">
              <a:latin typeface="Calibri"/>
              <a:cs typeface="Calibri"/>
            </a:endParaRPr>
          </a:p>
          <a:p>
            <a:pPr marR="600710" algn="r">
              <a:lnSpc>
                <a:spcPct val="100000"/>
              </a:lnSpc>
              <a:spcBef>
                <a:spcPts val="610"/>
              </a:spcBef>
            </a:pPr>
            <a:r>
              <a:rPr sz="1200" b="1" dirty="0">
                <a:solidFill>
                  <a:srgbClr val="58595B"/>
                </a:solidFill>
                <a:latin typeface="Arial"/>
                <a:cs typeface="Arial"/>
              </a:rPr>
              <a:t>A</a:t>
            </a:r>
            <a:endParaRPr sz="1200">
              <a:latin typeface="Arial"/>
              <a:cs typeface="Arial"/>
            </a:endParaRPr>
          </a:p>
        </p:txBody>
      </p:sp>
      <p:sp>
        <p:nvSpPr>
          <p:cNvPr id="625" name="object 625"/>
          <p:cNvSpPr txBox="1"/>
          <p:nvPr/>
        </p:nvSpPr>
        <p:spPr>
          <a:xfrm>
            <a:off x="971299" y="2501323"/>
            <a:ext cx="135890" cy="177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200" b="1" dirty="0">
                <a:solidFill>
                  <a:srgbClr val="58595B"/>
                </a:solidFill>
                <a:latin typeface="Arial"/>
                <a:cs typeface="Arial"/>
              </a:rPr>
              <a:t>B</a:t>
            </a:r>
            <a:endParaRPr sz="1200">
              <a:latin typeface="Arial"/>
              <a:cs typeface="Arial"/>
            </a:endParaRPr>
          </a:p>
        </p:txBody>
      </p:sp>
      <p:sp>
        <p:nvSpPr>
          <p:cNvPr id="626" name="object 626"/>
          <p:cNvSpPr/>
          <p:nvPr/>
        </p:nvSpPr>
        <p:spPr>
          <a:xfrm>
            <a:off x="8843898" y="1319138"/>
            <a:ext cx="3394202" cy="5783666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7" name="object 627"/>
          <p:cNvSpPr txBox="1"/>
          <p:nvPr/>
        </p:nvSpPr>
        <p:spPr>
          <a:xfrm>
            <a:off x="8972172" y="441007"/>
            <a:ext cx="3551554" cy="51689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b="1" spc="30" dirty="0">
                <a:solidFill>
                  <a:srgbClr val="F15F22"/>
                </a:solidFill>
                <a:latin typeface="Calibri"/>
                <a:cs typeface="Calibri"/>
              </a:rPr>
              <a:t>IS</a:t>
            </a:r>
            <a:r>
              <a:rPr sz="1800" b="1" spc="-15" dirty="0">
                <a:solidFill>
                  <a:srgbClr val="F15F22"/>
                </a:solidFill>
                <a:latin typeface="Calibri"/>
                <a:cs typeface="Calibri"/>
              </a:rPr>
              <a:t>O</a:t>
            </a:r>
            <a:r>
              <a:rPr sz="1800" b="1" spc="50" dirty="0">
                <a:solidFill>
                  <a:srgbClr val="F15F22"/>
                </a:solidFill>
                <a:latin typeface="Calibri"/>
                <a:cs typeface="Calibri"/>
              </a:rPr>
              <a:t>VER</a:t>
            </a:r>
            <a:r>
              <a:rPr sz="1800" b="1" spc="45" dirty="0">
                <a:solidFill>
                  <a:srgbClr val="F15F22"/>
                </a:solidFill>
                <a:latin typeface="Calibri"/>
                <a:cs typeface="Calibri"/>
              </a:rPr>
              <a:t> </a:t>
            </a:r>
            <a:r>
              <a:rPr sz="1800" b="1" spc="35" dirty="0">
                <a:solidFill>
                  <a:srgbClr val="F15F22"/>
                </a:solidFill>
                <a:latin typeface="Calibri"/>
                <a:cs typeface="Calibri"/>
              </a:rPr>
              <a:t>DESIGNER</a:t>
            </a:r>
            <a:r>
              <a:rPr sz="1800" b="1" spc="10" dirty="0">
                <a:solidFill>
                  <a:srgbClr val="F15F22"/>
                </a:solidFill>
                <a:latin typeface="Calibri"/>
                <a:cs typeface="Calibri"/>
              </a:rPr>
              <a:t> </a:t>
            </a:r>
            <a:r>
              <a:rPr sz="1800" b="1" spc="-125" dirty="0">
                <a:solidFill>
                  <a:srgbClr val="F15F22"/>
                </a:solidFill>
                <a:latin typeface="Calibri"/>
                <a:cs typeface="Calibri"/>
              </a:rPr>
              <a:t>v</a:t>
            </a:r>
            <a:r>
              <a:rPr sz="1800" b="1" spc="35" dirty="0">
                <a:solidFill>
                  <a:srgbClr val="F15F22"/>
                </a:solidFill>
                <a:latin typeface="Calibri"/>
                <a:cs typeface="Calibri"/>
              </a:rPr>
              <a:t>.3.5</a:t>
            </a:r>
            <a:r>
              <a:rPr sz="1800" b="1" spc="45" dirty="0">
                <a:solidFill>
                  <a:srgbClr val="F15F22"/>
                </a:solidFill>
                <a:latin typeface="Calibri"/>
                <a:cs typeface="Calibri"/>
              </a:rPr>
              <a:t> </a:t>
            </a:r>
            <a:r>
              <a:rPr sz="1800" b="1" spc="25" dirty="0">
                <a:solidFill>
                  <a:srgbClr val="F15F22"/>
                </a:solidFill>
                <a:latin typeface="Calibri"/>
                <a:cs typeface="Calibri"/>
              </a:rPr>
              <a:t>calculations</a:t>
            </a:r>
            <a:endParaRPr sz="18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400"/>
              </a:spcBef>
            </a:pPr>
            <a:r>
              <a:rPr sz="1400" b="1" i="1" spc="-50" dirty="0">
                <a:solidFill>
                  <a:srgbClr val="F15F22"/>
                </a:solidFill>
                <a:latin typeface="Calibri"/>
                <a:cs typeface="Calibri"/>
              </a:rPr>
              <a:t>A</a:t>
            </a:r>
            <a:r>
              <a:rPr sz="1400" b="1" i="1" spc="-10" dirty="0">
                <a:solidFill>
                  <a:srgbClr val="F15F22"/>
                </a:solidFill>
                <a:latin typeface="Calibri"/>
                <a:cs typeface="Calibri"/>
              </a:rPr>
              <a:t>nnual</a:t>
            </a:r>
            <a:r>
              <a:rPr sz="1400" b="1" i="1" spc="35" dirty="0">
                <a:solidFill>
                  <a:srgbClr val="F15F22"/>
                </a:solidFill>
                <a:latin typeface="Calibri"/>
                <a:cs typeface="Calibri"/>
              </a:rPr>
              <a:t> </a:t>
            </a:r>
            <a:r>
              <a:rPr sz="1400" b="1" i="1" spc="-30" dirty="0">
                <a:solidFill>
                  <a:srgbClr val="F15F22"/>
                </a:solidFill>
                <a:latin typeface="Calibri"/>
                <a:cs typeface="Calibri"/>
              </a:rPr>
              <a:t>heat</a:t>
            </a:r>
            <a:r>
              <a:rPr sz="1400" b="1" i="1" spc="35" dirty="0">
                <a:solidFill>
                  <a:srgbClr val="F15F22"/>
                </a:solidFill>
                <a:latin typeface="Calibri"/>
                <a:cs typeface="Calibri"/>
              </a:rPr>
              <a:t> </a:t>
            </a:r>
            <a:r>
              <a:rPr sz="1400" b="1" i="1" spc="-35" dirty="0">
                <a:solidFill>
                  <a:srgbClr val="F15F22"/>
                </a:solidFill>
                <a:latin typeface="Calibri"/>
                <a:cs typeface="Calibri"/>
              </a:rPr>
              <a:t>demand</a:t>
            </a:r>
            <a:r>
              <a:rPr sz="1400" b="1" i="1" spc="35" dirty="0">
                <a:solidFill>
                  <a:srgbClr val="F15F22"/>
                </a:solidFill>
                <a:latin typeface="Calibri"/>
                <a:cs typeface="Calibri"/>
              </a:rPr>
              <a:t> </a:t>
            </a:r>
            <a:r>
              <a:rPr sz="1400" b="1" i="1" spc="50" dirty="0">
                <a:solidFill>
                  <a:srgbClr val="F15F22"/>
                </a:solidFill>
                <a:latin typeface="Calibri"/>
                <a:cs typeface="Calibri"/>
              </a:rPr>
              <a:t>:</a:t>
            </a:r>
            <a:r>
              <a:rPr sz="1400" b="1" i="1" spc="35" dirty="0">
                <a:solidFill>
                  <a:srgbClr val="F15F22"/>
                </a:solidFill>
                <a:latin typeface="Calibri"/>
                <a:cs typeface="Calibri"/>
              </a:rPr>
              <a:t> </a:t>
            </a:r>
            <a:r>
              <a:rPr sz="1400" b="1" i="1" spc="30" dirty="0">
                <a:solidFill>
                  <a:srgbClr val="F15F22"/>
                </a:solidFill>
                <a:latin typeface="Calibri"/>
                <a:cs typeface="Calibri"/>
              </a:rPr>
              <a:t>8.47</a:t>
            </a:r>
            <a:r>
              <a:rPr sz="1400" b="1" i="1" spc="-35" dirty="0">
                <a:solidFill>
                  <a:srgbClr val="F15F22"/>
                </a:solidFill>
                <a:latin typeface="Calibri"/>
                <a:cs typeface="Calibri"/>
              </a:rPr>
              <a:t> kWh/m2a</a:t>
            </a:r>
            <a:endParaRPr sz="14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353499" y="2244045"/>
            <a:ext cx="2475230" cy="381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800" spc="55" dirty="0">
                <a:solidFill>
                  <a:srgbClr val="58595B"/>
                </a:solidFill>
                <a:latin typeface="Arial"/>
                <a:cs typeface="Arial"/>
              </a:rPr>
              <a:t>Baqsh’Astan</a:t>
            </a:r>
            <a:r>
              <a:rPr sz="2800" dirty="0">
                <a:solidFill>
                  <a:srgbClr val="58595B"/>
                </a:solidFill>
                <a:latin typeface="Arial"/>
                <a:cs typeface="Arial"/>
              </a:rPr>
              <a:t>a</a:t>
            </a:r>
            <a:endParaRPr sz="28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766425" y="2976351"/>
            <a:ext cx="1649730" cy="304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200" b="1" spc="40" dirty="0">
                <a:solidFill>
                  <a:srgbClr val="58595B"/>
                </a:solidFill>
                <a:latin typeface="Arial"/>
                <a:cs typeface="Arial"/>
              </a:rPr>
              <a:t>Than</a:t>
            </a:r>
            <a:r>
              <a:rPr sz="2200" b="1" dirty="0">
                <a:solidFill>
                  <a:srgbClr val="58595B"/>
                </a:solidFill>
                <a:latin typeface="Arial"/>
                <a:cs typeface="Arial"/>
              </a:rPr>
              <a:t>k</a:t>
            </a:r>
            <a:r>
              <a:rPr sz="2200" b="1" spc="85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2200" b="1" spc="40" dirty="0">
                <a:solidFill>
                  <a:srgbClr val="58595B"/>
                </a:solidFill>
                <a:latin typeface="Arial"/>
                <a:cs typeface="Arial"/>
              </a:rPr>
              <a:t>yo</a:t>
            </a:r>
            <a:r>
              <a:rPr sz="2200" b="1" dirty="0">
                <a:solidFill>
                  <a:srgbClr val="58595B"/>
                </a:solidFill>
                <a:latin typeface="Arial"/>
                <a:cs typeface="Arial"/>
              </a:rPr>
              <a:t>u</a:t>
            </a:r>
            <a:r>
              <a:rPr sz="2200" b="1" spc="85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sz="2200" b="1" dirty="0">
                <a:solidFill>
                  <a:srgbClr val="58595B"/>
                </a:solidFill>
                <a:latin typeface="Arial"/>
                <a:cs typeface="Arial"/>
              </a:rPr>
              <a:t>!</a:t>
            </a:r>
            <a:endParaRPr sz="22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784475" y="5241803"/>
            <a:ext cx="1613535" cy="4724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45770" marR="5080" indent="-433705">
              <a:lnSpc>
                <a:spcPct val="100000"/>
              </a:lnSpc>
            </a:pPr>
            <a:r>
              <a:rPr sz="1600" b="1" i="1" spc="100" dirty="0">
                <a:solidFill>
                  <a:srgbClr val="58595B"/>
                </a:solidFill>
                <a:latin typeface="Calibri"/>
                <a:cs typeface="Calibri"/>
              </a:rPr>
              <a:t>S</a:t>
            </a:r>
            <a:r>
              <a:rPr sz="1600" b="1" i="1" spc="-20" dirty="0">
                <a:solidFill>
                  <a:srgbClr val="58595B"/>
                </a:solidFill>
                <a:latin typeface="Calibri"/>
                <a:cs typeface="Calibri"/>
              </a:rPr>
              <a:t>o</a:t>
            </a:r>
            <a:r>
              <a:rPr sz="1600" b="1" i="1" spc="-10" dirty="0">
                <a:solidFill>
                  <a:srgbClr val="58595B"/>
                </a:solidFill>
                <a:latin typeface="Calibri"/>
                <a:cs typeface="Calibri"/>
              </a:rPr>
              <a:t>p</a:t>
            </a:r>
            <a:r>
              <a:rPr sz="1600" b="1" i="1" spc="30" dirty="0">
                <a:solidFill>
                  <a:srgbClr val="58595B"/>
                </a:solidFill>
                <a:latin typeface="Calibri"/>
                <a:cs typeface="Calibri"/>
              </a:rPr>
              <a:t>h</a:t>
            </a:r>
            <a:r>
              <a:rPr sz="1600" b="1" i="1" spc="45" dirty="0">
                <a:solidFill>
                  <a:srgbClr val="58595B"/>
                </a:solidFill>
                <a:latin typeface="Calibri"/>
                <a:cs typeface="Calibri"/>
              </a:rPr>
              <a:t>i</a:t>
            </a:r>
            <a:r>
              <a:rPr sz="1600" b="1" i="1" spc="-40" dirty="0">
                <a:solidFill>
                  <a:srgbClr val="58595B"/>
                </a:solidFill>
                <a:latin typeface="Calibri"/>
                <a:cs typeface="Calibri"/>
              </a:rPr>
              <a:t>e</a:t>
            </a:r>
            <a:r>
              <a:rPr sz="1600" b="1" i="1" spc="105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600" b="1" i="1" spc="-45" dirty="0">
                <a:solidFill>
                  <a:srgbClr val="58595B"/>
                </a:solidFill>
                <a:latin typeface="Calibri"/>
                <a:cs typeface="Calibri"/>
              </a:rPr>
              <a:t>L</a:t>
            </a:r>
            <a:r>
              <a:rPr sz="1600" b="1" i="1" spc="-10" dirty="0">
                <a:solidFill>
                  <a:srgbClr val="58595B"/>
                </a:solidFill>
                <a:latin typeface="Calibri"/>
                <a:cs typeface="Calibri"/>
              </a:rPr>
              <a:t>A</a:t>
            </a:r>
            <a:r>
              <a:rPr sz="1600" b="1" i="1" spc="-145" dirty="0">
                <a:solidFill>
                  <a:srgbClr val="58595B"/>
                </a:solidFill>
                <a:latin typeface="Calibri"/>
                <a:cs typeface="Calibri"/>
              </a:rPr>
              <a:t>M</a:t>
            </a:r>
            <a:r>
              <a:rPr sz="1600" b="1" i="1" spc="40" dirty="0">
                <a:solidFill>
                  <a:srgbClr val="58595B"/>
                </a:solidFill>
                <a:latin typeface="Calibri"/>
                <a:cs typeface="Calibri"/>
              </a:rPr>
              <a:t>B</a:t>
            </a:r>
            <a:r>
              <a:rPr sz="1600" b="1" i="1" spc="-70" dirty="0">
                <a:solidFill>
                  <a:srgbClr val="58595B"/>
                </a:solidFill>
                <a:latin typeface="Calibri"/>
                <a:cs typeface="Calibri"/>
              </a:rPr>
              <a:t>O</a:t>
            </a:r>
            <a:r>
              <a:rPr sz="1600" b="1" i="1" spc="140" dirty="0">
                <a:solidFill>
                  <a:srgbClr val="58595B"/>
                </a:solidFill>
                <a:latin typeface="Calibri"/>
                <a:cs typeface="Calibri"/>
              </a:rPr>
              <a:t>T</a:t>
            </a:r>
            <a:r>
              <a:rPr sz="1600" b="1" i="1" spc="110" dirty="0">
                <a:solidFill>
                  <a:srgbClr val="58595B"/>
                </a:solidFill>
                <a:latin typeface="Calibri"/>
                <a:cs typeface="Calibri"/>
              </a:rPr>
              <a:t>T</a:t>
            </a:r>
            <a:r>
              <a:rPr sz="1600" b="1" i="1" spc="20" dirty="0">
                <a:solidFill>
                  <a:srgbClr val="58595B"/>
                </a:solidFill>
                <a:latin typeface="Calibri"/>
                <a:cs typeface="Calibri"/>
              </a:rPr>
              <a:t>E</a:t>
            </a:r>
            <a:r>
              <a:rPr sz="1600" b="1" i="1" spc="1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600" b="1" i="1" spc="100" dirty="0">
                <a:solidFill>
                  <a:srgbClr val="58595B"/>
                </a:solidFill>
                <a:latin typeface="Calibri"/>
                <a:cs typeface="Calibri"/>
              </a:rPr>
              <a:t>X</a:t>
            </a:r>
            <a:r>
              <a:rPr sz="1600" b="1" i="1" spc="45" dirty="0">
                <a:solidFill>
                  <a:srgbClr val="58595B"/>
                </a:solidFill>
                <a:latin typeface="Calibri"/>
                <a:cs typeface="Calibri"/>
              </a:rPr>
              <a:t>i</a:t>
            </a:r>
            <a:r>
              <a:rPr sz="1600" b="1" i="1" spc="-10" dirty="0">
                <a:solidFill>
                  <a:srgbClr val="58595B"/>
                </a:solidFill>
                <a:latin typeface="Calibri"/>
                <a:cs typeface="Calibri"/>
              </a:rPr>
              <a:t>a</a:t>
            </a:r>
            <a:r>
              <a:rPr sz="1600" b="1" i="1" spc="20" dirty="0">
                <a:solidFill>
                  <a:srgbClr val="58595B"/>
                </a:solidFill>
                <a:latin typeface="Calibri"/>
                <a:cs typeface="Calibri"/>
              </a:rPr>
              <a:t>n</a:t>
            </a:r>
            <a:r>
              <a:rPr sz="1600" b="1" i="1" spc="-40" dirty="0">
                <a:solidFill>
                  <a:srgbClr val="58595B"/>
                </a:solidFill>
                <a:latin typeface="Calibri"/>
                <a:cs typeface="Calibri"/>
              </a:rPr>
              <a:t>g</a:t>
            </a:r>
            <a:r>
              <a:rPr sz="1600" b="1" i="1" spc="105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600" b="1" i="1" spc="145" dirty="0">
                <a:solidFill>
                  <a:srgbClr val="58595B"/>
                </a:solidFill>
                <a:latin typeface="Calibri"/>
                <a:cs typeface="Calibri"/>
              </a:rPr>
              <a:t>L</a:t>
            </a:r>
            <a:r>
              <a:rPr sz="1600" b="1" i="1" spc="15" dirty="0">
                <a:solidFill>
                  <a:srgbClr val="58595B"/>
                </a:solidFill>
                <a:latin typeface="Calibri"/>
                <a:cs typeface="Calibri"/>
              </a:rPr>
              <a:t>I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5245201" y="210934"/>
            <a:ext cx="7140765" cy="713813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2700" y="6570700"/>
            <a:ext cx="13426440" cy="820419"/>
          </a:xfrm>
          <a:custGeom>
            <a:avLst/>
            <a:gdLst/>
            <a:ahLst/>
            <a:cxnLst/>
            <a:rect l="l" t="t" r="r" b="b"/>
            <a:pathLst>
              <a:path w="13426440" h="820420">
                <a:moveTo>
                  <a:pt x="0" y="819950"/>
                </a:moveTo>
                <a:lnTo>
                  <a:pt x="13426059" y="819950"/>
                </a:lnTo>
                <a:lnTo>
                  <a:pt x="13426059" y="0"/>
                </a:lnTo>
                <a:lnTo>
                  <a:pt x="0" y="0"/>
                </a:lnTo>
                <a:lnTo>
                  <a:pt x="0" y="819950"/>
                </a:lnTo>
              </a:path>
            </a:pathLst>
          </a:custGeom>
          <a:solidFill>
            <a:srgbClr val="E1E1E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1134008" y="602970"/>
            <a:ext cx="4825965" cy="555272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6719404" y="1303758"/>
            <a:ext cx="5809195" cy="445647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7043299" y="6700011"/>
            <a:ext cx="4509770" cy="5441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b="1" spc="-90" dirty="0">
                <a:solidFill>
                  <a:srgbClr val="F15F22"/>
                </a:solidFill>
                <a:latin typeface="Calibri"/>
                <a:cs typeface="Calibri"/>
              </a:rPr>
              <a:t>P</a:t>
            </a:r>
            <a:r>
              <a:rPr sz="2400" b="1" spc="-195" dirty="0">
                <a:solidFill>
                  <a:srgbClr val="F15F22"/>
                </a:solidFill>
                <a:latin typeface="Calibri"/>
                <a:cs typeface="Calibri"/>
              </a:rPr>
              <a:t>A</a:t>
            </a:r>
            <a:r>
              <a:rPr sz="2400" b="1" spc="85" dirty="0">
                <a:solidFill>
                  <a:srgbClr val="F15F22"/>
                </a:solidFill>
                <a:latin typeface="Calibri"/>
                <a:cs typeface="Calibri"/>
              </a:rPr>
              <a:t>TIOS</a:t>
            </a:r>
            <a:endParaRPr sz="24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40"/>
              </a:spcBef>
            </a:pPr>
            <a:r>
              <a:rPr sz="1400" b="1" i="1" spc="-20" dirty="0">
                <a:solidFill>
                  <a:srgbClr val="58595B"/>
                </a:solidFill>
                <a:latin typeface="Calibri"/>
                <a:cs typeface="Calibri"/>
              </a:rPr>
              <a:t>as</a:t>
            </a:r>
            <a:r>
              <a:rPr sz="1400" b="1" i="1" spc="35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400" b="1" i="1" spc="-25" dirty="0">
                <a:solidFill>
                  <a:srgbClr val="58595B"/>
                </a:solidFill>
                <a:latin typeface="Calibri"/>
                <a:cs typeface="Calibri"/>
              </a:rPr>
              <a:t>intimate</a:t>
            </a:r>
            <a:r>
              <a:rPr sz="1400" b="1" i="1" spc="35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400" b="1" i="1" spc="-25" dirty="0">
                <a:solidFill>
                  <a:srgbClr val="58595B"/>
                </a:solidFill>
                <a:latin typeface="Calibri"/>
                <a:cs typeface="Calibri"/>
              </a:rPr>
              <a:t>and</a:t>
            </a:r>
            <a:r>
              <a:rPr sz="1400" b="1" i="1" spc="35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400" b="1" i="1" spc="-30" dirty="0">
                <a:solidFill>
                  <a:srgbClr val="58595B"/>
                </a:solidFill>
                <a:latin typeface="Calibri"/>
                <a:cs typeface="Calibri"/>
              </a:rPr>
              <a:t>protected</a:t>
            </a:r>
            <a:r>
              <a:rPr sz="1400" b="1" i="1" spc="35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400" b="1" i="1" spc="-40" dirty="0">
                <a:solidFill>
                  <a:srgbClr val="58595B"/>
                </a:solidFill>
                <a:latin typeface="Calibri"/>
                <a:cs typeface="Calibri"/>
              </a:rPr>
              <a:t>c</a:t>
            </a:r>
            <a:r>
              <a:rPr sz="1400" b="1" i="1" spc="-10" dirty="0">
                <a:solidFill>
                  <a:srgbClr val="58595B"/>
                </a:solidFill>
                <a:latin typeface="Calibri"/>
                <a:cs typeface="Calibri"/>
              </a:rPr>
              <a:t>ollecti</a:t>
            </a:r>
            <a:r>
              <a:rPr sz="1400" b="1" i="1" spc="-40" dirty="0">
                <a:solidFill>
                  <a:srgbClr val="58595B"/>
                </a:solidFill>
                <a:latin typeface="Calibri"/>
                <a:cs typeface="Calibri"/>
              </a:rPr>
              <a:t>v</a:t>
            </a:r>
            <a:r>
              <a:rPr sz="1400" b="1" i="1" spc="-35" dirty="0">
                <a:solidFill>
                  <a:srgbClr val="58595B"/>
                </a:solidFill>
                <a:latin typeface="Calibri"/>
                <a:cs typeface="Calibri"/>
              </a:rPr>
              <a:t>e</a:t>
            </a:r>
            <a:r>
              <a:rPr sz="1400" b="1" i="1" spc="35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400" b="1" i="1" spc="-20" dirty="0">
                <a:solidFill>
                  <a:srgbClr val="58595B"/>
                </a:solidFill>
                <a:latin typeface="Calibri"/>
                <a:cs typeface="Calibri"/>
              </a:rPr>
              <a:t>spa</a:t>
            </a:r>
            <a:r>
              <a:rPr sz="1400" b="1" i="1" spc="-55" dirty="0">
                <a:solidFill>
                  <a:srgbClr val="58595B"/>
                </a:solidFill>
                <a:latin typeface="Calibri"/>
                <a:cs typeface="Calibri"/>
              </a:rPr>
              <a:t>c</a:t>
            </a:r>
            <a:r>
              <a:rPr sz="1400" b="1" i="1" spc="-20" dirty="0">
                <a:solidFill>
                  <a:srgbClr val="58595B"/>
                </a:solidFill>
                <a:latin typeface="Calibri"/>
                <a:cs typeface="Calibri"/>
              </a:rPr>
              <a:t>es</a:t>
            </a:r>
            <a:r>
              <a:rPr sz="1400" b="1" i="1" spc="35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400" b="1" i="1" spc="-25" dirty="0">
                <a:solidFill>
                  <a:srgbClr val="58595B"/>
                </a:solidFill>
                <a:latin typeface="Calibri"/>
                <a:cs typeface="Calibri"/>
              </a:rPr>
              <a:t>f</a:t>
            </a:r>
            <a:r>
              <a:rPr sz="1400" b="1" i="1" spc="-30" dirty="0">
                <a:solidFill>
                  <a:srgbClr val="58595B"/>
                </a:solidFill>
                <a:latin typeface="Calibri"/>
                <a:cs typeface="Calibri"/>
              </a:rPr>
              <a:t>or</a:t>
            </a:r>
            <a:r>
              <a:rPr sz="1400" b="1" i="1" spc="35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400" b="1" i="1" spc="-25" dirty="0">
                <a:solidFill>
                  <a:srgbClr val="58595B"/>
                </a:solidFill>
                <a:latin typeface="Calibri"/>
                <a:cs typeface="Calibri"/>
              </a:rPr>
              <a:t>the</a:t>
            </a:r>
            <a:r>
              <a:rPr sz="1400" b="1" i="1" spc="35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400" b="1" i="1" spc="-15" dirty="0">
                <a:solidFill>
                  <a:srgbClr val="58595B"/>
                </a:solidFill>
                <a:latin typeface="Calibri"/>
                <a:cs typeface="Calibri"/>
              </a:rPr>
              <a:t>inhabitants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716513" y="6700011"/>
            <a:ext cx="3668395" cy="5441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b="1" spc="5" dirty="0">
                <a:solidFill>
                  <a:srgbClr val="F15F22"/>
                </a:solidFill>
                <a:latin typeface="Calibri"/>
                <a:cs typeface="Calibri"/>
              </a:rPr>
              <a:t>DIG</a:t>
            </a:r>
            <a:endParaRPr sz="24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40"/>
              </a:spcBef>
            </a:pPr>
            <a:r>
              <a:rPr sz="1400" b="1" i="1" spc="-30" dirty="0">
                <a:solidFill>
                  <a:srgbClr val="58595B"/>
                </a:solidFill>
                <a:latin typeface="Calibri"/>
                <a:cs typeface="Calibri"/>
              </a:rPr>
              <a:t>ground’s</a:t>
            </a:r>
            <a:r>
              <a:rPr sz="1400" b="1" i="1" spc="35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400" b="1" i="1" spc="-30" dirty="0">
                <a:solidFill>
                  <a:srgbClr val="58595B"/>
                </a:solidFill>
                <a:latin typeface="Calibri"/>
                <a:cs typeface="Calibri"/>
              </a:rPr>
              <a:t>depth</a:t>
            </a:r>
            <a:r>
              <a:rPr sz="1400" b="1" i="1" spc="35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400" b="1" i="1" spc="-45" dirty="0">
                <a:solidFill>
                  <a:srgbClr val="58595B"/>
                </a:solidFill>
                <a:latin typeface="Calibri"/>
                <a:cs typeface="Calibri"/>
              </a:rPr>
              <a:t>to</a:t>
            </a:r>
            <a:r>
              <a:rPr sz="1400" b="1" i="1" spc="35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400" b="1" i="1" dirty="0">
                <a:solidFill>
                  <a:srgbClr val="58595B"/>
                </a:solidFill>
                <a:latin typeface="Calibri"/>
                <a:cs typeface="Calibri"/>
              </a:rPr>
              <a:t>install</a:t>
            </a:r>
            <a:r>
              <a:rPr sz="1400" b="1" i="1" spc="35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400" b="1" i="1" spc="-25" dirty="0">
                <a:solidFill>
                  <a:srgbClr val="58595B"/>
                </a:solidFill>
                <a:latin typeface="Calibri"/>
                <a:cs typeface="Calibri"/>
              </a:rPr>
              <a:t>patios</a:t>
            </a:r>
            <a:r>
              <a:rPr sz="1400" b="1" i="1" spc="35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400" b="1" i="1" spc="-25" dirty="0">
                <a:solidFill>
                  <a:srgbClr val="58595B"/>
                </a:solidFill>
                <a:latin typeface="Calibri"/>
                <a:cs typeface="Calibri"/>
              </a:rPr>
              <a:t>and</a:t>
            </a:r>
            <a:r>
              <a:rPr sz="1400" b="1" i="1" spc="35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400" b="1" i="1" spc="-40" dirty="0">
                <a:solidFill>
                  <a:srgbClr val="58595B"/>
                </a:solidFill>
                <a:latin typeface="Calibri"/>
                <a:cs typeface="Calibri"/>
              </a:rPr>
              <a:t>c</a:t>
            </a:r>
            <a:r>
              <a:rPr sz="1400" b="1" i="1" spc="-25" dirty="0">
                <a:solidFill>
                  <a:srgbClr val="58595B"/>
                </a:solidFill>
                <a:latin typeface="Calibri"/>
                <a:cs typeface="Calibri"/>
              </a:rPr>
              <a:t>ar</a:t>
            </a:r>
            <a:r>
              <a:rPr sz="1400" b="1" i="1" spc="35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400" b="1" i="1" spc="-25" dirty="0">
                <a:solidFill>
                  <a:srgbClr val="58595B"/>
                </a:solidFill>
                <a:latin typeface="Calibri"/>
                <a:cs typeface="Calibri"/>
              </a:rPr>
              <a:t>park</a:t>
            </a:r>
            <a:r>
              <a:rPr sz="1400" b="1" i="1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400" b="1" i="1" spc="-20" dirty="0">
                <a:solidFill>
                  <a:srgbClr val="58595B"/>
                </a:solidFill>
                <a:latin typeface="Calibri"/>
                <a:cs typeface="Calibri"/>
              </a:rPr>
              <a:t>spa</a:t>
            </a:r>
            <a:r>
              <a:rPr sz="1400" b="1" i="1" spc="-55" dirty="0">
                <a:solidFill>
                  <a:srgbClr val="58595B"/>
                </a:solidFill>
                <a:latin typeface="Calibri"/>
                <a:cs typeface="Calibri"/>
              </a:rPr>
              <a:t>c</a:t>
            </a:r>
            <a:r>
              <a:rPr sz="1400" b="1" i="1" spc="-35" dirty="0">
                <a:solidFill>
                  <a:srgbClr val="58595B"/>
                </a:solidFill>
                <a:latin typeface="Calibri"/>
                <a:cs typeface="Calibri"/>
              </a:rPr>
              <a:t>e</a:t>
            </a:r>
            <a:endParaRPr sz="14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350" y="6570700"/>
            <a:ext cx="13426440" cy="820419"/>
          </a:xfrm>
          <a:custGeom>
            <a:avLst/>
            <a:gdLst/>
            <a:ahLst/>
            <a:cxnLst/>
            <a:rect l="l" t="t" r="r" b="b"/>
            <a:pathLst>
              <a:path w="13426440" h="820420">
                <a:moveTo>
                  <a:pt x="0" y="819950"/>
                </a:moveTo>
                <a:lnTo>
                  <a:pt x="13426097" y="819950"/>
                </a:lnTo>
                <a:lnTo>
                  <a:pt x="13426097" y="0"/>
                </a:lnTo>
                <a:lnTo>
                  <a:pt x="0" y="0"/>
                </a:lnTo>
                <a:lnTo>
                  <a:pt x="0" y="819950"/>
                </a:lnTo>
                <a:close/>
              </a:path>
            </a:pathLst>
          </a:custGeom>
          <a:solidFill>
            <a:srgbClr val="E1E1E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742851" y="759637"/>
            <a:ext cx="4644123" cy="524791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7160945" y="1122781"/>
            <a:ext cx="5077713" cy="436459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6706699" y="6700011"/>
            <a:ext cx="5517515" cy="5441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b="1" spc="75" dirty="0">
                <a:solidFill>
                  <a:srgbClr val="F15F22"/>
                </a:solidFill>
                <a:latin typeface="Calibri"/>
                <a:cs typeface="Calibri"/>
              </a:rPr>
              <a:t>PRI</a:t>
            </a:r>
            <a:r>
              <a:rPr sz="2400" b="1" spc="-140" dirty="0">
                <a:solidFill>
                  <a:srgbClr val="F15F22"/>
                </a:solidFill>
                <a:latin typeface="Calibri"/>
                <a:cs typeface="Calibri"/>
              </a:rPr>
              <a:t>V</a:t>
            </a:r>
            <a:r>
              <a:rPr sz="2400" b="1" spc="-195" dirty="0">
                <a:solidFill>
                  <a:srgbClr val="F15F22"/>
                </a:solidFill>
                <a:latin typeface="Calibri"/>
                <a:cs typeface="Calibri"/>
              </a:rPr>
              <a:t>A</a:t>
            </a:r>
            <a:r>
              <a:rPr sz="2400" b="1" spc="125" dirty="0">
                <a:solidFill>
                  <a:srgbClr val="F15F22"/>
                </a:solidFill>
                <a:latin typeface="Calibri"/>
                <a:cs typeface="Calibri"/>
              </a:rPr>
              <a:t>TE</a:t>
            </a:r>
            <a:r>
              <a:rPr sz="2400" b="1" spc="-35" dirty="0">
                <a:solidFill>
                  <a:srgbClr val="F15F22"/>
                </a:solidFill>
                <a:latin typeface="Calibri"/>
                <a:cs typeface="Calibri"/>
              </a:rPr>
              <a:t> </a:t>
            </a:r>
            <a:r>
              <a:rPr sz="2400" b="1" spc="10" dirty="0">
                <a:solidFill>
                  <a:srgbClr val="F15F22"/>
                </a:solidFill>
                <a:latin typeface="Calibri"/>
                <a:cs typeface="Calibri"/>
              </a:rPr>
              <a:t>AND</a:t>
            </a:r>
            <a:r>
              <a:rPr sz="2400" b="1" spc="30" dirty="0">
                <a:solidFill>
                  <a:srgbClr val="F15F22"/>
                </a:solidFill>
                <a:latin typeface="Calibri"/>
                <a:cs typeface="Calibri"/>
              </a:rPr>
              <a:t> </a:t>
            </a:r>
            <a:r>
              <a:rPr sz="2400" b="1" spc="55" dirty="0">
                <a:solidFill>
                  <a:srgbClr val="F15F22"/>
                </a:solidFill>
                <a:latin typeface="Calibri"/>
                <a:cs typeface="Calibri"/>
              </a:rPr>
              <a:t>SEMI-PRI</a:t>
            </a:r>
            <a:r>
              <a:rPr sz="2400" b="1" spc="-140" dirty="0">
                <a:solidFill>
                  <a:srgbClr val="F15F22"/>
                </a:solidFill>
                <a:latin typeface="Calibri"/>
                <a:cs typeface="Calibri"/>
              </a:rPr>
              <a:t>V</a:t>
            </a:r>
            <a:r>
              <a:rPr sz="2400" b="1" spc="-195" dirty="0">
                <a:solidFill>
                  <a:srgbClr val="F15F22"/>
                </a:solidFill>
                <a:latin typeface="Calibri"/>
                <a:cs typeface="Calibri"/>
              </a:rPr>
              <a:t>A</a:t>
            </a:r>
            <a:r>
              <a:rPr sz="2400" b="1" spc="125" dirty="0">
                <a:solidFill>
                  <a:srgbClr val="F15F22"/>
                </a:solidFill>
                <a:latin typeface="Calibri"/>
                <a:cs typeface="Calibri"/>
              </a:rPr>
              <a:t>TE</a:t>
            </a:r>
            <a:r>
              <a:rPr sz="2400" b="1" spc="30" dirty="0">
                <a:solidFill>
                  <a:srgbClr val="F15F22"/>
                </a:solidFill>
                <a:latin typeface="Calibri"/>
                <a:cs typeface="Calibri"/>
              </a:rPr>
              <a:t> </a:t>
            </a:r>
            <a:r>
              <a:rPr sz="2400" b="1" spc="60" dirty="0">
                <a:solidFill>
                  <a:srgbClr val="F15F22"/>
                </a:solidFill>
                <a:latin typeface="Calibri"/>
                <a:cs typeface="Calibri"/>
              </a:rPr>
              <a:t>CI</a:t>
            </a:r>
            <a:r>
              <a:rPr sz="2400" b="1" spc="5" dirty="0">
                <a:solidFill>
                  <a:srgbClr val="F15F22"/>
                </a:solidFill>
                <a:latin typeface="Calibri"/>
                <a:cs typeface="Calibri"/>
              </a:rPr>
              <a:t>R</a:t>
            </a:r>
            <a:r>
              <a:rPr sz="2400" b="1" dirty="0">
                <a:solidFill>
                  <a:srgbClr val="F15F22"/>
                </a:solidFill>
                <a:latin typeface="Calibri"/>
                <a:cs typeface="Calibri"/>
              </a:rPr>
              <a:t>CU</a:t>
            </a:r>
            <a:r>
              <a:rPr sz="2400" b="1" spc="-80" dirty="0">
                <a:solidFill>
                  <a:srgbClr val="F15F22"/>
                </a:solidFill>
                <a:latin typeface="Calibri"/>
                <a:cs typeface="Calibri"/>
              </a:rPr>
              <a:t>L</a:t>
            </a:r>
            <a:r>
              <a:rPr sz="2400" b="1" spc="-195" dirty="0">
                <a:solidFill>
                  <a:srgbClr val="F15F22"/>
                </a:solidFill>
                <a:latin typeface="Calibri"/>
                <a:cs typeface="Calibri"/>
              </a:rPr>
              <a:t>A</a:t>
            </a:r>
            <a:r>
              <a:rPr sz="2400" b="1" spc="45" dirty="0">
                <a:solidFill>
                  <a:srgbClr val="F15F22"/>
                </a:solidFill>
                <a:latin typeface="Calibri"/>
                <a:cs typeface="Calibri"/>
              </a:rPr>
              <a:t>TION</a:t>
            </a:r>
            <a:endParaRPr sz="24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40"/>
              </a:spcBef>
            </a:pPr>
            <a:r>
              <a:rPr sz="1400" b="1" i="1" spc="-25" dirty="0">
                <a:solidFill>
                  <a:srgbClr val="58595B"/>
                </a:solidFill>
                <a:latin typeface="Calibri"/>
                <a:cs typeface="Calibri"/>
              </a:rPr>
              <a:t>through</a:t>
            </a:r>
            <a:r>
              <a:rPr sz="1400" b="1" i="1" spc="35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400" b="1" i="1" dirty="0">
                <a:solidFill>
                  <a:srgbClr val="58595B"/>
                </a:solidFill>
                <a:latin typeface="Calibri"/>
                <a:cs typeface="Calibri"/>
              </a:rPr>
              <a:t>hori</a:t>
            </a:r>
            <a:r>
              <a:rPr sz="1400" b="1" i="1" spc="-15" dirty="0">
                <a:solidFill>
                  <a:srgbClr val="58595B"/>
                </a:solidFill>
                <a:latin typeface="Calibri"/>
                <a:cs typeface="Calibri"/>
              </a:rPr>
              <a:t>z</a:t>
            </a:r>
            <a:r>
              <a:rPr sz="1400" b="1" i="1" spc="-20" dirty="0">
                <a:solidFill>
                  <a:srgbClr val="58595B"/>
                </a:solidFill>
                <a:latin typeface="Calibri"/>
                <a:cs typeface="Calibri"/>
              </a:rPr>
              <a:t>ontal</a:t>
            </a:r>
            <a:r>
              <a:rPr sz="1400" b="1" i="1" spc="35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400" b="1" i="1" spc="-25" dirty="0">
                <a:solidFill>
                  <a:srgbClr val="58595B"/>
                </a:solidFill>
                <a:latin typeface="Calibri"/>
                <a:cs typeface="Calibri"/>
              </a:rPr>
              <a:t>and</a:t>
            </a:r>
            <a:r>
              <a:rPr sz="1400" b="1" i="1" spc="15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400" b="1" i="1" spc="-60" dirty="0">
                <a:solidFill>
                  <a:srgbClr val="58595B"/>
                </a:solidFill>
                <a:latin typeface="Calibri"/>
                <a:cs typeface="Calibri"/>
              </a:rPr>
              <a:t>v</a:t>
            </a:r>
            <a:r>
              <a:rPr sz="1400" b="1" i="1" spc="-15" dirty="0">
                <a:solidFill>
                  <a:srgbClr val="58595B"/>
                </a:solidFill>
                <a:latin typeface="Calibri"/>
                <a:cs typeface="Calibri"/>
              </a:rPr>
              <a:t>erti</a:t>
            </a:r>
            <a:r>
              <a:rPr sz="1400" b="1" i="1" spc="-60" dirty="0">
                <a:solidFill>
                  <a:srgbClr val="58595B"/>
                </a:solidFill>
                <a:latin typeface="Calibri"/>
                <a:cs typeface="Calibri"/>
              </a:rPr>
              <a:t>c</a:t>
            </a:r>
            <a:r>
              <a:rPr sz="1400" b="1" i="1" dirty="0">
                <a:solidFill>
                  <a:srgbClr val="58595B"/>
                </a:solidFill>
                <a:latin typeface="Calibri"/>
                <a:cs typeface="Calibri"/>
              </a:rPr>
              <a:t>al</a:t>
            </a:r>
            <a:r>
              <a:rPr sz="1400" b="1" i="1" spc="35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400" b="1" i="1" spc="-10" dirty="0">
                <a:solidFill>
                  <a:srgbClr val="58595B"/>
                </a:solidFill>
                <a:latin typeface="Calibri"/>
                <a:cs typeface="Calibri"/>
              </a:rPr>
              <a:t>smaller</a:t>
            </a:r>
            <a:r>
              <a:rPr sz="1400" b="1" i="1" spc="35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400" b="1" i="1" spc="-15" dirty="0">
                <a:solidFill>
                  <a:srgbClr val="58595B"/>
                </a:solidFill>
                <a:latin typeface="Calibri"/>
                <a:cs typeface="Calibri"/>
              </a:rPr>
              <a:t>distribution</a:t>
            </a:r>
            <a:r>
              <a:rPr sz="1400" b="1" i="1" spc="35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400" b="1" i="1" spc="-25" dirty="0">
                <a:solidFill>
                  <a:srgbClr val="58595B"/>
                </a:solidFill>
                <a:latin typeface="Calibri"/>
                <a:cs typeface="Calibri"/>
              </a:rPr>
              <a:t>systems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791000" y="6700011"/>
            <a:ext cx="2783205" cy="5276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2835"/>
              </a:lnSpc>
            </a:pPr>
            <a:r>
              <a:rPr sz="2400" b="1" spc="70" dirty="0">
                <a:solidFill>
                  <a:srgbClr val="F15F22"/>
                </a:solidFill>
                <a:latin typeface="Calibri"/>
                <a:cs typeface="Calibri"/>
              </a:rPr>
              <a:t>PUBLIC</a:t>
            </a:r>
            <a:r>
              <a:rPr sz="2400" b="1" spc="-65" dirty="0">
                <a:solidFill>
                  <a:srgbClr val="F15F22"/>
                </a:solidFill>
                <a:latin typeface="Calibri"/>
                <a:cs typeface="Calibri"/>
              </a:rPr>
              <a:t> </a:t>
            </a:r>
            <a:r>
              <a:rPr sz="2400" b="1" spc="60" dirty="0">
                <a:solidFill>
                  <a:srgbClr val="F15F22"/>
                </a:solidFill>
                <a:latin typeface="Calibri"/>
                <a:cs typeface="Calibri"/>
              </a:rPr>
              <a:t>CI</a:t>
            </a:r>
            <a:r>
              <a:rPr sz="2400" b="1" spc="5" dirty="0">
                <a:solidFill>
                  <a:srgbClr val="F15F22"/>
                </a:solidFill>
                <a:latin typeface="Calibri"/>
                <a:cs typeface="Calibri"/>
              </a:rPr>
              <a:t>R</a:t>
            </a:r>
            <a:r>
              <a:rPr sz="2400" b="1" dirty="0">
                <a:solidFill>
                  <a:srgbClr val="F15F22"/>
                </a:solidFill>
                <a:latin typeface="Calibri"/>
                <a:cs typeface="Calibri"/>
              </a:rPr>
              <a:t>CU</a:t>
            </a:r>
            <a:r>
              <a:rPr sz="2400" b="1" spc="-80" dirty="0">
                <a:solidFill>
                  <a:srgbClr val="F15F22"/>
                </a:solidFill>
                <a:latin typeface="Calibri"/>
                <a:cs typeface="Calibri"/>
              </a:rPr>
              <a:t>L</a:t>
            </a:r>
            <a:r>
              <a:rPr sz="2400" b="1" spc="-195" dirty="0">
                <a:solidFill>
                  <a:srgbClr val="F15F22"/>
                </a:solidFill>
                <a:latin typeface="Calibri"/>
                <a:cs typeface="Calibri"/>
              </a:rPr>
              <a:t>A</a:t>
            </a:r>
            <a:r>
              <a:rPr sz="2400" b="1" spc="45" dirty="0">
                <a:solidFill>
                  <a:srgbClr val="F15F22"/>
                </a:solidFill>
                <a:latin typeface="Calibri"/>
                <a:cs typeface="Calibri"/>
              </a:rPr>
              <a:t>TION</a:t>
            </a:r>
            <a:endParaRPr sz="2400">
              <a:latin typeface="Calibri"/>
              <a:cs typeface="Calibri"/>
            </a:endParaRPr>
          </a:p>
          <a:p>
            <a:pPr marL="12700">
              <a:lnSpc>
                <a:spcPts val="1635"/>
              </a:lnSpc>
            </a:pPr>
            <a:r>
              <a:rPr sz="1400" b="1" i="1" spc="-20" dirty="0">
                <a:solidFill>
                  <a:srgbClr val="58595B"/>
                </a:solidFill>
                <a:latin typeface="Calibri"/>
                <a:cs typeface="Calibri"/>
              </a:rPr>
              <a:t>along</a:t>
            </a:r>
            <a:r>
              <a:rPr sz="1400" b="1" i="1" spc="35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400" b="1" i="1" spc="-60" dirty="0">
                <a:solidFill>
                  <a:srgbClr val="58595B"/>
                </a:solidFill>
                <a:latin typeface="Calibri"/>
                <a:cs typeface="Calibri"/>
              </a:rPr>
              <a:t>t</a:t>
            </a:r>
            <a:r>
              <a:rPr sz="1400" b="1" i="1" spc="-70" dirty="0">
                <a:solidFill>
                  <a:srgbClr val="58595B"/>
                </a:solidFill>
                <a:latin typeface="Calibri"/>
                <a:cs typeface="Calibri"/>
              </a:rPr>
              <a:t>wo</a:t>
            </a:r>
            <a:r>
              <a:rPr sz="1400" b="1" i="1" spc="35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400" b="1" i="1" spc="-35" dirty="0">
                <a:solidFill>
                  <a:srgbClr val="58595B"/>
                </a:solidFill>
                <a:latin typeface="Calibri"/>
                <a:cs typeface="Calibri"/>
              </a:rPr>
              <a:t>major</a:t>
            </a:r>
            <a:r>
              <a:rPr sz="1400" b="1" i="1" spc="35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400" b="1" i="1" spc="5" dirty="0">
                <a:solidFill>
                  <a:srgbClr val="58595B"/>
                </a:solidFill>
                <a:latin typeface="Calibri"/>
                <a:cs typeface="Calibri"/>
              </a:rPr>
              <a:t>axis</a:t>
            </a:r>
            <a:endParaRPr sz="14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6557188"/>
            <a:ext cx="13439140" cy="820419"/>
          </a:xfrm>
          <a:custGeom>
            <a:avLst/>
            <a:gdLst/>
            <a:ahLst/>
            <a:cxnLst/>
            <a:rect l="l" t="t" r="r" b="b"/>
            <a:pathLst>
              <a:path w="13439140" h="820420">
                <a:moveTo>
                  <a:pt x="0" y="819950"/>
                </a:moveTo>
                <a:lnTo>
                  <a:pt x="13438759" y="819950"/>
                </a:lnTo>
                <a:lnTo>
                  <a:pt x="13438759" y="0"/>
                </a:lnTo>
                <a:lnTo>
                  <a:pt x="0" y="0"/>
                </a:lnTo>
                <a:lnTo>
                  <a:pt x="0" y="819950"/>
                </a:lnTo>
              </a:path>
            </a:pathLst>
          </a:custGeom>
          <a:solidFill>
            <a:srgbClr val="E1E1E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7497978" y="634885"/>
            <a:ext cx="5483618" cy="476512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466199" y="1350006"/>
            <a:ext cx="5904203" cy="413670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7457999" y="6703859"/>
            <a:ext cx="5981065" cy="228600"/>
          </a:xfrm>
          <a:custGeom>
            <a:avLst/>
            <a:gdLst/>
            <a:ahLst/>
            <a:cxnLst/>
            <a:rect l="l" t="t" r="r" b="b"/>
            <a:pathLst>
              <a:path w="5981065" h="228600">
                <a:moveTo>
                  <a:pt x="0" y="228600"/>
                </a:moveTo>
                <a:lnTo>
                  <a:pt x="5980760" y="228600"/>
                </a:lnTo>
                <a:lnTo>
                  <a:pt x="5980760" y="0"/>
                </a:lnTo>
                <a:lnTo>
                  <a:pt x="0" y="0"/>
                </a:lnTo>
                <a:lnTo>
                  <a:pt x="0" y="228600"/>
                </a:lnTo>
              </a:path>
            </a:pathLst>
          </a:custGeom>
          <a:solidFill>
            <a:srgbClr val="E1E1E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7445299" y="6686499"/>
            <a:ext cx="3947795" cy="5784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b="1" spc="80" dirty="0">
                <a:solidFill>
                  <a:srgbClr val="F15F22"/>
                </a:solidFill>
                <a:latin typeface="Calibri"/>
                <a:cs typeface="Calibri"/>
              </a:rPr>
              <a:t>DIFFERENT</a:t>
            </a:r>
            <a:r>
              <a:rPr sz="2400" b="1" spc="-35" dirty="0">
                <a:solidFill>
                  <a:srgbClr val="F15F22"/>
                </a:solidFill>
                <a:latin typeface="Calibri"/>
                <a:cs typeface="Calibri"/>
              </a:rPr>
              <a:t> </a:t>
            </a:r>
            <a:r>
              <a:rPr sz="2400" b="1" spc="70" dirty="0">
                <a:solidFill>
                  <a:srgbClr val="F15F22"/>
                </a:solidFill>
                <a:latin typeface="Calibri"/>
                <a:cs typeface="Calibri"/>
              </a:rPr>
              <a:t>SHADES</a:t>
            </a:r>
            <a:r>
              <a:rPr sz="2400" b="1" spc="30" dirty="0">
                <a:solidFill>
                  <a:srgbClr val="F15F22"/>
                </a:solidFill>
                <a:latin typeface="Calibri"/>
                <a:cs typeface="Calibri"/>
              </a:rPr>
              <a:t> </a:t>
            </a:r>
            <a:r>
              <a:rPr sz="2400" b="1" spc="50" dirty="0">
                <a:solidFill>
                  <a:srgbClr val="F15F22"/>
                </a:solidFill>
                <a:latin typeface="Calibri"/>
                <a:cs typeface="Calibri"/>
              </a:rPr>
              <a:t>OF</a:t>
            </a:r>
            <a:r>
              <a:rPr sz="2400" b="1" spc="60" dirty="0">
                <a:solidFill>
                  <a:srgbClr val="F15F22"/>
                </a:solidFill>
                <a:latin typeface="Calibri"/>
                <a:cs typeface="Calibri"/>
              </a:rPr>
              <a:t> </a:t>
            </a:r>
            <a:r>
              <a:rPr sz="2400" b="1" spc="135" dirty="0">
                <a:solidFill>
                  <a:srgbClr val="F15F22"/>
                </a:solidFill>
                <a:latin typeface="Calibri"/>
                <a:cs typeface="Calibri"/>
              </a:rPr>
              <a:t>S</a:t>
            </a:r>
            <a:r>
              <a:rPr sz="2400" b="1" spc="-90" dirty="0">
                <a:solidFill>
                  <a:srgbClr val="F15F22"/>
                </a:solidFill>
                <a:latin typeface="Calibri"/>
                <a:cs typeface="Calibri"/>
              </a:rPr>
              <a:t>P</a:t>
            </a:r>
            <a:r>
              <a:rPr sz="2400" b="1" spc="-80" dirty="0">
                <a:solidFill>
                  <a:srgbClr val="F15F22"/>
                </a:solidFill>
                <a:latin typeface="Calibri"/>
                <a:cs typeface="Calibri"/>
              </a:rPr>
              <a:t>A</a:t>
            </a:r>
            <a:r>
              <a:rPr sz="2400" b="1" spc="75" dirty="0">
                <a:solidFill>
                  <a:srgbClr val="F15F22"/>
                </a:solidFill>
                <a:latin typeface="Calibri"/>
                <a:cs typeface="Calibri"/>
              </a:rPr>
              <a:t>CE</a:t>
            </a:r>
            <a:endParaRPr sz="24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305"/>
              </a:spcBef>
            </a:pPr>
            <a:r>
              <a:rPr sz="1400" b="1" i="1" spc="-35" dirty="0">
                <a:solidFill>
                  <a:srgbClr val="58595B"/>
                </a:solidFill>
                <a:latin typeface="Calibri"/>
                <a:cs typeface="Calibri"/>
              </a:rPr>
              <a:t>from</a:t>
            </a:r>
            <a:r>
              <a:rPr sz="1400" b="1" i="1" spc="35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400" b="1" i="1" spc="-5" dirty="0">
                <a:solidFill>
                  <a:srgbClr val="58595B"/>
                </a:solidFill>
                <a:latin typeface="Calibri"/>
                <a:cs typeface="Calibri"/>
              </a:rPr>
              <a:t>public </a:t>
            </a:r>
            <a:r>
              <a:rPr sz="1400" b="1" i="1" spc="-45" dirty="0">
                <a:solidFill>
                  <a:srgbClr val="58595B"/>
                </a:solidFill>
                <a:latin typeface="Calibri"/>
                <a:cs typeface="Calibri"/>
              </a:rPr>
              <a:t>to</a:t>
            </a:r>
            <a:r>
              <a:rPr sz="1400" b="1" i="1" spc="35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400" b="1" i="1" spc="-15" dirty="0">
                <a:solidFill>
                  <a:srgbClr val="58595B"/>
                </a:solidFill>
                <a:latin typeface="Calibri"/>
                <a:cs typeface="Calibri"/>
              </a:rPr>
              <a:t>pri</a:t>
            </a:r>
            <a:r>
              <a:rPr sz="1400" b="1" i="1" spc="-50" dirty="0">
                <a:solidFill>
                  <a:srgbClr val="58595B"/>
                </a:solidFill>
                <a:latin typeface="Calibri"/>
                <a:cs typeface="Calibri"/>
              </a:rPr>
              <a:t>v</a:t>
            </a:r>
            <a:r>
              <a:rPr sz="1400" b="1" i="1" spc="-45" dirty="0">
                <a:solidFill>
                  <a:srgbClr val="58595B"/>
                </a:solidFill>
                <a:latin typeface="Calibri"/>
                <a:cs typeface="Calibri"/>
              </a:rPr>
              <a:t>ate,</a:t>
            </a:r>
            <a:r>
              <a:rPr sz="1400" b="1" i="1" spc="-5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400" b="1" i="1" spc="-35" dirty="0">
                <a:solidFill>
                  <a:srgbClr val="58595B"/>
                </a:solidFill>
                <a:latin typeface="Calibri"/>
                <a:cs typeface="Calibri"/>
              </a:rPr>
              <a:t>from</a:t>
            </a:r>
            <a:r>
              <a:rPr sz="1400" b="1" i="1" spc="35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400" b="1" i="1" spc="-25" dirty="0">
                <a:solidFill>
                  <a:srgbClr val="58595B"/>
                </a:solidFill>
                <a:latin typeface="Calibri"/>
                <a:cs typeface="Calibri"/>
              </a:rPr>
              <a:t>outside</a:t>
            </a:r>
            <a:r>
              <a:rPr sz="1400" b="1" i="1" spc="35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400" b="1" i="1" spc="-45" dirty="0">
                <a:solidFill>
                  <a:srgbClr val="58595B"/>
                </a:solidFill>
                <a:latin typeface="Calibri"/>
                <a:cs typeface="Calibri"/>
              </a:rPr>
              <a:t>to</a:t>
            </a:r>
            <a:r>
              <a:rPr sz="1400" b="1" i="1" spc="35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400" b="1" i="1" spc="-10" dirty="0">
                <a:solidFill>
                  <a:srgbClr val="58595B"/>
                </a:solidFill>
                <a:latin typeface="Calibri"/>
                <a:cs typeface="Calibri"/>
              </a:rPr>
              <a:t>inside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716513" y="6686499"/>
            <a:ext cx="4859020" cy="5441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b="1" spc="20" dirty="0">
                <a:solidFill>
                  <a:srgbClr val="F15F22"/>
                </a:solidFill>
                <a:latin typeface="Calibri"/>
                <a:cs typeface="Calibri"/>
              </a:rPr>
              <a:t>STIMU</a:t>
            </a:r>
            <a:r>
              <a:rPr sz="2400" b="1" spc="-80" dirty="0">
                <a:solidFill>
                  <a:srgbClr val="F15F22"/>
                </a:solidFill>
                <a:latin typeface="Calibri"/>
                <a:cs typeface="Calibri"/>
              </a:rPr>
              <a:t>L</a:t>
            </a:r>
            <a:r>
              <a:rPr sz="2400" b="1" spc="-195" dirty="0">
                <a:solidFill>
                  <a:srgbClr val="F15F22"/>
                </a:solidFill>
                <a:latin typeface="Calibri"/>
                <a:cs typeface="Calibri"/>
              </a:rPr>
              <a:t>A</a:t>
            </a:r>
            <a:r>
              <a:rPr sz="2400" b="1" spc="45" dirty="0">
                <a:solidFill>
                  <a:srgbClr val="F15F22"/>
                </a:solidFill>
                <a:latin typeface="Calibri"/>
                <a:cs typeface="Calibri"/>
              </a:rPr>
              <a:t>TION</a:t>
            </a:r>
            <a:endParaRPr sz="24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40"/>
              </a:spcBef>
            </a:pPr>
            <a:r>
              <a:rPr sz="1400" b="1" i="1" spc="-40" dirty="0">
                <a:solidFill>
                  <a:srgbClr val="58595B"/>
                </a:solidFill>
                <a:latin typeface="Calibri"/>
                <a:cs typeface="Calibri"/>
              </a:rPr>
              <a:t>of</a:t>
            </a:r>
            <a:r>
              <a:rPr sz="1400" b="1" i="1" spc="2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400" b="1" i="1" spc="-25" dirty="0">
                <a:solidFill>
                  <a:srgbClr val="58595B"/>
                </a:solidFill>
                <a:latin typeface="Calibri"/>
                <a:cs typeface="Calibri"/>
              </a:rPr>
              <a:t>the</a:t>
            </a:r>
            <a:r>
              <a:rPr sz="1400" b="1" i="1" spc="35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400" b="1" i="1" spc="-5" dirty="0">
                <a:solidFill>
                  <a:srgbClr val="58595B"/>
                </a:solidFill>
                <a:latin typeface="Calibri"/>
                <a:cs typeface="Calibri"/>
              </a:rPr>
              <a:t>public </a:t>
            </a:r>
            <a:r>
              <a:rPr sz="1400" b="1" i="1" spc="-20" dirty="0">
                <a:solidFill>
                  <a:srgbClr val="58595B"/>
                </a:solidFill>
                <a:latin typeface="Calibri"/>
                <a:cs typeface="Calibri"/>
              </a:rPr>
              <a:t>spa</a:t>
            </a:r>
            <a:r>
              <a:rPr sz="1400" b="1" i="1" spc="-55" dirty="0">
                <a:solidFill>
                  <a:srgbClr val="58595B"/>
                </a:solidFill>
                <a:latin typeface="Calibri"/>
                <a:cs typeface="Calibri"/>
              </a:rPr>
              <a:t>c</a:t>
            </a:r>
            <a:r>
              <a:rPr sz="1400" b="1" i="1" spc="-35" dirty="0">
                <a:solidFill>
                  <a:srgbClr val="58595B"/>
                </a:solidFill>
                <a:latin typeface="Calibri"/>
                <a:cs typeface="Calibri"/>
              </a:rPr>
              <a:t>e</a:t>
            </a:r>
            <a:r>
              <a:rPr sz="1400" b="1" i="1" spc="35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400" b="1" i="1" spc="-20" dirty="0">
                <a:solidFill>
                  <a:srgbClr val="58595B"/>
                </a:solidFill>
                <a:latin typeface="Calibri"/>
                <a:cs typeface="Calibri"/>
              </a:rPr>
              <a:t>thanks</a:t>
            </a:r>
            <a:r>
              <a:rPr sz="1400" b="1" i="1" spc="35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400" b="1" i="1" spc="-45" dirty="0">
                <a:solidFill>
                  <a:srgbClr val="58595B"/>
                </a:solidFill>
                <a:latin typeface="Calibri"/>
                <a:cs typeface="Calibri"/>
              </a:rPr>
              <a:t>to</a:t>
            </a:r>
            <a:r>
              <a:rPr sz="1400" b="1" i="1" spc="35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400" b="1" i="1" spc="-5" dirty="0">
                <a:solidFill>
                  <a:srgbClr val="58595B"/>
                </a:solidFill>
                <a:latin typeface="Calibri"/>
                <a:cs typeface="Calibri"/>
              </a:rPr>
              <a:t>public </a:t>
            </a:r>
            <a:r>
              <a:rPr sz="1400" b="1" i="1" spc="-20" dirty="0">
                <a:solidFill>
                  <a:srgbClr val="58595B"/>
                </a:solidFill>
                <a:latin typeface="Calibri"/>
                <a:cs typeface="Calibri"/>
              </a:rPr>
              <a:t>amenities</a:t>
            </a:r>
            <a:r>
              <a:rPr sz="1400" b="1" i="1" spc="35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400" b="1" i="1" spc="-20" dirty="0">
                <a:solidFill>
                  <a:srgbClr val="58595B"/>
                </a:solidFill>
                <a:latin typeface="Calibri"/>
                <a:cs typeface="Calibri"/>
              </a:rPr>
              <a:t>along</a:t>
            </a:r>
            <a:r>
              <a:rPr sz="1400" b="1" i="1" spc="35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400" b="1" i="1" spc="-25" dirty="0">
                <a:solidFill>
                  <a:srgbClr val="58595B"/>
                </a:solidFill>
                <a:latin typeface="Calibri"/>
                <a:cs typeface="Calibri"/>
              </a:rPr>
              <a:t>the</a:t>
            </a:r>
            <a:r>
              <a:rPr sz="1400" b="1" i="1" spc="35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400" b="1" i="1" spc="-5" dirty="0">
                <a:solidFill>
                  <a:srgbClr val="58595B"/>
                </a:solidFill>
                <a:latin typeface="Calibri"/>
                <a:cs typeface="Calibri"/>
              </a:rPr>
              <a:t>public</a:t>
            </a:r>
            <a:r>
              <a:rPr sz="1400" b="1" i="1" spc="-2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400" b="1" i="1" spc="-55" dirty="0">
                <a:solidFill>
                  <a:srgbClr val="58595B"/>
                </a:solidFill>
                <a:latin typeface="Calibri"/>
                <a:cs typeface="Calibri"/>
              </a:rPr>
              <a:t>way</a:t>
            </a:r>
            <a:endParaRPr sz="14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6703859"/>
            <a:ext cx="62230" cy="228600"/>
          </a:xfrm>
          <a:custGeom>
            <a:avLst/>
            <a:gdLst/>
            <a:ahLst/>
            <a:cxnLst/>
            <a:rect l="l" t="t" r="r" b="b"/>
            <a:pathLst>
              <a:path w="62230" h="228600">
                <a:moveTo>
                  <a:pt x="0" y="228600"/>
                </a:moveTo>
                <a:lnTo>
                  <a:pt x="61785" y="228600"/>
                </a:lnTo>
                <a:lnTo>
                  <a:pt x="61785" y="0"/>
                </a:lnTo>
                <a:lnTo>
                  <a:pt x="0" y="0"/>
                </a:lnTo>
                <a:lnTo>
                  <a:pt x="0" y="228600"/>
                </a:lnTo>
                <a:close/>
              </a:path>
            </a:pathLst>
          </a:custGeom>
          <a:solidFill>
            <a:srgbClr val="E1E1E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3591217" y="52222"/>
            <a:ext cx="5813005" cy="730690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4772282" y="1596104"/>
            <a:ext cx="0" cy="4784725"/>
          </a:xfrm>
          <a:custGeom>
            <a:avLst/>
            <a:gdLst/>
            <a:ahLst/>
            <a:cxnLst/>
            <a:rect l="l" t="t" r="r" b="b"/>
            <a:pathLst>
              <a:path h="4784725">
                <a:moveTo>
                  <a:pt x="0" y="0"/>
                </a:moveTo>
                <a:lnTo>
                  <a:pt x="0" y="4784547"/>
                </a:lnTo>
              </a:path>
            </a:pathLst>
          </a:custGeom>
          <a:ln w="9207">
            <a:solidFill>
              <a:srgbClr val="E67700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4772282" y="1568527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9207">
            <a:solidFill>
              <a:srgbClr val="E677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4772282" y="6394438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9207">
            <a:solidFill>
              <a:srgbClr val="E677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4894873" y="3112975"/>
            <a:ext cx="0" cy="3200400"/>
          </a:xfrm>
          <a:custGeom>
            <a:avLst/>
            <a:gdLst/>
            <a:ahLst/>
            <a:cxnLst/>
            <a:rect l="l" t="t" r="r" b="b"/>
            <a:pathLst>
              <a:path h="3200400">
                <a:moveTo>
                  <a:pt x="0" y="0"/>
                </a:moveTo>
                <a:lnTo>
                  <a:pt x="0" y="3199917"/>
                </a:lnTo>
              </a:path>
            </a:pathLst>
          </a:custGeom>
          <a:ln w="9207">
            <a:solidFill>
              <a:srgbClr val="696DAC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4894873" y="3085270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9207">
            <a:solidFill>
              <a:srgbClr val="696DA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4894873" y="6326742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9207">
            <a:solidFill>
              <a:srgbClr val="696DA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5712057" y="3137918"/>
            <a:ext cx="0" cy="1586230"/>
          </a:xfrm>
          <a:custGeom>
            <a:avLst/>
            <a:gdLst/>
            <a:ahLst/>
            <a:cxnLst/>
            <a:rect l="l" t="t" r="r" b="b"/>
            <a:pathLst>
              <a:path h="1586229">
                <a:moveTo>
                  <a:pt x="0" y="0"/>
                </a:moveTo>
                <a:lnTo>
                  <a:pt x="0" y="1586064"/>
                </a:lnTo>
              </a:path>
            </a:pathLst>
          </a:custGeom>
          <a:ln w="3175">
            <a:solidFill>
              <a:srgbClr val="696DAC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6638596" y="3134657"/>
            <a:ext cx="0" cy="1586230"/>
          </a:xfrm>
          <a:custGeom>
            <a:avLst/>
            <a:gdLst/>
            <a:ahLst/>
            <a:cxnLst/>
            <a:rect l="l" t="t" r="r" b="b"/>
            <a:pathLst>
              <a:path h="1586229">
                <a:moveTo>
                  <a:pt x="0" y="0"/>
                </a:moveTo>
                <a:lnTo>
                  <a:pt x="0" y="1586064"/>
                </a:lnTo>
              </a:path>
            </a:pathLst>
          </a:custGeom>
          <a:ln w="3175">
            <a:solidFill>
              <a:srgbClr val="696DAC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4573163" y="3118058"/>
            <a:ext cx="3810" cy="3163570"/>
          </a:xfrm>
          <a:custGeom>
            <a:avLst/>
            <a:gdLst/>
            <a:ahLst/>
            <a:cxnLst/>
            <a:rect l="l" t="t" r="r" b="b"/>
            <a:pathLst>
              <a:path w="3810" h="3163570">
                <a:moveTo>
                  <a:pt x="3263" y="0"/>
                </a:moveTo>
                <a:lnTo>
                  <a:pt x="0" y="3163036"/>
                </a:lnTo>
              </a:path>
            </a:pathLst>
          </a:custGeom>
          <a:ln w="3454">
            <a:solidFill>
              <a:srgbClr val="696DAC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7959136" y="2846326"/>
            <a:ext cx="3810" cy="3163570"/>
          </a:xfrm>
          <a:custGeom>
            <a:avLst/>
            <a:gdLst/>
            <a:ahLst/>
            <a:cxnLst/>
            <a:rect l="l" t="t" r="r" b="b"/>
            <a:pathLst>
              <a:path w="3809" h="3163570">
                <a:moveTo>
                  <a:pt x="3263" y="0"/>
                </a:moveTo>
                <a:lnTo>
                  <a:pt x="0" y="3163036"/>
                </a:lnTo>
              </a:path>
            </a:pathLst>
          </a:custGeom>
          <a:ln w="3454">
            <a:solidFill>
              <a:srgbClr val="696DAC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6087462" y="3782905"/>
            <a:ext cx="0" cy="3218180"/>
          </a:xfrm>
          <a:custGeom>
            <a:avLst/>
            <a:gdLst/>
            <a:ahLst/>
            <a:cxnLst/>
            <a:rect l="l" t="t" r="r" b="b"/>
            <a:pathLst>
              <a:path h="3218179">
                <a:moveTo>
                  <a:pt x="0" y="0"/>
                </a:moveTo>
                <a:lnTo>
                  <a:pt x="0" y="3217621"/>
                </a:lnTo>
              </a:path>
            </a:pathLst>
          </a:custGeom>
          <a:ln w="9207">
            <a:solidFill>
              <a:srgbClr val="696DAC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6087462" y="3755287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9207">
            <a:solidFill>
              <a:srgbClr val="696DA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6087462" y="7014335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9207">
            <a:solidFill>
              <a:srgbClr val="696DA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7462302" y="3020914"/>
            <a:ext cx="0" cy="3197225"/>
          </a:xfrm>
          <a:custGeom>
            <a:avLst/>
            <a:gdLst/>
            <a:ahLst/>
            <a:cxnLst/>
            <a:rect l="l" t="t" r="r" b="b"/>
            <a:pathLst>
              <a:path h="3197225">
                <a:moveTo>
                  <a:pt x="0" y="0"/>
                </a:moveTo>
                <a:lnTo>
                  <a:pt x="0" y="3196907"/>
                </a:lnTo>
              </a:path>
            </a:pathLst>
          </a:custGeom>
          <a:ln w="9207">
            <a:solidFill>
              <a:srgbClr val="696DAC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7462302" y="2993236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9207">
            <a:solidFill>
              <a:srgbClr val="696DA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7462302" y="6231660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9207">
            <a:solidFill>
              <a:srgbClr val="696DA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6286209" y="4055195"/>
            <a:ext cx="0" cy="1559560"/>
          </a:xfrm>
          <a:custGeom>
            <a:avLst/>
            <a:gdLst/>
            <a:ahLst/>
            <a:cxnLst/>
            <a:rect l="l" t="t" r="r" b="b"/>
            <a:pathLst>
              <a:path h="1559560">
                <a:moveTo>
                  <a:pt x="0" y="0"/>
                </a:moveTo>
                <a:lnTo>
                  <a:pt x="0" y="1559369"/>
                </a:lnTo>
              </a:path>
            </a:pathLst>
          </a:custGeom>
          <a:ln w="9207">
            <a:solidFill>
              <a:srgbClr val="696DAC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6286209" y="4027595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9207">
            <a:solidFill>
              <a:srgbClr val="696DA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6286209" y="5628366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9207">
            <a:solidFill>
              <a:srgbClr val="696DA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6095743" y="4635394"/>
            <a:ext cx="1356995" cy="772795"/>
          </a:xfrm>
          <a:custGeom>
            <a:avLst/>
            <a:gdLst/>
            <a:ahLst/>
            <a:cxnLst/>
            <a:rect l="l" t="t" r="r" b="b"/>
            <a:pathLst>
              <a:path w="1356995" h="772795">
                <a:moveTo>
                  <a:pt x="1356906" y="0"/>
                </a:moveTo>
                <a:lnTo>
                  <a:pt x="0" y="772464"/>
                </a:lnTo>
              </a:path>
            </a:pathLst>
          </a:custGeom>
          <a:ln w="4597">
            <a:solidFill>
              <a:srgbClr val="696DAC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7464605" y="4628588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4597">
            <a:solidFill>
              <a:srgbClr val="696DA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6089766" y="5411264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4597">
            <a:solidFill>
              <a:srgbClr val="696DA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4907374" y="3956949"/>
            <a:ext cx="1356995" cy="772795"/>
          </a:xfrm>
          <a:custGeom>
            <a:avLst/>
            <a:gdLst/>
            <a:ahLst/>
            <a:cxnLst/>
            <a:rect l="l" t="t" r="r" b="b"/>
            <a:pathLst>
              <a:path w="1356995" h="772795">
                <a:moveTo>
                  <a:pt x="1356906" y="0"/>
                </a:moveTo>
                <a:lnTo>
                  <a:pt x="0" y="772464"/>
                </a:lnTo>
              </a:path>
            </a:pathLst>
          </a:custGeom>
          <a:ln w="4597">
            <a:solidFill>
              <a:srgbClr val="696DAC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6276234" y="3950143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4597">
            <a:solidFill>
              <a:srgbClr val="696DA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4901396" y="4732818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4597">
            <a:solidFill>
              <a:srgbClr val="696DA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4903175" y="4741776"/>
            <a:ext cx="1170305" cy="662940"/>
          </a:xfrm>
          <a:custGeom>
            <a:avLst/>
            <a:gdLst/>
            <a:ahLst/>
            <a:cxnLst/>
            <a:rect l="l" t="t" r="r" b="b"/>
            <a:pathLst>
              <a:path w="1170304" h="662939">
                <a:moveTo>
                  <a:pt x="1169987" y="662686"/>
                </a:moveTo>
                <a:lnTo>
                  <a:pt x="0" y="0"/>
                </a:lnTo>
              </a:path>
            </a:pathLst>
          </a:custGeom>
          <a:ln w="4597">
            <a:solidFill>
              <a:srgbClr val="696DAC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6085163" y="5411259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4597">
            <a:solidFill>
              <a:srgbClr val="696DA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4897179" y="4738375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4597">
            <a:solidFill>
              <a:srgbClr val="696DA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6283766" y="3953544"/>
            <a:ext cx="1170305" cy="662940"/>
          </a:xfrm>
          <a:custGeom>
            <a:avLst/>
            <a:gdLst/>
            <a:ahLst/>
            <a:cxnLst/>
            <a:rect l="l" t="t" r="r" b="b"/>
            <a:pathLst>
              <a:path w="1170304" h="662939">
                <a:moveTo>
                  <a:pt x="1169987" y="662686"/>
                </a:moveTo>
                <a:lnTo>
                  <a:pt x="0" y="0"/>
                </a:lnTo>
              </a:path>
            </a:pathLst>
          </a:custGeom>
          <a:ln w="4597">
            <a:solidFill>
              <a:srgbClr val="696DAC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7465754" y="4623027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4597">
            <a:solidFill>
              <a:srgbClr val="696DA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6277771" y="3950143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4597">
            <a:solidFill>
              <a:srgbClr val="696DA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6002294" y="2263368"/>
            <a:ext cx="0" cy="4785995"/>
          </a:xfrm>
          <a:custGeom>
            <a:avLst/>
            <a:gdLst/>
            <a:ahLst/>
            <a:cxnLst/>
            <a:rect l="l" t="t" r="r" b="b"/>
            <a:pathLst>
              <a:path h="4785995">
                <a:moveTo>
                  <a:pt x="0" y="0"/>
                </a:moveTo>
                <a:lnTo>
                  <a:pt x="0" y="4785804"/>
                </a:lnTo>
              </a:path>
            </a:pathLst>
          </a:custGeom>
          <a:ln w="9207">
            <a:solidFill>
              <a:srgbClr val="E67700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6002294" y="2235784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9207">
            <a:solidFill>
              <a:srgbClr val="E677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6002294" y="7062965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9207">
            <a:solidFill>
              <a:srgbClr val="E677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7662189" y="1336403"/>
            <a:ext cx="0" cy="4760595"/>
          </a:xfrm>
          <a:custGeom>
            <a:avLst/>
            <a:gdLst/>
            <a:ahLst/>
            <a:cxnLst/>
            <a:rect l="l" t="t" r="r" b="b"/>
            <a:pathLst>
              <a:path h="4760595">
                <a:moveTo>
                  <a:pt x="0" y="0"/>
                </a:moveTo>
                <a:lnTo>
                  <a:pt x="0" y="4760518"/>
                </a:lnTo>
              </a:path>
            </a:pathLst>
          </a:custGeom>
          <a:ln w="9207">
            <a:solidFill>
              <a:srgbClr val="E67700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7662189" y="1308804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9207">
            <a:solidFill>
              <a:srgbClr val="E677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7662189" y="6110725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9207">
            <a:solidFill>
              <a:srgbClr val="E677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6289269" y="1241758"/>
            <a:ext cx="0" cy="4280535"/>
          </a:xfrm>
          <a:custGeom>
            <a:avLst/>
            <a:gdLst/>
            <a:ahLst/>
            <a:cxnLst/>
            <a:rect l="l" t="t" r="r" b="b"/>
            <a:pathLst>
              <a:path h="4280535">
                <a:moveTo>
                  <a:pt x="0" y="0"/>
                </a:moveTo>
                <a:lnTo>
                  <a:pt x="0" y="4280166"/>
                </a:lnTo>
              </a:path>
            </a:pathLst>
          </a:custGeom>
          <a:ln w="9207">
            <a:solidFill>
              <a:srgbClr val="E67700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6289269" y="1214234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9207">
            <a:solidFill>
              <a:srgbClr val="E677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object 43"/>
          <p:cNvSpPr/>
          <p:nvPr/>
        </p:nvSpPr>
        <p:spPr>
          <a:xfrm>
            <a:off x="6289269" y="5535688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9207">
            <a:solidFill>
              <a:srgbClr val="E677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object 44"/>
          <p:cNvSpPr txBox="1"/>
          <p:nvPr/>
        </p:nvSpPr>
        <p:spPr>
          <a:xfrm>
            <a:off x="10659698" y="577672"/>
            <a:ext cx="1882139" cy="16802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b="1" i="1" spc="-20" dirty="0">
                <a:solidFill>
                  <a:srgbClr val="58595B"/>
                </a:solidFill>
                <a:latin typeface="Calibri"/>
                <a:cs typeface="Calibri"/>
              </a:rPr>
              <a:t>Housing</a:t>
            </a:r>
            <a:endParaRPr sz="16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1360"/>
              </a:spcBef>
            </a:pPr>
            <a:r>
              <a:rPr sz="1200" b="1" i="1" spc="45" dirty="0">
                <a:solidFill>
                  <a:srgbClr val="58595B"/>
                </a:solidFill>
                <a:latin typeface="Calibri"/>
                <a:cs typeface="Calibri"/>
              </a:rPr>
              <a:t>12</a:t>
            </a:r>
            <a:r>
              <a:rPr sz="1200" b="1" i="1" spc="3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200" b="1" i="1" spc="-5" dirty="0">
                <a:solidFill>
                  <a:srgbClr val="58595B"/>
                </a:solidFill>
                <a:latin typeface="Calibri"/>
                <a:cs typeface="Calibri"/>
              </a:rPr>
              <a:t>buildings</a:t>
            </a:r>
            <a:endParaRPr sz="1200">
              <a:latin typeface="Calibri"/>
              <a:cs typeface="Calibri"/>
            </a:endParaRPr>
          </a:p>
          <a:p>
            <a:pPr marL="12700" marR="915669">
              <a:lnSpc>
                <a:spcPct val="100000"/>
              </a:lnSpc>
            </a:pPr>
            <a:r>
              <a:rPr sz="1200" b="1" i="1" spc="45" dirty="0">
                <a:solidFill>
                  <a:srgbClr val="58595B"/>
                </a:solidFill>
                <a:latin typeface="Calibri"/>
                <a:cs typeface="Calibri"/>
              </a:rPr>
              <a:t>322</a:t>
            </a:r>
            <a:r>
              <a:rPr sz="1200" b="1" i="1" spc="3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200" b="1" i="1" spc="-15" dirty="0">
                <a:solidFill>
                  <a:srgbClr val="58595B"/>
                </a:solidFill>
                <a:latin typeface="Calibri"/>
                <a:cs typeface="Calibri"/>
              </a:rPr>
              <a:t>dwellings</a:t>
            </a:r>
            <a:r>
              <a:rPr sz="1200" b="1" i="1" spc="-1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200" b="1" i="1" spc="-25" dirty="0">
                <a:solidFill>
                  <a:srgbClr val="58595B"/>
                </a:solidFill>
                <a:latin typeface="Calibri"/>
                <a:cs typeface="Calibri"/>
              </a:rPr>
              <a:t>(from</a:t>
            </a:r>
            <a:r>
              <a:rPr sz="1200" b="1" i="1" spc="-15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200" b="1" i="1" spc="50" dirty="0">
                <a:solidFill>
                  <a:srgbClr val="58595B"/>
                </a:solidFill>
                <a:latin typeface="Calibri"/>
                <a:cs typeface="Calibri"/>
              </a:rPr>
              <a:t>T2</a:t>
            </a:r>
            <a:r>
              <a:rPr sz="1200" b="1" i="1" spc="3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200" b="1" i="1" spc="-35" dirty="0">
                <a:solidFill>
                  <a:srgbClr val="58595B"/>
                </a:solidFill>
                <a:latin typeface="Calibri"/>
                <a:cs typeface="Calibri"/>
              </a:rPr>
              <a:t>to</a:t>
            </a:r>
            <a:r>
              <a:rPr sz="1200" b="1" i="1" spc="-15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200" b="1" i="1" spc="35" dirty="0">
                <a:solidFill>
                  <a:srgbClr val="58595B"/>
                </a:solidFill>
                <a:latin typeface="Calibri"/>
                <a:cs typeface="Calibri"/>
              </a:rPr>
              <a:t>T4)</a:t>
            </a:r>
            <a:endParaRPr sz="1200">
              <a:latin typeface="Calibri"/>
              <a:cs typeface="Calibri"/>
            </a:endParaRPr>
          </a:p>
          <a:p>
            <a:pPr marL="12700" marR="526415">
              <a:lnSpc>
                <a:spcPct val="100000"/>
              </a:lnSpc>
            </a:pPr>
            <a:r>
              <a:rPr sz="1200" b="1" i="1" spc="-30" dirty="0">
                <a:solidFill>
                  <a:srgbClr val="58595B"/>
                </a:solidFill>
                <a:latin typeface="Calibri"/>
                <a:cs typeface="Calibri"/>
              </a:rPr>
              <a:t>Ground</a:t>
            </a:r>
            <a:r>
              <a:rPr sz="1200" b="1" i="1" spc="3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200" b="1" i="1" spc="-15" dirty="0">
                <a:solidFill>
                  <a:srgbClr val="58595B"/>
                </a:solidFill>
                <a:latin typeface="Calibri"/>
                <a:cs typeface="Calibri"/>
              </a:rPr>
              <a:t>sur</a:t>
            </a:r>
            <a:r>
              <a:rPr sz="1200" b="1" i="1" spc="-5" dirty="0">
                <a:solidFill>
                  <a:srgbClr val="58595B"/>
                </a:solidFill>
                <a:latin typeface="Calibri"/>
                <a:cs typeface="Calibri"/>
              </a:rPr>
              <a:t>f</a:t>
            </a:r>
            <a:r>
              <a:rPr sz="1200" b="1" i="1" spc="-20" dirty="0">
                <a:solidFill>
                  <a:srgbClr val="58595B"/>
                </a:solidFill>
                <a:latin typeface="Calibri"/>
                <a:cs typeface="Calibri"/>
              </a:rPr>
              <a:t>a</a:t>
            </a:r>
            <a:r>
              <a:rPr sz="1200" b="1" i="1" spc="-50" dirty="0">
                <a:solidFill>
                  <a:srgbClr val="58595B"/>
                </a:solidFill>
                <a:latin typeface="Calibri"/>
                <a:cs typeface="Calibri"/>
              </a:rPr>
              <a:t>c</a:t>
            </a:r>
            <a:r>
              <a:rPr sz="1200" b="1" i="1" spc="-30" dirty="0">
                <a:solidFill>
                  <a:srgbClr val="58595B"/>
                </a:solidFill>
                <a:latin typeface="Calibri"/>
                <a:cs typeface="Calibri"/>
              </a:rPr>
              <a:t>e</a:t>
            </a:r>
            <a:r>
              <a:rPr sz="1200" b="1" i="1" spc="3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200" b="1" i="1" spc="-30" dirty="0">
                <a:solidFill>
                  <a:srgbClr val="58595B"/>
                </a:solidFill>
                <a:latin typeface="Calibri"/>
                <a:cs typeface="Calibri"/>
              </a:rPr>
              <a:t>area</a:t>
            </a:r>
            <a:r>
              <a:rPr sz="1200" b="1" i="1" spc="3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200" b="1" i="1" spc="45" dirty="0">
                <a:solidFill>
                  <a:srgbClr val="58595B"/>
                </a:solidFill>
                <a:latin typeface="Calibri"/>
                <a:cs typeface="Calibri"/>
              </a:rPr>
              <a:t>:</a:t>
            </a:r>
            <a:r>
              <a:rPr sz="1200" b="1" i="1" spc="35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200" b="1" i="1" spc="45" dirty="0">
                <a:solidFill>
                  <a:srgbClr val="58595B"/>
                </a:solidFill>
                <a:latin typeface="Calibri"/>
                <a:cs typeface="Calibri"/>
              </a:rPr>
              <a:t>3900</a:t>
            </a:r>
            <a:r>
              <a:rPr sz="1200" b="1" i="1" spc="3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200" b="1" i="1" spc="-25" dirty="0">
                <a:solidFill>
                  <a:srgbClr val="58595B"/>
                </a:solidFill>
                <a:latin typeface="Calibri"/>
                <a:cs typeface="Calibri"/>
              </a:rPr>
              <a:t>sqm</a:t>
            </a:r>
            <a:endParaRPr sz="1200">
              <a:latin typeface="Calibri"/>
              <a:cs typeface="Calibri"/>
            </a:endParaRPr>
          </a:p>
          <a:p>
            <a:pPr marL="12700" marR="5080">
              <a:lnSpc>
                <a:spcPct val="100000"/>
              </a:lnSpc>
            </a:pPr>
            <a:r>
              <a:rPr sz="1200" b="1" i="1" spc="-65" dirty="0">
                <a:solidFill>
                  <a:srgbClr val="58595B"/>
                </a:solidFill>
                <a:latin typeface="Calibri"/>
                <a:cs typeface="Calibri"/>
              </a:rPr>
              <a:t>T</a:t>
            </a:r>
            <a:r>
              <a:rPr sz="1200" b="1" i="1" spc="-20" dirty="0">
                <a:solidFill>
                  <a:srgbClr val="58595B"/>
                </a:solidFill>
                <a:latin typeface="Calibri"/>
                <a:cs typeface="Calibri"/>
              </a:rPr>
              <a:t>otal</a:t>
            </a:r>
            <a:r>
              <a:rPr sz="1200" b="1" i="1" spc="3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200" b="1" i="1" spc="-15" dirty="0">
                <a:solidFill>
                  <a:srgbClr val="58595B"/>
                </a:solidFill>
                <a:latin typeface="Calibri"/>
                <a:cs typeface="Calibri"/>
              </a:rPr>
              <a:t>gross</a:t>
            </a:r>
            <a:r>
              <a:rPr sz="1200" b="1" i="1" spc="3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200" b="1" i="1" spc="-20" dirty="0">
                <a:solidFill>
                  <a:srgbClr val="58595B"/>
                </a:solidFill>
                <a:latin typeface="Calibri"/>
                <a:cs typeface="Calibri"/>
              </a:rPr>
              <a:t>floor</a:t>
            </a:r>
            <a:r>
              <a:rPr sz="1200" b="1" i="1" spc="3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200" b="1" i="1" spc="-30" dirty="0">
                <a:solidFill>
                  <a:srgbClr val="58595B"/>
                </a:solidFill>
                <a:latin typeface="Calibri"/>
                <a:cs typeface="Calibri"/>
              </a:rPr>
              <a:t>area</a:t>
            </a:r>
            <a:r>
              <a:rPr sz="1200" b="1" i="1" spc="3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200" b="1" i="1" spc="45" dirty="0">
                <a:solidFill>
                  <a:srgbClr val="58595B"/>
                </a:solidFill>
                <a:latin typeface="Calibri"/>
                <a:cs typeface="Calibri"/>
              </a:rPr>
              <a:t>:</a:t>
            </a:r>
            <a:r>
              <a:rPr sz="1200" b="1" i="1" spc="3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200" b="1" i="1" spc="45" dirty="0">
                <a:solidFill>
                  <a:srgbClr val="58595B"/>
                </a:solidFill>
                <a:latin typeface="Calibri"/>
                <a:cs typeface="Calibri"/>
              </a:rPr>
              <a:t>30116</a:t>
            </a:r>
            <a:r>
              <a:rPr sz="1200" b="1" i="1" spc="2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200" b="1" i="1" spc="-25" dirty="0">
                <a:solidFill>
                  <a:srgbClr val="58595B"/>
                </a:solidFill>
                <a:latin typeface="Calibri"/>
                <a:cs typeface="Calibri"/>
              </a:rPr>
              <a:t>sqm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45" name="object 45"/>
          <p:cNvSpPr txBox="1"/>
          <p:nvPr/>
        </p:nvSpPr>
        <p:spPr>
          <a:xfrm>
            <a:off x="10659698" y="2705648"/>
            <a:ext cx="1476375" cy="12687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b="1" i="1" spc="5" dirty="0">
                <a:solidFill>
                  <a:srgbClr val="58595B"/>
                </a:solidFill>
                <a:latin typeface="Calibri"/>
                <a:cs typeface="Calibri"/>
              </a:rPr>
              <a:t>Public</a:t>
            </a:r>
            <a:r>
              <a:rPr sz="1600" b="1" i="1" spc="-5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600" b="1" i="1" spc="-25" dirty="0">
                <a:solidFill>
                  <a:srgbClr val="58595B"/>
                </a:solidFill>
                <a:latin typeface="Calibri"/>
                <a:cs typeface="Calibri"/>
              </a:rPr>
              <a:t>amenities</a:t>
            </a:r>
            <a:endParaRPr sz="1600">
              <a:latin typeface="Calibri"/>
              <a:cs typeface="Calibri"/>
            </a:endParaRPr>
          </a:p>
          <a:p>
            <a:pPr marL="12700" marR="5080">
              <a:lnSpc>
                <a:spcPct val="100000"/>
              </a:lnSpc>
              <a:spcBef>
                <a:spcPts val="1000"/>
              </a:spcBef>
            </a:pPr>
            <a:r>
              <a:rPr sz="1200" b="1" i="1" dirty="0">
                <a:solidFill>
                  <a:srgbClr val="58595B"/>
                </a:solidFill>
                <a:latin typeface="Calibri"/>
                <a:cs typeface="Calibri"/>
              </a:rPr>
              <a:t>Public</a:t>
            </a:r>
            <a:r>
              <a:rPr sz="1200" b="1" i="1" spc="-5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200" b="1" i="1" spc="-25" dirty="0">
                <a:solidFill>
                  <a:srgbClr val="58595B"/>
                </a:solidFill>
                <a:latin typeface="Calibri"/>
                <a:cs typeface="Calibri"/>
              </a:rPr>
              <a:t>bath</a:t>
            </a:r>
            <a:r>
              <a:rPr sz="1200" b="1" i="1" spc="3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200" b="1" i="1" spc="45" dirty="0">
                <a:solidFill>
                  <a:srgbClr val="58595B"/>
                </a:solidFill>
                <a:latin typeface="Calibri"/>
                <a:cs typeface="Calibri"/>
              </a:rPr>
              <a:t>:</a:t>
            </a:r>
            <a:r>
              <a:rPr sz="1200" b="1" i="1" spc="3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200" b="1" i="1" spc="45" dirty="0">
                <a:solidFill>
                  <a:srgbClr val="58595B"/>
                </a:solidFill>
                <a:latin typeface="Calibri"/>
                <a:cs typeface="Calibri"/>
              </a:rPr>
              <a:t>1200</a:t>
            </a:r>
            <a:r>
              <a:rPr sz="1200" b="1" i="1" spc="3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200" b="1" i="1" spc="-25" dirty="0">
                <a:solidFill>
                  <a:srgbClr val="58595B"/>
                </a:solidFill>
                <a:latin typeface="Calibri"/>
                <a:cs typeface="Calibri"/>
              </a:rPr>
              <a:t>sqm</a:t>
            </a:r>
            <a:r>
              <a:rPr sz="1200" b="1" i="1" spc="-1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200" b="1" i="1" spc="-35" dirty="0">
                <a:solidFill>
                  <a:srgbClr val="58595B"/>
                </a:solidFill>
                <a:latin typeface="Calibri"/>
                <a:cs typeface="Calibri"/>
              </a:rPr>
              <a:t>R</a:t>
            </a:r>
            <a:r>
              <a:rPr sz="1200" b="1" i="1" spc="-20" dirty="0">
                <a:solidFill>
                  <a:srgbClr val="58595B"/>
                </a:solidFill>
                <a:latin typeface="Calibri"/>
                <a:cs typeface="Calibri"/>
              </a:rPr>
              <a:t>e</a:t>
            </a:r>
            <a:r>
              <a:rPr sz="1200" b="1" i="1" spc="-5" dirty="0">
                <a:solidFill>
                  <a:srgbClr val="58595B"/>
                </a:solidFill>
                <a:latin typeface="Calibri"/>
                <a:cs typeface="Calibri"/>
              </a:rPr>
              <a:t>tail</a:t>
            </a:r>
            <a:r>
              <a:rPr sz="1200" b="1" i="1" spc="3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200" b="1" i="1" spc="-15" dirty="0">
                <a:solidFill>
                  <a:srgbClr val="58595B"/>
                </a:solidFill>
                <a:latin typeface="Calibri"/>
                <a:cs typeface="Calibri"/>
              </a:rPr>
              <a:t>shops</a:t>
            </a:r>
            <a:r>
              <a:rPr sz="1200" b="1" i="1" spc="3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200" b="1" i="1" spc="45" dirty="0">
                <a:solidFill>
                  <a:srgbClr val="58595B"/>
                </a:solidFill>
                <a:latin typeface="Calibri"/>
                <a:cs typeface="Calibri"/>
              </a:rPr>
              <a:t>:</a:t>
            </a:r>
            <a:r>
              <a:rPr sz="1200" b="1" i="1" spc="3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200" b="1" i="1" spc="45" dirty="0">
                <a:solidFill>
                  <a:srgbClr val="58595B"/>
                </a:solidFill>
                <a:latin typeface="Calibri"/>
                <a:cs typeface="Calibri"/>
              </a:rPr>
              <a:t>665</a:t>
            </a:r>
            <a:r>
              <a:rPr sz="1200" b="1" i="1" spc="3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200" b="1" i="1" spc="-25" dirty="0">
                <a:solidFill>
                  <a:srgbClr val="58595B"/>
                </a:solidFill>
                <a:latin typeface="Calibri"/>
                <a:cs typeface="Calibri"/>
              </a:rPr>
              <a:t>sqm</a:t>
            </a:r>
            <a:r>
              <a:rPr sz="1200" b="1" i="1" spc="-1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200" b="1" i="1" spc="-35" dirty="0">
                <a:solidFill>
                  <a:srgbClr val="58595B"/>
                </a:solidFill>
                <a:latin typeface="Calibri"/>
                <a:cs typeface="Calibri"/>
              </a:rPr>
              <a:t>R</a:t>
            </a:r>
            <a:r>
              <a:rPr sz="1200" b="1" i="1" spc="-25" dirty="0">
                <a:solidFill>
                  <a:srgbClr val="58595B"/>
                </a:solidFill>
                <a:latin typeface="Calibri"/>
                <a:cs typeface="Calibri"/>
              </a:rPr>
              <a:t>estaurant</a:t>
            </a:r>
            <a:r>
              <a:rPr sz="1200" b="1" i="1" spc="3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200" b="1" i="1" spc="45" dirty="0">
                <a:solidFill>
                  <a:srgbClr val="58595B"/>
                </a:solidFill>
                <a:latin typeface="Calibri"/>
                <a:cs typeface="Calibri"/>
              </a:rPr>
              <a:t>:</a:t>
            </a:r>
            <a:r>
              <a:rPr sz="1200" b="1" i="1" spc="3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200" b="1" i="1" spc="45" dirty="0">
                <a:solidFill>
                  <a:srgbClr val="58595B"/>
                </a:solidFill>
                <a:latin typeface="Calibri"/>
                <a:cs typeface="Calibri"/>
              </a:rPr>
              <a:t>580</a:t>
            </a:r>
            <a:r>
              <a:rPr sz="1200" b="1" i="1" spc="3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200" b="1" i="1" spc="-25" dirty="0">
                <a:solidFill>
                  <a:srgbClr val="58595B"/>
                </a:solidFill>
                <a:latin typeface="Calibri"/>
                <a:cs typeface="Calibri"/>
              </a:rPr>
              <a:t>sqm</a:t>
            </a:r>
            <a:r>
              <a:rPr sz="1200" b="1" i="1" spc="-1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200" b="1" i="1" spc="-65" dirty="0">
                <a:solidFill>
                  <a:srgbClr val="58595B"/>
                </a:solidFill>
                <a:latin typeface="Calibri"/>
                <a:cs typeface="Calibri"/>
              </a:rPr>
              <a:t>T</a:t>
            </a:r>
            <a:r>
              <a:rPr sz="1200" b="1" i="1" spc="-20" dirty="0">
                <a:solidFill>
                  <a:srgbClr val="58595B"/>
                </a:solidFill>
                <a:latin typeface="Calibri"/>
                <a:cs typeface="Calibri"/>
              </a:rPr>
              <a:t>otal</a:t>
            </a:r>
            <a:r>
              <a:rPr sz="1200" b="1" i="1" spc="3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200" b="1" i="1" spc="-15" dirty="0">
                <a:solidFill>
                  <a:srgbClr val="58595B"/>
                </a:solidFill>
                <a:latin typeface="Calibri"/>
                <a:cs typeface="Calibri"/>
              </a:rPr>
              <a:t>gross</a:t>
            </a:r>
            <a:r>
              <a:rPr sz="1200" b="1" i="1" spc="3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200" b="1" i="1" spc="-20" dirty="0">
                <a:solidFill>
                  <a:srgbClr val="58595B"/>
                </a:solidFill>
                <a:latin typeface="Calibri"/>
                <a:cs typeface="Calibri"/>
              </a:rPr>
              <a:t>floor</a:t>
            </a:r>
            <a:r>
              <a:rPr sz="1200" b="1" i="1" spc="3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200" b="1" i="1" spc="-30" dirty="0">
                <a:solidFill>
                  <a:srgbClr val="58595B"/>
                </a:solidFill>
                <a:latin typeface="Calibri"/>
                <a:cs typeface="Calibri"/>
              </a:rPr>
              <a:t>area</a:t>
            </a:r>
            <a:r>
              <a:rPr sz="1200" b="1" i="1" spc="3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200" b="1" i="1" spc="45" dirty="0">
                <a:solidFill>
                  <a:srgbClr val="58595B"/>
                </a:solidFill>
                <a:latin typeface="Calibri"/>
                <a:cs typeface="Calibri"/>
              </a:rPr>
              <a:t>:</a:t>
            </a:r>
            <a:r>
              <a:rPr sz="1200" b="1" i="1" spc="35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200" b="1" i="1" spc="45" dirty="0">
                <a:solidFill>
                  <a:srgbClr val="58595B"/>
                </a:solidFill>
                <a:latin typeface="Calibri"/>
                <a:cs typeface="Calibri"/>
              </a:rPr>
              <a:t>1555</a:t>
            </a:r>
            <a:r>
              <a:rPr sz="1200" b="1" i="1" spc="3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200" b="1" i="1" spc="-25" dirty="0">
                <a:solidFill>
                  <a:srgbClr val="58595B"/>
                </a:solidFill>
                <a:latin typeface="Calibri"/>
                <a:cs typeface="Calibri"/>
              </a:rPr>
              <a:t>sqm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46" name="object 46"/>
          <p:cNvSpPr txBox="1"/>
          <p:nvPr/>
        </p:nvSpPr>
        <p:spPr>
          <a:xfrm>
            <a:off x="10659698" y="4305161"/>
            <a:ext cx="1928495" cy="10858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b="1" i="1" spc="10" dirty="0">
                <a:solidFill>
                  <a:srgbClr val="58595B"/>
                </a:solidFill>
                <a:latin typeface="Calibri"/>
                <a:cs typeface="Calibri"/>
              </a:rPr>
              <a:t>P</a:t>
            </a:r>
            <a:r>
              <a:rPr sz="1600" b="1" i="1" spc="-25" dirty="0">
                <a:solidFill>
                  <a:srgbClr val="58595B"/>
                </a:solidFill>
                <a:latin typeface="Calibri"/>
                <a:cs typeface="Calibri"/>
              </a:rPr>
              <a:t>atios</a:t>
            </a:r>
            <a:endParaRPr sz="16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1000"/>
              </a:spcBef>
            </a:pPr>
            <a:r>
              <a:rPr sz="1200" b="1" i="1" spc="-15" dirty="0">
                <a:solidFill>
                  <a:srgbClr val="58595B"/>
                </a:solidFill>
                <a:latin typeface="Calibri"/>
                <a:cs typeface="Calibri"/>
              </a:rPr>
              <a:t>Botanic</a:t>
            </a:r>
            <a:r>
              <a:rPr sz="1200" b="1" i="1" spc="-5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200" b="1" i="1" spc="-20" dirty="0">
                <a:solidFill>
                  <a:srgbClr val="58595B"/>
                </a:solidFill>
                <a:latin typeface="Calibri"/>
                <a:cs typeface="Calibri"/>
              </a:rPr>
              <a:t>greenhouses</a:t>
            </a:r>
            <a:endParaRPr sz="1200">
              <a:latin typeface="Calibri"/>
              <a:cs typeface="Calibri"/>
            </a:endParaRPr>
          </a:p>
          <a:p>
            <a:pPr marL="12700" marR="5080">
              <a:lnSpc>
                <a:spcPct val="100000"/>
              </a:lnSpc>
            </a:pPr>
            <a:r>
              <a:rPr sz="1200" b="1" i="1" spc="-85" dirty="0">
                <a:solidFill>
                  <a:srgbClr val="58595B"/>
                </a:solidFill>
                <a:latin typeface="Calibri"/>
                <a:cs typeface="Calibri"/>
              </a:rPr>
              <a:t>V</a:t>
            </a:r>
            <a:r>
              <a:rPr sz="1200" b="1" i="1" spc="-30" dirty="0">
                <a:solidFill>
                  <a:srgbClr val="58595B"/>
                </a:solidFill>
                <a:latin typeface="Calibri"/>
                <a:cs typeface="Calibri"/>
              </a:rPr>
              <a:t>eg</a:t>
            </a:r>
            <a:r>
              <a:rPr sz="1200" b="1" i="1" spc="-20" dirty="0">
                <a:solidFill>
                  <a:srgbClr val="58595B"/>
                </a:solidFill>
                <a:latin typeface="Calibri"/>
                <a:cs typeface="Calibri"/>
              </a:rPr>
              <a:t>etable</a:t>
            </a:r>
            <a:r>
              <a:rPr sz="1200" b="1" i="1" spc="3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200" b="1" i="1" spc="-25" dirty="0">
                <a:solidFill>
                  <a:srgbClr val="58595B"/>
                </a:solidFill>
                <a:latin typeface="Calibri"/>
                <a:cs typeface="Calibri"/>
              </a:rPr>
              <a:t>garden</a:t>
            </a:r>
            <a:r>
              <a:rPr sz="1200" b="1" i="1" spc="3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200" b="1" i="1" spc="-20" dirty="0">
                <a:solidFill>
                  <a:srgbClr val="58595B"/>
                </a:solidFill>
                <a:latin typeface="Calibri"/>
                <a:cs typeface="Calibri"/>
              </a:rPr>
              <a:t>greenhouses</a:t>
            </a:r>
            <a:r>
              <a:rPr sz="1200" b="1" i="1" spc="-1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200" b="1" i="1" spc="-5" dirty="0">
                <a:solidFill>
                  <a:srgbClr val="58595B"/>
                </a:solidFill>
                <a:latin typeface="Calibri"/>
                <a:cs typeface="Calibri"/>
              </a:rPr>
              <a:t>Children</a:t>
            </a:r>
            <a:r>
              <a:rPr sz="1200" b="1" i="1" spc="3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200" b="1" i="1" spc="-15" dirty="0">
                <a:solidFill>
                  <a:srgbClr val="58595B"/>
                </a:solidFill>
                <a:latin typeface="Calibri"/>
                <a:cs typeface="Calibri"/>
              </a:rPr>
              <a:t>pla</a:t>
            </a:r>
            <a:r>
              <a:rPr sz="1200" b="1" i="1" spc="-40" dirty="0">
                <a:solidFill>
                  <a:srgbClr val="58595B"/>
                </a:solidFill>
                <a:latin typeface="Calibri"/>
                <a:cs typeface="Calibri"/>
              </a:rPr>
              <a:t>y</a:t>
            </a:r>
            <a:r>
              <a:rPr sz="1200" b="1" i="1" spc="-20" dirty="0">
                <a:solidFill>
                  <a:srgbClr val="58595B"/>
                </a:solidFill>
                <a:latin typeface="Calibri"/>
                <a:cs typeface="Calibri"/>
              </a:rPr>
              <a:t>grounds</a:t>
            </a:r>
            <a:endParaRPr sz="12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sz="1200" b="1" i="1" spc="-30" dirty="0">
                <a:solidFill>
                  <a:srgbClr val="58595B"/>
                </a:solidFill>
                <a:latin typeface="Calibri"/>
                <a:cs typeface="Calibri"/>
              </a:rPr>
              <a:t>Green</a:t>
            </a:r>
            <a:r>
              <a:rPr sz="1200" b="1" i="1" spc="3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200" b="1" i="1" spc="-15" dirty="0">
                <a:solidFill>
                  <a:srgbClr val="58595B"/>
                </a:solidFill>
                <a:latin typeface="Calibri"/>
                <a:cs typeface="Calibri"/>
              </a:rPr>
              <a:t>spa</a:t>
            </a:r>
            <a:r>
              <a:rPr sz="1200" b="1" i="1" spc="-50" dirty="0">
                <a:solidFill>
                  <a:srgbClr val="58595B"/>
                </a:solidFill>
                <a:latin typeface="Calibri"/>
                <a:cs typeface="Calibri"/>
              </a:rPr>
              <a:t>c</a:t>
            </a:r>
            <a:r>
              <a:rPr sz="1200" b="1" i="1" spc="-30" dirty="0">
                <a:solidFill>
                  <a:srgbClr val="58595B"/>
                </a:solidFill>
                <a:latin typeface="Calibri"/>
                <a:cs typeface="Calibri"/>
              </a:rPr>
              <a:t>e</a:t>
            </a:r>
            <a:r>
              <a:rPr sz="1200" b="1" i="1" spc="3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200" b="1" i="1" spc="-20" dirty="0">
                <a:solidFill>
                  <a:srgbClr val="58595B"/>
                </a:solidFill>
                <a:latin typeface="Calibri"/>
                <a:cs typeface="Calibri"/>
              </a:rPr>
              <a:t>areas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47" name="object 47"/>
          <p:cNvSpPr txBox="1"/>
          <p:nvPr/>
        </p:nvSpPr>
        <p:spPr>
          <a:xfrm>
            <a:off x="10659698" y="6246662"/>
            <a:ext cx="1255395" cy="72009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b="1" i="1" spc="10" dirty="0">
                <a:solidFill>
                  <a:srgbClr val="58595B"/>
                </a:solidFill>
                <a:latin typeface="Calibri"/>
                <a:cs typeface="Calibri"/>
              </a:rPr>
              <a:t>P</a:t>
            </a:r>
            <a:r>
              <a:rPr sz="1600" b="1" i="1" spc="-20" dirty="0">
                <a:solidFill>
                  <a:srgbClr val="58595B"/>
                </a:solidFill>
                <a:latin typeface="Calibri"/>
                <a:cs typeface="Calibri"/>
              </a:rPr>
              <a:t>arking</a:t>
            </a:r>
            <a:endParaRPr sz="1600">
              <a:latin typeface="Calibri"/>
              <a:cs typeface="Calibri"/>
            </a:endParaRPr>
          </a:p>
          <a:p>
            <a:pPr marL="12700" marR="5080">
              <a:lnSpc>
                <a:spcPct val="100000"/>
              </a:lnSpc>
              <a:spcBef>
                <a:spcPts val="1000"/>
              </a:spcBef>
            </a:pPr>
            <a:r>
              <a:rPr sz="1200" b="1" i="1" spc="45" dirty="0">
                <a:solidFill>
                  <a:srgbClr val="58595B"/>
                </a:solidFill>
                <a:latin typeface="Calibri"/>
                <a:cs typeface="Calibri"/>
              </a:rPr>
              <a:t>400</a:t>
            </a:r>
            <a:r>
              <a:rPr sz="1200" b="1" i="1" spc="3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200" b="1" i="1" spc="-35" dirty="0">
                <a:solidFill>
                  <a:srgbClr val="58595B"/>
                </a:solidFill>
                <a:latin typeface="Calibri"/>
                <a:cs typeface="Calibri"/>
              </a:rPr>
              <a:t>c</a:t>
            </a:r>
            <a:r>
              <a:rPr sz="1200" b="1" i="1" spc="-25" dirty="0">
                <a:solidFill>
                  <a:srgbClr val="58595B"/>
                </a:solidFill>
                <a:latin typeface="Calibri"/>
                <a:cs typeface="Calibri"/>
              </a:rPr>
              <a:t>ar</a:t>
            </a:r>
            <a:r>
              <a:rPr sz="1200" b="1" i="1" spc="3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200" b="1" i="1" spc="-25" dirty="0">
                <a:solidFill>
                  <a:srgbClr val="58595B"/>
                </a:solidFill>
                <a:latin typeface="Calibri"/>
                <a:cs typeface="Calibri"/>
              </a:rPr>
              <a:t>park</a:t>
            </a:r>
            <a:r>
              <a:rPr sz="1200" b="1" i="1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200" b="1" i="1" spc="-15" dirty="0">
                <a:solidFill>
                  <a:srgbClr val="58595B"/>
                </a:solidFill>
                <a:latin typeface="Calibri"/>
                <a:cs typeface="Calibri"/>
              </a:rPr>
              <a:t>spa</a:t>
            </a:r>
            <a:r>
              <a:rPr sz="1200" b="1" i="1" spc="-50" dirty="0">
                <a:solidFill>
                  <a:srgbClr val="58595B"/>
                </a:solidFill>
                <a:latin typeface="Calibri"/>
                <a:cs typeface="Calibri"/>
              </a:rPr>
              <a:t>c</a:t>
            </a:r>
            <a:r>
              <a:rPr sz="1200" b="1" i="1" spc="-15" dirty="0">
                <a:solidFill>
                  <a:srgbClr val="58595B"/>
                </a:solidFill>
                <a:latin typeface="Calibri"/>
                <a:cs typeface="Calibri"/>
              </a:rPr>
              <a:t>es</a:t>
            </a:r>
            <a:r>
              <a:rPr sz="1200" b="1" i="1" spc="-1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200" b="1" i="1" spc="45" dirty="0">
                <a:solidFill>
                  <a:srgbClr val="58595B"/>
                </a:solidFill>
                <a:latin typeface="Calibri"/>
                <a:cs typeface="Calibri"/>
              </a:rPr>
              <a:t>5000</a:t>
            </a:r>
            <a:r>
              <a:rPr sz="1200" b="1" i="1" spc="3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200" b="1" i="1" spc="-25" dirty="0">
                <a:solidFill>
                  <a:srgbClr val="58595B"/>
                </a:solidFill>
                <a:latin typeface="Calibri"/>
                <a:cs typeface="Calibri"/>
              </a:rPr>
              <a:t>sqm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48" name="object 48"/>
          <p:cNvSpPr/>
          <p:nvPr/>
        </p:nvSpPr>
        <p:spPr>
          <a:xfrm>
            <a:off x="10317520" y="572826"/>
            <a:ext cx="234315" cy="234315"/>
          </a:xfrm>
          <a:custGeom>
            <a:avLst/>
            <a:gdLst/>
            <a:ahLst/>
            <a:cxnLst/>
            <a:rect l="l" t="t" r="r" b="b"/>
            <a:pathLst>
              <a:path w="234315" h="234315">
                <a:moveTo>
                  <a:pt x="117284" y="0"/>
                </a:moveTo>
                <a:lnTo>
                  <a:pt x="74932" y="7823"/>
                </a:lnTo>
                <a:lnTo>
                  <a:pt x="39495" y="29340"/>
                </a:lnTo>
                <a:lnTo>
                  <a:pt x="13875" y="61616"/>
                </a:lnTo>
                <a:lnTo>
                  <a:pt x="973" y="101717"/>
                </a:lnTo>
                <a:lnTo>
                  <a:pt x="0" y="116316"/>
                </a:lnTo>
                <a:lnTo>
                  <a:pt x="903" y="131046"/>
                </a:lnTo>
                <a:lnTo>
                  <a:pt x="13599" y="171462"/>
                </a:lnTo>
                <a:lnTo>
                  <a:pt x="38995" y="203975"/>
                </a:lnTo>
                <a:lnTo>
                  <a:pt x="74167" y="225700"/>
                </a:lnTo>
                <a:lnTo>
                  <a:pt x="116189" y="233753"/>
                </a:lnTo>
                <a:lnTo>
                  <a:pt x="116908" y="233753"/>
                </a:lnTo>
                <a:lnTo>
                  <a:pt x="159076" y="225906"/>
                </a:lnTo>
                <a:lnTo>
                  <a:pt x="194430" y="204322"/>
                </a:lnTo>
                <a:lnTo>
                  <a:pt x="219993" y="171951"/>
                </a:lnTo>
                <a:lnTo>
                  <a:pt x="232819" y="131738"/>
                </a:lnTo>
                <a:lnTo>
                  <a:pt x="233754" y="117100"/>
                </a:lnTo>
                <a:lnTo>
                  <a:pt x="232847" y="102424"/>
                </a:lnTo>
                <a:lnTo>
                  <a:pt x="220116" y="62114"/>
                </a:lnTo>
                <a:lnTo>
                  <a:pt x="194653" y="29657"/>
                </a:lnTo>
                <a:lnTo>
                  <a:pt x="159397" y="7977"/>
                </a:lnTo>
                <a:lnTo>
                  <a:pt x="117284" y="0"/>
                </a:lnTo>
                <a:close/>
              </a:path>
            </a:pathLst>
          </a:custGeom>
          <a:solidFill>
            <a:srgbClr val="FFDA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" name="object 49"/>
          <p:cNvSpPr/>
          <p:nvPr/>
        </p:nvSpPr>
        <p:spPr>
          <a:xfrm>
            <a:off x="10317520" y="2702403"/>
            <a:ext cx="234315" cy="234315"/>
          </a:xfrm>
          <a:custGeom>
            <a:avLst/>
            <a:gdLst/>
            <a:ahLst/>
            <a:cxnLst/>
            <a:rect l="l" t="t" r="r" b="b"/>
            <a:pathLst>
              <a:path w="234315" h="234314">
                <a:moveTo>
                  <a:pt x="117284" y="0"/>
                </a:moveTo>
                <a:lnTo>
                  <a:pt x="74932" y="7823"/>
                </a:lnTo>
                <a:lnTo>
                  <a:pt x="39495" y="29340"/>
                </a:lnTo>
                <a:lnTo>
                  <a:pt x="13875" y="61616"/>
                </a:lnTo>
                <a:lnTo>
                  <a:pt x="973" y="101717"/>
                </a:lnTo>
                <a:lnTo>
                  <a:pt x="0" y="116316"/>
                </a:lnTo>
                <a:lnTo>
                  <a:pt x="903" y="131046"/>
                </a:lnTo>
                <a:lnTo>
                  <a:pt x="13599" y="171462"/>
                </a:lnTo>
                <a:lnTo>
                  <a:pt x="38995" y="203975"/>
                </a:lnTo>
                <a:lnTo>
                  <a:pt x="74167" y="225700"/>
                </a:lnTo>
                <a:lnTo>
                  <a:pt x="116189" y="233753"/>
                </a:lnTo>
                <a:lnTo>
                  <a:pt x="116908" y="233753"/>
                </a:lnTo>
                <a:lnTo>
                  <a:pt x="159076" y="225906"/>
                </a:lnTo>
                <a:lnTo>
                  <a:pt x="194430" y="204322"/>
                </a:lnTo>
                <a:lnTo>
                  <a:pt x="219993" y="171951"/>
                </a:lnTo>
                <a:lnTo>
                  <a:pt x="232819" y="131738"/>
                </a:lnTo>
                <a:lnTo>
                  <a:pt x="233754" y="117100"/>
                </a:lnTo>
                <a:lnTo>
                  <a:pt x="232847" y="102424"/>
                </a:lnTo>
                <a:lnTo>
                  <a:pt x="220116" y="62114"/>
                </a:lnTo>
                <a:lnTo>
                  <a:pt x="194653" y="29657"/>
                </a:lnTo>
                <a:lnTo>
                  <a:pt x="159397" y="7977"/>
                </a:lnTo>
                <a:lnTo>
                  <a:pt x="117284" y="0"/>
                </a:lnTo>
                <a:close/>
              </a:path>
            </a:pathLst>
          </a:custGeom>
          <a:solidFill>
            <a:srgbClr val="8D90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" name="object 50"/>
          <p:cNvSpPr/>
          <p:nvPr/>
        </p:nvSpPr>
        <p:spPr>
          <a:xfrm>
            <a:off x="10317520" y="4301917"/>
            <a:ext cx="234315" cy="234315"/>
          </a:xfrm>
          <a:custGeom>
            <a:avLst/>
            <a:gdLst/>
            <a:ahLst/>
            <a:cxnLst/>
            <a:rect l="l" t="t" r="r" b="b"/>
            <a:pathLst>
              <a:path w="234315" h="234314">
                <a:moveTo>
                  <a:pt x="117284" y="0"/>
                </a:moveTo>
                <a:lnTo>
                  <a:pt x="74932" y="7823"/>
                </a:lnTo>
                <a:lnTo>
                  <a:pt x="39495" y="29340"/>
                </a:lnTo>
                <a:lnTo>
                  <a:pt x="13875" y="61616"/>
                </a:lnTo>
                <a:lnTo>
                  <a:pt x="973" y="101717"/>
                </a:lnTo>
                <a:lnTo>
                  <a:pt x="0" y="116316"/>
                </a:lnTo>
                <a:lnTo>
                  <a:pt x="903" y="131046"/>
                </a:lnTo>
                <a:lnTo>
                  <a:pt x="13599" y="171462"/>
                </a:lnTo>
                <a:lnTo>
                  <a:pt x="38995" y="203975"/>
                </a:lnTo>
                <a:lnTo>
                  <a:pt x="74167" y="225700"/>
                </a:lnTo>
                <a:lnTo>
                  <a:pt x="116189" y="233753"/>
                </a:lnTo>
                <a:lnTo>
                  <a:pt x="116908" y="233753"/>
                </a:lnTo>
                <a:lnTo>
                  <a:pt x="159076" y="225906"/>
                </a:lnTo>
                <a:lnTo>
                  <a:pt x="194430" y="204322"/>
                </a:lnTo>
                <a:lnTo>
                  <a:pt x="219993" y="171951"/>
                </a:lnTo>
                <a:lnTo>
                  <a:pt x="232819" y="131738"/>
                </a:lnTo>
                <a:lnTo>
                  <a:pt x="233754" y="117100"/>
                </a:lnTo>
                <a:lnTo>
                  <a:pt x="232847" y="102424"/>
                </a:lnTo>
                <a:lnTo>
                  <a:pt x="220116" y="62114"/>
                </a:lnTo>
                <a:lnTo>
                  <a:pt x="194653" y="29657"/>
                </a:lnTo>
                <a:lnTo>
                  <a:pt x="159397" y="7977"/>
                </a:lnTo>
                <a:lnTo>
                  <a:pt x="117284" y="0"/>
                </a:lnTo>
                <a:close/>
              </a:path>
            </a:pathLst>
          </a:custGeom>
          <a:solidFill>
            <a:srgbClr val="E9FF6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" name="object 51"/>
          <p:cNvSpPr/>
          <p:nvPr/>
        </p:nvSpPr>
        <p:spPr>
          <a:xfrm>
            <a:off x="10317520" y="6243418"/>
            <a:ext cx="234315" cy="234315"/>
          </a:xfrm>
          <a:custGeom>
            <a:avLst/>
            <a:gdLst/>
            <a:ahLst/>
            <a:cxnLst/>
            <a:rect l="l" t="t" r="r" b="b"/>
            <a:pathLst>
              <a:path w="234315" h="234314">
                <a:moveTo>
                  <a:pt x="117284" y="0"/>
                </a:moveTo>
                <a:lnTo>
                  <a:pt x="74932" y="7823"/>
                </a:lnTo>
                <a:lnTo>
                  <a:pt x="39495" y="29340"/>
                </a:lnTo>
                <a:lnTo>
                  <a:pt x="13875" y="61616"/>
                </a:lnTo>
                <a:lnTo>
                  <a:pt x="973" y="101717"/>
                </a:lnTo>
                <a:lnTo>
                  <a:pt x="0" y="116316"/>
                </a:lnTo>
                <a:lnTo>
                  <a:pt x="903" y="131046"/>
                </a:lnTo>
                <a:lnTo>
                  <a:pt x="13599" y="171462"/>
                </a:lnTo>
                <a:lnTo>
                  <a:pt x="38995" y="203975"/>
                </a:lnTo>
                <a:lnTo>
                  <a:pt x="74167" y="225700"/>
                </a:lnTo>
                <a:lnTo>
                  <a:pt x="116189" y="233753"/>
                </a:lnTo>
                <a:lnTo>
                  <a:pt x="116908" y="233753"/>
                </a:lnTo>
                <a:lnTo>
                  <a:pt x="159076" y="225906"/>
                </a:lnTo>
                <a:lnTo>
                  <a:pt x="194430" y="204322"/>
                </a:lnTo>
                <a:lnTo>
                  <a:pt x="219993" y="171951"/>
                </a:lnTo>
                <a:lnTo>
                  <a:pt x="232819" y="131738"/>
                </a:lnTo>
                <a:lnTo>
                  <a:pt x="233754" y="117100"/>
                </a:lnTo>
                <a:lnTo>
                  <a:pt x="232847" y="102424"/>
                </a:lnTo>
                <a:lnTo>
                  <a:pt x="220116" y="62114"/>
                </a:lnTo>
                <a:lnTo>
                  <a:pt x="194653" y="29657"/>
                </a:lnTo>
                <a:lnTo>
                  <a:pt x="159397" y="7977"/>
                </a:lnTo>
                <a:lnTo>
                  <a:pt x="117284" y="0"/>
                </a:lnTo>
                <a:close/>
              </a:path>
            </a:pathLst>
          </a:custGeom>
          <a:solidFill>
            <a:srgbClr val="ACACA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" name="object 52"/>
          <p:cNvSpPr txBox="1"/>
          <p:nvPr/>
        </p:nvSpPr>
        <p:spPr>
          <a:xfrm>
            <a:off x="444500" y="439841"/>
            <a:ext cx="2527935" cy="69596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ct val="100000"/>
              </a:lnSpc>
            </a:pPr>
            <a:r>
              <a:rPr sz="2400" b="1" spc="-5" dirty="0">
                <a:solidFill>
                  <a:srgbClr val="F15F22"/>
                </a:solidFill>
                <a:latin typeface="Calibri"/>
                <a:cs typeface="Calibri"/>
              </a:rPr>
              <a:t>A</a:t>
            </a:r>
            <a:r>
              <a:rPr sz="2400" b="1" spc="-90" dirty="0">
                <a:solidFill>
                  <a:srgbClr val="F15F22"/>
                </a:solidFill>
                <a:latin typeface="Calibri"/>
                <a:cs typeface="Calibri"/>
              </a:rPr>
              <a:t> </a:t>
            </a:r>
            <a:r>
              <a:rPr sz="2400" b="1" spc="-15" dirty="0">
                <a:solidFill>
                  <a:srgbClr val="F15F22"/>
                </a:solidFill>
                <a:latin typeface="Calibri"/>
                <a:cs typeface="Calibri"/>
              </a:rPr>
              <a:t>v</a:t>
            </a:r>
            <a:r>
              <a:rPr sz="2400" b="1" dirty="0">
                <a:solidFill>
                  <a:srgbClr val="F15F22"/>
                </a:solidFill>
                <a:latin typeface="Calibri"/>
                <a:cs typeface="Calibri"/>
              </a:rPr>
              <a:t>e</a:t>
            </a:r>
            <a:r>
              <a:rPr sz="2400" b="1" spc="70" dirty="0">
                <a:solidFill>
                  <a:srgbClr val="F15F22"/>
                </a:solidFill>
                <a:latin typeface="Calibri"/>
                <a:cs typeface="Calibri"/>
              </a:rPr>
              <a:t>r</a:t>
            </a:r>
            <a:r>
              <a:rPr sz="2400" b="1" spc="45" dirty="0">
                <a:solidFill>
                  <a:srgbClr val="F15F22"/>
                </a:solidFill>
                <a:latin typeface="Calibri"/>
                <a:cs typeface="Calibri"/>
              </a:rPr>
              <a:t>tically</a:t>
            </a:r>
            <a:r>
              <a:rPr sz="2400" b="1" spc="-25" dirty="0">
                <a:solidFill>
                  <a:srgbClr val="F15F22"/>
                </a:solidFill>
                <a:latin typeface="Calibri"/>
                <a:cs typeface="Calibri"/>
              </a:rPr>
              <a:t> </a:t>
            </a:r>
            <a:r>
              <a:rPr sz="2400" b="1" spc="20" dirty="0">
                <a:solidFill>
                  <a:srgbClr val="F15F22"/>
                </a:solidFill>
                <a:latin typeface="Calibri"/>
                <a:cs typeface="Calibri"/>
              </a:rPr>
              <a:t>stac</a:t>
            </a:r>
            <a:r>
              <a:rPr sz="2400" b="1" spc="-5" dirty="0">
                <a:solidFill>
                  <a:srgbClr val="F15F22"/>
                </a:solidFill>
                <a:latin typeface="Calibri"/>
                <a:cs typeface="Calibri"/>
              </a:rPr>
              <a:t>k</a:t>
            </a:r>
            <a:r>
              <a:rPr sz="2400" b="1" spc="5" dirty="0">
                <a:solidFill>
                  <a:srgbClr val="F15F22"/>
                </a:solidFill>
                <a:latin typeface="Calibri"/>
                <a:cs typeface="Calibri"/>
              </a:rPr>
              <a:t>ed</a:t>
            </a:r>
            <a:r>
              <a:rPr sz="2400" b="1" dirty="0">
                <a:solidFill>
                  <a:srgbClr val="F15F22"/>
                </a:solidFill>
                <a:latin typeface="Calibri"/>
                <a:cs typeface="Calibri"/>
              </a:rPr>
              <a:t> </a:t>
            </a:r>
            <a:r>
              <a:rPr sz="2400" b="1" spc="15" dirty="0">
                <a:solidFill>
                  <a:srgbClr val="F15F22"/>
                </a:solidFill>
                <a:latin typeface="Calibri"/>
                <a:cs typeface="Calibri"/>
              </a:rPr>
              <a:t>program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53" name="object 53"/>
          <p:cNvSpPr txBox="1"/>
          <p:nvPr/>
        </p:nvSpPr>
        <p:spPr>
          <a:xfrm>
            <a:off x="444500" y="6289299"/>
            <a:ext cx="1619250" cy="90296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b="1" i="1" spc="-20" dirty="0">
                <a:solidFill>
                  <a:srgbClr val="58595B"/>
                </a:solidFill>
                <a:latin typeface="Calibri"/>
                <a:cs typeface="Calibri"/>
              </a:rPr>
              <a:t>Densi</a:t>
            </a:r>
            <a:r>
              <a:rPr sz="1600" b="1" i="1" spc="-40" dirty="0">
                <a:solidFill>
                  <a:srgbClr val="58595B"/>
                </a:solidFill>
                <a:latin typeface="Calibri"/>
                <a:cs typeface="Calibri"/>
              </a:rPr>
              <a:t>t</a:t>
            </a:r>
            <a:r>
              <a:rPr sz="1600" b="1" i="1" spc="-30" dirty="0">
                <a:solidFill>
                  <a:srgbClr val="58595B"/>
                </a:solidFill>
                <a:latin typeface="Calibri"/>
                <a:cs typeface="Calibri"/>
              </a:rPr>
              <a:t>y</a:t>
            </a:r>
            <a:endParaRPr sz="1600">
              <a:latin typeface="Calibri"/>
              <a:cs typeface="Calibri"/>
            </a:endParaRPr>
          </a:p>
          <a:p>
            <a:pPr marL="12700" marR="5080">
              <a:lnSpc>
                <a:spcPct val="100000"/>
              </a:lnSpc>
              <a:spcBef>
                <a:spcPts val="1000"/>
              </a:spcBef>
            </a:pPr>
            <a:r>
              <a:rPr sz="1200" b="1" i="1" spc="-65" dirty="0">
                <a:solidFill>
                  <a:srgbClr val="58595B"/>
                </a:solidFill>
                <a:latin typeface="Calibri"/>
                <a:cs typeface="Calibri"/>
              </a:rPr>
              <a:t>T</a:t>
            </a:r>
            <a:r>
              <a:rPr sz="1200" b="1" i="1" spc="-20" dirty="0">
                <a:solidFill>
                  <a:srgbClr val="58595B"/>
                </a:solidFill>
                <a:latin typeface="Calibri"/>
                <a:cs typeface="Calibri"/>
              </a:rPr>
              <a:t>otal</a:t>
            </a:r>
            <a:r>
              <a:rPr sz="1200" b="1" i="1" spc="3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200" b="1" i="1" spc="-25" dirty="0">
                <a:solidFill>
                  <a:srgbClr val="58595B"/>
                </a:solidFill>
                <a:latin typeface="Calibri"/>
                <a:cs typeface="Calibri"/>
              </a:rPr>
              <a:t>ground</a:t>
            </a:r>
            <a:r>
              <a:rPr sz="1200" b="1" i="1" spc="3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200" b="1" i="1" spc="-15" dirty="0">
                <a:solidFill>
                  <a:srgbClr val="58595B"/>
                </a:solidFill>
                <a:latin typeface="Calibri"/>
                <a:cs typeface="Calibri"/>
              </a:rPr>
              <a:t>sur</a:t>
            </a:r>
            <a:r>
              <a:rPr sz="1200" b="1" i="1" spc="-5" dirty="0">
                <a:solidFill>
                  <a:srgbClr val="58595B"/>
                </a:solidFill>
                <a:latin typeface="Calibri"/>
                <a:cs typeface="Calibri"/>
              </a:rPr>
              <a:t>f</a:t>
            </a:r>
            <a:r>
              <a:rPr sz="1200" b="1" i="1" spc="-20" dirty="0">
                <a:solidFill>
                  <a:srgbClr val="58595B"/>
                </a:solidFill>
                <a:latin typeface="Calibri"/>
                <a:cs typeface="Calibri"/>
              </a:rPr>
              <a:t>a</a:t>
            </a:r>
            <a:r>
              <a:rPr sz="1200" b="1" i="1" spc="-50" dirty="0">
                <a:solidFill>
                  <a:srgbClr val="58595B"/>
                </a:solidFill>
                <a:latin typeface="Calibri"/>
                <a:cs typeface="Calibri"/>
              </a:rPr>
              <a:t>c</a:t>
            </a:r>
            <a:r>
              <a:rPr sz="1200" b="1" i="1" spc="-30" dirty="0">
                <a:solidFill>
                  <a:srgbClr val="58595B"/>
                </a:solidFill>
                <a:latin typeface="Calibri"/>
                <a:cs typeface="Calibri"/>
              </a:rPr>
              <a:t>e</a:t>
            </a:r>
            <a:r>
              <a:rPr sz="1200" b="1" i="1" spc="3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200" b="1" i="1" spc="-10" dirty="0">
                <a:solidFill>
                  <a:srgbClr val="58595B"/>
                </a:solidFill>
                <a:latin typeface="Calibri"/>
                <a:cs typeface="Calibri"/>
              </a:rPr>
              <a:t>built</a:t>
            </a:r>
            <a:r>
              <a:rPr sz="1200" b="1" i="1" spc="-5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200" b="1" i="1" spc="-30" dirty="0">
                <a:solidFill>
                  <a:srgbClr val="58595B"/>
                </a:solidFill>
                <a:latin typeface="Calibri"/>
                <a:cs typeface="Calibri"/>
              </a:rPr>
              <a:t>area</a:t>
            </a:r>
            <a:r>
              <a:rPr sz="1200" b="1" i="1" spc="3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200" b="1" i="1" spc="45" dirty="0">
                <a:solidFill>
                  <a:srgbClr val="58595B"/>
                </a:solidFill>
                <a:latin typeface="Calibri"/>
                <a:cs typeface="Calibri"/>
              </a:rPr>
              <a:t>:</a:t>
            </a:r>
            <a:r>
              <a:rPr sz="1200" b="1" i="1" spc="3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200" b="1" i="1" spc="45" dirty="0">
                <a:solidFill>
                  <a:srgbClr val="58595B"/>
                </a:solidFill>
                <a:latin typeface="Calibri"/>
                <a:cs typeface="Calibri"/>
              </a:rPr>
              <a:t>5500</a:t>
            </a:r>
            <a:r>
              <a:rPr sz="1200" b="1" i="1" spc="3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200" b="1" i="1" spc="-25" dirty="0">
                <a:solidFill>
                  <a:srgbClr val="58595B"/>
                </a:solidFill>
                <a:latin typeface="Calibri"/>
                <a:cs typeface="Calibri"/>
              </a:rPr>
              <a:t>sqm</a:t>
            </a:r>
            <a:endParaRPr sz="12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sz="1200" b="1" i="1" spc="-35" dirty="0">
                <a:solidFill>
                  <a:srgbClr val="58595B"/>
                </a:solidFill>
                <a:latin typeface="Calibri"/>
                <a:cs typeface="Calibri"/>
              </a:rPr>
              <a:t>R</a:t>
            </a:r>
            <a:r>
              <a:rPr sz="1200" b="1" i="1" spc="-25" dirty="0">
                <a:solidFill>
                  <a:srgbClr val="58595B"/>
                </a:solidFill>
                <a:latin typeface="Calibri"/>
                <a:cs typeface="Calibri"/>
              </a:rPr>
              <a:t>atio</a:t>
            </a:r>
            <a:r>
              <a:rPr sz="1200" b="1" i="1" spc="3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200" b="1" i="1" spc="45" dirty="0">
                <a:solidFill>
                  <a:srgbClr val="58595B"/>
                </a:solidFill>
                <a:latin typeface="Calibri"/>
                <a:cs typeface="Calibri"/>
              </a:rPr>
              <a:t>:</a:t>
            </a:r>
            <a:r>
              <a:rPr sz="1200" b="1" i="1" spc="3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200" b="1" i="1" spc="25" dirty="0">
                <a:solidFill>
                  <a:srgbClr val="58595B"/>
                </a:solidFill>
                <a:latin typeface="Calibri"/>
                <a:cs typeface="Calibri"/>
              </a:rPr>
              <a:t>0.18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54" name="object 54"/>
          <p:cNvSpPr txBox="1"/>
          <p:nvPr/>
        </p:nvSpPr>
        <p:spPr>
          <a:xfrm>
            <a:off x="9391510" y="577672"/>
            <a:ext cx="721360" cy="4724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b="1" i="1" spc="75" dirty="0">
                <a:solidFill>
                  <a:srgbClr val="58595B"/>
                </a:solidFill>
                <a:latin typeface="Calibri"/>
                <a:cs typeface="Calibri"/>
              </a:rPr>
              <a:t>L</a:t>
            </a:r>
            <a:r>
              <a:rPr sz="1600" b="1" i="1" spc="-40" dirty="0">
                <a:solidFill>
                  <a:srgbClr val="58595B"/>
                </a:solidFill>
                <a:latin typeface="Calibri"/>
                <a:cs typeface="Calibri"/>
              </a:rPr>
              <a:t>e</a:t>
            </a:r>
            <a:r>
              <a:rPr sz="1600" b="1" i="1" spc="-70" dirty="0">
                <a:solidFill>
                  <a:srgbClr val="58595B"/>
                </a:solidFill>
                <a:latin typeface="Calibri"/>
                <a:cs typeface="Calibri"/>
              </a:rPr>
              <a:t>v</a:t>
            </a:r>
            <a:r>
              <a:rPr sz="1600" b="1" i="1" dirty="0">
                <a:solidFill>
                  <a:srgbClr val="58595B"/>
                </a:solidFill>
                <a:latin typeface="Calibri"/>
                <a:cs typeface="Calibri"/>
              </a:rPr>
              <a:t>el</a:t>
            </a:r>
            <a:endParaRPr sz="16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sz="1600" b="1" i="1" spc="35" dirty="0">
                <a:solidFill>
                  <a:srgbClr val="58595B"/>
                </a:solidFill>
                <a:latin typeface="Calibri"/>
                <a:cs typeface="Calibri"/>
              </a:rPr>
              <a:t>+1</a:t>
            </a:r>
            <a:r>
              <a:rPr sz="1600" b="1" i="1" spc="4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600" b="1" i="1" spc="-50" dirty="0">
                <a:solidFill>
                  <a:srgbClr val="58595B"/>
                </a:solidFill>
                <a:latin typeface="Calibri"/>
                <a:cs typeface="Calibri"/>
              </a:rPr>
              <a:t>to</a:t>
            </a:r>
            <a:r>
              <a:rPr sz="1600" b="1" i="1" spc="4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600" b="1" i="1" spc="35" dirty="0">
                <a:solidFill>
                  <a:srgbClr val="58595B"/>
                </a:solidFill>
                <a:latin typeface="Calibri"/>
                <a:cs typeface="Calibri"/>
              </a:rPr>
              <a:t>+8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55" name="object 55"/>
          <p:cNvSpPr txBox="1"/>
          <p:nvPr/>
        </p:nvSpPr>
        <p:spPr>
          <a:xfrm>
            <a:off x="9391510" y="2710868"/>
            <a:ext cx="615950" cy="2286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b="1" i="1" spc="75" dirty="0">
                <a:solidFill>
                  <a:srgbClr val="58595B"/>
                </a:solidFill>
                <a:latin typeface="Calibri"/>
                <a:cs typeface="Calibri"/>
              </a:rPr>
              <a:t>L</a:t>
            </a:r>
            <a:r>
              <a:rPr sz="1600" b="1" i="1" spc="-40" dirty="0">
                <a:solidFill>
                  <a:srgbClr val="58595B"/>
                </a:solidFill>
                <a:latin typeface="Calibri"/>
                <a:cs typeface="Calibri"/>
              </a:rPr>
              <a:t>e</a:t>
            </a:r>
            <a:r>
              <a:rPr sz="1600" b="1" i="1" spc="-70" dirty="0">
                <a:solidFill>
                  <a:srgbClr val="58595B"/>
                </a:solidFill>
                <a:latin typeface="Calibri"/>
                <a:cs typeface="Calibri"/>
              </a:rPr>
              <a:t>v</a:t>
            </a:r>
            <a:r>
              <a:rPr sz="1600" b="1" i="1" dirty="0">
                <a:solidFill>
                  <a:srgbClr val="58595B"/>
                </a:solidFill>
                <a:latin typeface="Calibri"/>
                <a:cs typeface="Calibri"/>
              </a:rPr>
              <a:t>el</a:t>
            </a:r>
            <a:r>
              <a:rPr sz="1600" b="1" i="1" spc="4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600" b="1" i="1" spc="60" dirty="0">
                <a:solidFill>
                  <a:srgbClr val="58595B"/>
                </a:solidFill>
                <a:latin typeface="Calibri"/>
                <a:cs typeface="Calibri"/>
              </a:rPr>
              <a:t>0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56" name="object 56"/>
          <p:cNvSpPr txBox="1"/>
          <p:nvPr/>
        </p:nvSpPr>
        <p:spPr>
          <a:xfrm>
            <a:off x="9391510" y="4286112"/>
            <a:ext cx="676275" cy="2286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b="1" i="1" spc="75" dirty="0">
                <a:solidFill>
                  <a:srgbClr val="58595B"/>
                </a:solidFill>
                <a:latin typeface="Calibri"/>
                <a:cs typeface="Calibri"/>
              </a:rPr>
              <a:t>L</a:t>
            </a:r>
            <a:r>
              <a:rPr sz="1600" b="1" i="1" spc="-40" dirty="0">
                <a:solidFill>
                  <a:srgbClr val="58595B"/>
                </a:solidFill>
                <a:latin typeface="Calibri"/>
                <a:cs typeface="Calibri"/>
              </a:rPr>
              <a:t>e</a:t>
            </a:r>
            <a:r>
              <a:rPr sz="1600" b="1" i="1" spc="-70" dirty="0">
                <a:solidFill>
                  <a:srgbClr val="58595B"/>
                </a:solidFill>
                <a:latin typeface="Calibri"/>
                <a:cs typeface="Calibri"/>
              </a:rPr>
              <a:t>v</a:t>
            </a:r>
            <a:r>
              <a:rPr sz="1600" b="1" i="1" dirty="0">
                <a:solidFill>
                  <a:srgbClr val="58595B"/>
                </a:solidFill>
                <a:latin typeface="Calibri"/>
                <a:cs typeface="Calibri"/>
              </a:rPr>
              <a:t>el</a:t>
            </a:r>
            <a:r>
              <a:rPr sz="1600" b="1" i="1" spc="-3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600" b="1" i="1" spc="60" dirty="0">
                <a:solidFill>
                  <a:srgbClr val="58595B"/>
                </a:solidFill>
                <a:latin typeface="Calibri"/>
                <a:cs typeface="Calibri"/>
              </a:rPr>
              <a:t>-1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57" name="object 57"/>
          <p:cNvSpPr txBox="1"/>
          <p:nvPr/>
        </p:nvSpPr>
        <p:spPr>
          <a:xfrm>
            <a:off x="9391510" y="6251882"/>
            <a:ext cx="676275" cy="2286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b="1" i="1" spc="75" dirty="0">
                <a:solidFill>
                  <a:srgbClr val="58595B"/>
                </a:solidFill>
                <a:latin typeface="Calibri"/>
                <a:cs typeface="Calibri"/>
              </a:rPr>
              <a:t>L</a:t>
            </a:r>
            <a:r>
              <a:rPr sz="1600" b="1" i="1" spc="-40" dirty="0">
                <a:solidFill>
                  <a:srgbClr val="58595B"/>
                </a:solidFill>
                <a:latin typeface="Calibri"/>
                <a:cs typeface="Calibri"/>
              </a:rPr>
              <a:t>e</a:t>
            </a:r>
            <a:r>
              <a:rPr sz="1600" b="1" i="1" spc="-70" dirty="0">
                <a:solidFill>
                  <a:srgbClr val="58595B"/>
                </a:solidFill>
                <a:latin typeface="Calibri"/>
                <a:cs typeface="Calibri"/>
              </a:rPr>
              <a:t>v</a:t>
            </a:r>
            <a:r>
              <a:rPr sz="1600" b="1" i="1" dirty="0">
                <a:solidFill>
                  <a:srgbClr val="58595B"/>
                </a:solidFill>
                <a:latin typeface="Calibri"/>
                <a:cs typeface="Calibri"/>
              </a:rPr>
              <a:t>el</a:t>
            </a:r>
            <a:r>
              <a:rPr sz="1600" b="1" i="1" spc="-3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600" b="1" i="1" spc="60" dirty="0">
                <a:solidFill>
                  <a:srgbClr val="58595B"/>
                </a:solidFill>
                <a:latin typeface="Calibri"/>
                <a:cs typeface="Calibri"/>
              </a:rPr>
              <a:t>-1</a:t>
            </a:r>
            <a:endParaRPr sz="16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2290" y="42297"/>
            <a:ext cx="13380085" cy="7501255"/>
          </a:xfrm>
          <a:custGeom>
            <a:avLst/>
            <a:gdLst/>
            <a:ahLst/>
            <a:cxnLst/>
            <a:rect l="l" t="t" r="r" b="b"/>
            <a:pathLst>
              <a:path w="13380085" h="7501255">
                <a:moveTo>
                  <a:pt x="0" y="84708"/>
                </a:moveTo>
                <a:lnTo>
                  <a:pt x="0" y="7416114"/>
                </a:lnTo>
                <a:lnTo>
                  <a:pt x="0" y="7500823"/>
                </a:lnTo>
                <a:lnTo>
                  <a:pt x="84709" y="7500823"/>
                </a:lnTo>
                <a:lnTo>
                  <a:pt x="13294906" y="7500823"/>
                </a:lnTo>
                <a:lnTo>
                  <a:pt x="13379615" y="7500823"/>
                </a:lnTo>
                <a:lnTo>
                  <a:pt x="13379615" y="7416114"/>
                </a:lnTo>
                <a:lnTo>
                  <a:pt x="13379615" y="84708"/>
                </a:lnTo>
                <a:lnTo>
                  <a:pt x="13379615" y="0"/>
                </a:lnTo>
                <a:lnTo>
                  <a:pt x="13294906" y="0"/>
                </a:lnTo>
                <a:lnTo>
                  <a:pt x="84709" y="0"/>
                </a:lnTo>
                <a:lnTo>
                  <a:pt x="0" y="0"/>
                </a:lnTo>
                <a:lnTo>
                  <a:pt x="0" y="84708"/>
                </a:lnTo>
                <a:close/>
              </a:path>
            </a:pathLst>
          </a:custGeom>
          <a:ln w="84582">
            <a:solidFill>
              <a:srgbClr val="625D5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211709" y="211709"/>
            <a:ext cx="13040994" cy="7162165"/>
          </a:xfrm>
          <a:custGeom>
            <a:avLst/>
            <a:gdLst/>
            <a:ahLst/>
            <a:cxnLst/>
            <a:rect l="l" t="t" r="r" b="b"/>
            <a:pathLst>
              <a:path w="13040994" h="7162165">
                <a:moveTo>
                  <a:pt x="0" y="7161987"/>
                </a:moveTo>
                <a:lnTo>
                  <a:pt x="13040779" y="7161987"/>
                </a:lnTo>
                <a:lnTo>
                  <a:pt x="13040779" y="0"/>
                </a:lnTo>
                <a:lnTo>
                  <a:pt x="0" y="0"/>
                </a:lnTo>
                <a:lnTo>
                  <a:pt x="0" y="7161987"/>
                </a:lnTo>
                <a:close/>
              </a:path>
            </a:pathLst>
          </a:custGeom>
          <a:ln w="84581">
            <a:solidFill>
              <a:srgbClr val="625D5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3616912" y="3016645"/>
            <a:ext cx="6195695" cy="12858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6120"/>
              </a:lnSpc>
            </a:pPr>
            <a:r>
              <a:rPr sz="5200" u="heavy" spc="195" dirty="0"/>
              <a:t>A</a:t>
            </a:r>
            <a:r>
              <a:rPr sz="5200" u="heavy" spc="180" dirty="0"/>
              <a:t>r</a:t>
            </a:r>
            <a:r>
              <a:rPr sz="5200" u="heavy" spc="280" dirty="0"/>
              <a:t>c</a:t>
            </a:r>
            <a:r>
              <a:rPr sz="5200" u="heavy" spc="245" dirty="0"/>
              <a:t>h</a:t>
            </a:r>
            <a:r>
              <a:rPr sz="5200" u="heavy" spc="320" dirty="0"/>
              <a:t>i</a:t>
            </a:r>
            <a:r>
              <a:rPr sz="5200" u="heavy" spc="190" dirty="0"/>
              <a:t>t</a:t>
            </a:r>
            <a:r>
              <a:rPr sz="5200" u="heavy" spc="204" dirty="0"/>
              <a:t>e</a:t>
            </a:r>
            <a:r>
              <a:rPr sz="5200" u="heavy" spc="280" dirty="0"/>
              <a:t>c</a:t>
            </a:r>
            <a:r>
              <a:rPr sz="5200" u="heavy" spc="215" dirty="0"/>
              <a:t>t</a:t>
            </a:r>
            <a:r>
              <a:rPr sz="5200" u="heavy" spc="210" dirty="0"/>
              <a:t>u</a:t>
            </a:r>
            <a:r>
              <a:rPr sz="5200" u="heavy" spc="180" dirty="0"/>
              <a:t>r</a:t>
            </a:r>
            <a:r>
              <a:rPr sz="5200" u="heavy" spc="215" dirty="0"/>
              <a:t>a</a:t>
            </a:r>
            <a:r>
              <a:rPr sz="5200" u="heavy" spc="245" dirty="0"/>
              <a:t>l</a:t>
            </a:r>
            <a:r>
              <a:rPr sz="5200" b="0" u="heavy" spc="430" dirty="0">
                <a:latin typeface="Times New Roman"/>
                <a:cs typeface="Times New Roman"/>
              </a:rPr>
              <a:t> </a:t>
            </a:r>
            <a:r>
              <a:rPr sz="5200" u="heavy" spc="215" dirty="0"/>
              <a:t>d</a:t>
            </a:r>
            <a:r>
              <a:rPr sz="5200" u="heavy" spc="229" dirty="0"/>
              <a:t>e</a:t>
            </a:r>
            <a:r>
              <a:rPr sz="5200" u="heavy" spc="320" dirty="0"/>
              <a:t>si</a:t>
            </a:r>
            <a:r>
              <a:rPr sz="5200" u="heavy" spc="525" dirty="0"/>
              <a:t>g</a:t>
            </a:r>
            <a:r>
              <a:rPr sz="5200" u="heavy" spc="40" dirty="0"/>
              <a:t>n</a:t>
            </a:r>
            <a:endParaRPr sz="5200">
              <a:latin typeface="Times New Roman"/>
              <a:cs typeface="Times New Roman"/>
            </a:endParaRPr>
          </a:p>
          <a:p>
            <a:pPr marL="115570" algn="ctr">
              <a:lnSpc>
                <a:spcPts val="4680"/>
              </a:lnSpc>
            </a:pPr>
            <a:r>
              <a:rPr sz="4000" i="1" spc="340" dirty="0">
                <a:latin typeface="Calibri"/>
                <a:cs typeface="Calibri"/>
              </a:rPr>
              <a:t>S</a:t>
            </a:r>
            <a:r>
              <a:rPr sz="4000" i="1" spc="200" dirty="0">
                <a:latin typeface="Calibri"/>
                <a:cs typeface="Calibri"/>
              </a:rPr>
              <a:t>i</a:t>
            </a:r>
            <a:r>
              <a:rPr sz="4000" i="1" spc="50" dirty="0">
                <a:latin typeface="Calibri"/>
                <a:cs typeface="Calibri"/>
              </a:rPr>
              <a:t>t</a:t>
            </a:r>
            <a:r>
              <a:rPr sz="4000" i="1" spc="-100" dirty="0">
                <a:latin typeface="Calibri"/>
                <a:cs typeface="Calibri"/>
              </a:rPr>
              <a:t>e</a:t>
            </a:r>
            <a:r>
              <a:rPr sz="4000" i="1" spc="425" dirty="0">
                <a:latin typeface="Calibri"/>
                <a:cs typeface="Calibri"/>
              </a:rPr>
              <a:t> </a:t>
            </a:r>
            <a:r>
              <a:rPr sz="4000" i="1" spc="200" dirty="0">
                <a:latin typeface="Calibri"/>
                <a:cs typeface="Calibri"/>
              </a:rPr>
              <a:t>i</a:t>
            </a:r>
            <a:r>
              <a:rPr sz="4000" i="1" spc="10" dirty="0">
                <a:latin typeface="Calibri"/>
                <a:cs typeface="Calibri"/>
              </a:rPr>
              <a:t>m</a:t>
            </a:r>
            <a:r>
              <a:rPr sz="4000" i="1" spc="70" dirty="0">
                <a:latin typeface="Calibri"/>
                <a:cs typeface="Calibri"/>
              </a:rPr>
              <a:t>p</a:t>
            </a:r>
            <a:r>
              <a:rPr sz="4000" i="1" spc="260" dirty="0">
                <a:latin typeface="Calibri"/>
                <a:cs typeface="Calibri"/>
              </a:rPr>
              <a:t>l</a:t>
            </a:r>
            <a:r>
              <a:rPr sz="4000" i="1" spc="60" dirty="0">
                <a:latin typeface="Calibri"/>
                <a:cs typeface="Calibri"/>
              </a:rPr>
              <a:t>a</a:t>
            </a:r>
            <a:r>
              <a:rPr sz="4000" i="1" spc="135" dirty="0">
                <a:latin typeface="Calibri"/>
                <a:cs typeface="Calibri"/>
              </a:rPr>
              <a:t>n</a:t>
            </a:r>
            <a:r>
              <a:rPr sz="4000" i="1" spc="50" dirty="0">
                <a:latin typeface="Calibri"/>
                <a:cs typeface="Calibri"/>
              </a:rPr>
              <a:t>t</a:t>
            </a:r>
            <a:r>
              <a:rPr sz="4000" i="1" spc="60" dirty="0">
                <a:latin typeface="Calibri"/>
                <a:cs typeface="Calibri"/>
              </a:rPr>
              <a:t>a</a:t>
            </a:r>
            <a:r>
              <a:rPr sz="4000" i="1" spc="50" dirty="0">
                <a:latin typeface="Calibri"/>
                <a:cs typeface="Calibri"/>
              </a:rPr>
              <a:t>t</a:t>
            </a:r>
            <a:r>
              <a:rPr sz="4000" i="1" spc="200" dirty="0">
                <a:latin typeface="Calibri"/>
                <a:cs typeface="Calibri"/>
              </a:rPr>
              <a:t>i</a:t>
            </a:r>
            <a:r>
              <a:rPr sz="4000" i="1" spc="35" dirty="0">
                <a:latin typeface="Calibri"/>
                <a:cs typeface="Calibri"/>
              </a:rPr>
              <a:t>o</a:t>
            </a:r>
            <a:r>
              <a:rPr sz="4000" i="1" spc="-25" dirty="0">
                <a:latin typeface="Calibri"/>
                <a:cs typeface="Calibri"/>
              </a:rPr>
              <a:t>n</a:t>
            </a:r>
            <a:endParaRPr sz="40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20" dirty="0"/>
              <a:t>Basement</a:t>
            </a:r>
            <a:r>
              <a:rPr spc="60" dirty="0"/>
              <a:t> </a:t>
            </a:r>
            <a:r>
              <a:rPr spc="10" dirty="0"/>
              <a:t>floor</a:t>
            </a:r>
            <a:r>
              <a:rPr spc="60" dirty="0"/>
              <a:t> </a:t>
            </a:r>
            <a:r>
              <a:rPr spc="35" dirty="0"/>
              <a:t>plan</a:t>
            </a:r>
          </a:p>
        </p:txBody>
      </p:sp>
      <p:sp>
        <p:nvSpPr>
          <p:cNvPr id="3" name="object 3"/>
          <p:cNvSpPr/>
          <p:nvPr/>
        </p:nvSpPr>
        <p:spPr>
          <a:xfrm>
            <a:off x="4060799" y="651929"/>
            <a:ext cx="5317185" cy="625617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6719399" y="1094381"/>
            <a:ext cx="0" cy="245110"/>
          </a:xfrm>
          <a:custGeom>
            <a:avLst/>
            <a:gdLst/>
            <a:ahLst/>
            <a:cxnLst/>
            <a:rect l="l" t="t" r="r" b="b"/>
            <a:pathLst>
              <a:path h="245109">
                <a:moveTo>
                  <a:pt x="0" y="244589"/>
                </a:moveTo>
                <a:lnTo>
                  <a:pt x="0" y="0"/>
                </a:lnTo>
              </a:path>
            </a:pathLst>
          </a:custGeom>
          <a:ln w="38100">
            <a:solidFill>
              <a:srgbClr val="EB673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6655213" y="1269102"/>
            <a:ext cx="128905" cy="176530"/>
          </a:xfrm>
          <a:custGeom>
            <a:avLst/>
            <a:gdLst/>
            <a:ahLst/>
            <a:cxnLst/>
            <a:rect l="l" t="t" r="r" b="b"/>
            <a:pathLst>
              <a:path w="128904" h="176530">
                <a:moveTo>
                  <a:pt x="128371" y="0"/>
                </a:moveTo>
                <a:lnTo>
                  <a:pt x="0" y="0"/>
                </a:lnTo>
                <a:lnTo>
                  <a:pt x="64185" y="176377"/>
                </a:lnTo>
                <a:lnTo>
                  <a:pt x="128371" y="0"/>
                </a:lnTo>
                <a:close/>
              </a:path>
            </a:pathLst>
          </a:custGeom>
          <a:solidFill>
            <a:srgbClr val="EB673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7215016" y="6154515"/>
            <a:ext cx="0" cy="245110"/>
          </a:xfrm>
          <a:custGeom>
            <a:avLst/>
            <a:gdLst/>
            <a:ahLst/>
            <a:cxnLst/>
            <a:rect l="l" t="t" r="r" b="b"/>
            <a:pathLst>
              <a:path h="245110">
                <a:moveTo>
                  <a:pt x="0" y="0"/>
                </a:moveTo>
                <a:lnTo>
                  <a:pt x="0" y="244589"/>
                </a:lnTo>
              </a:path>
            </a:pathLst>
          </a:custGeom>
          <a:ln w="38100">
            <a:solidFill>
              <a:srgbClr val="EB673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7150831" y="6048007"/>
            <a:ext cx="128905" cy="176530"/>
          </a:xfrm>
          <a:custGeom>
            <a:avLst/>
            <a:gdLst/>
            <a:ahLst/>
            <a:cxnLst/>
            <a:rect l="l" t="t" r="r" b="b"/>
            <a:pathLst>
              <a:path w="128904" h="176529">
                <a:moveTo>
                  <a:pt x="64185" y="0"/>
                </a:moveTo>
                <a:lnTo>
                  <a:pt x="0" y="176377"/>
                </a:lnTo>
                <a:lnTo>
                  <a:pt x="128371" y="176377"/>
                </a:lnTo>
                <a:lnTo>
                  <a:pt x="64185" y="0"/>
                </a:lnTo>
                <a:close/>
              </a:path>
            </a:pathLst>
          </a:custGeom>
          <a:solidFill>
            <a:srgbClr val="EB673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6706699" y="6496560"/>
            <a:ext cx="927735" cy="177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200" b="1" i="1" spc="10" dirty="0">
                <a:solidFill>
                  <a:srgbClr val="58595B"/>
                </a:solidFill>
                <a:latin typeface="Calibri"/>
                <a:cs typeface="Calibri"/>
              </a:rPr>
              <a:t>P</a:t>
            </a:r>
            <a:r>
              <a:rPr sz="1200" b="1" i="1" spc="-15" dirty="0">
                <a:solidFill>
                  <a:srgbClr val="58595B"/>
                </a:solidFill>
                <a:latin typeface="Calibri"/>
                <a:cs typeface="Calibri"/>
              </a:rPr>
              <a:t>arking</a:t>
            </a:r>
            <a:r>
              <a:rPr sz="1200" b="1" i="1" spc="3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200" b="1" i="1" spc="-20" dirty="0">
                <a:solidFill>
                  <a:srgbClr val="58595B"/>
                </a:solidFill>
                <a:latin typeface="Calibri"/>
                <a:cs typeface="Calibri"/>
              </a:rPr>
              <a:t>a</a:t>
            </a:r>
            <a:r>
              <a:rPr sz="1200" b="1" i="1" spc="-50" dirty="0">
                <a:solidFill>
                  <a:srgbClr val="58595B"/>
                </a:solidFill>
                <a:latin typeface="Calibri"/>
                <a:cs typeface="Calibri"/>
              </a:rPr>
              <a:t>c</a:t>
            </a:r>
            <a:r>
              <a:rPr sz="1200" b="1" i="1" spc="-35" dirty="0">
                <a:solidFill>
                  <a:srgbClr val="58595B"/>
                </a:solidFill>
                <a:latin typeface="Calibri"/>
                <a:cs typeface="Calibri"/>
              </a:rPr>
              <a:t>c</a:t>
            </a:r>
            <a:r>
              <a:rPr sz="1200" b="1" i="1" spc="-10" dirty="0">
                <a:solidFill>
                  <a:srgbClr val="58595B"/>
                </a:solidFill>
                <a:latin typeface="Calibri"/>
                <a:cs typeface="Calibri"/>
              </a:rPr>
              <a:t>ess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6220876" y="872974"/>
            <a:ext cx="927735" cy="177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200" b="1" i="1" spc="10" dirty="0">
                <a:solidFill>
                  <a:srgbClr val="58595B"/>
                </a:solidFill>
                <a:latin typeface="Calibri"/>
                <a:cs typeface="Calibri"/>
              </a:rPr>
              <a:t>P</a:t>
            </a:r>
            <a:r>
              <a:rPr sz="1200" b="1" i="1" spc="-15" dirty="0">
                <a:solidFill>
                  <a:srgbClr val="58595B"/>
                </a:solidFill>
                <a:latin typeface="Calibri"/>
                <a:cs typeface="Calibri"/>
              </a:rPr>
              <a:t>arking</a:t>
            </a:r>
            <a:r>
              <a:rPr sz="1200" b="1" i="1" spc="30" dirty="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sz="1200" b="1" i="1" spc="-20" dirty="0">
                <a:solidFill>
                  <a:srgbClr val="58595B"/>
                </a:solidFill>
                <a:latin typeface="Calibri"/>
                <a:cs typeface="Calibri"/>
              </a:rPr>
              <a:t>a</a:t>
            </a:r>
            <a:r>
              <a:rPr sz="1200" b="1" i="1" spc="-50" dirty="0">
                <a:solidFill>
                  <a:srgbClr val="58595B"/>
                </a:solidFill>
                <a:latin typeface="Calibri"/>
                <a:cs typeface="Calibri"/>
              </a:rPr>
              <a:t>c</a:t>
            </a:r>
            <a:r>
              <a:rPr sz="1200" b="1" i="1" spc="-35" dirty="0">
                <a:solidFill>
                  <a:srgbClr val="58595B"/>
                </a:solidFill>
                <a:latin typeface="Calibri"/>
                <a:cs typeface="Calibri"/>
              </a:rPr>
              <a:t>c</a:t>
            </a:r>
            <a:r>
              <a:rPr sz="1200" b="1" i="1" spc="-10" dirty="0">
                <a:solidFill>
                  <a:srgbClr val="58595B"/>
                </a:solidFill>
                <a:latin typeface="Calibri"/>
                <a:cs typeface="Calibri"/>
              </a:rPr>
              <a:t>ess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774969" y="1908083"/>
            <a:ext cx="972819" cy="279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000" b="1" i="1" spc="-114" dirty="0">
                <a:solidFill>
                  <a:srgbClr val="58595B"/>
                </a:solidFill>
                <a:latin typeface="Calibri"/>
                <a:cs typeface="Calibri"/>
              </a:rPr>
              <a:t>P</a:t>
            </a:r>
            <a:r>
              <a:rPr sz="2000" b="1" i="1" spc="-10" dirty="0">
                <a:solidFill>
                  <a:srgbClr val="58595B"/>
                </a:solidFill>
                <a:latin typeface="Calibri"/>
                <a:cs typeface="Calibri"/>
              </a:rPr>
              <a:t>ARKING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1384201" y="1924787"/>
            <a:ext cx="228600" cy="228600"/>
          </a:xfrm>
          <a:custGeom>
            <a:avLst/>
            <a:gdLst/>
            <a:ahLst/>
            <a:cxnLst/>
            <a:rect l="l" t="t" r="r" b="b"/>
            <a:pathLst>
              <a:path w="228600" h="228600">
                <a:moveTo>
                  <a:pt x="119425" y="0"/>
                </a:moveTo>
                <a:lnTo>
                  <a:pt x="75389" y="7605"/>
                </a:lnTo>
                <a:lnTo>
                  <a:pt x="39295" y="28656"/>
                </a:lnTo>
                <a:lnTo>
                  <a:pt x="13641" y="60267"/>
                </a:lnTo>
                <a:lnTo>
                  <a:pt x="929" y="99555"/>
                </a:lnTo>
                <a:lnTo>
                  <a:pt x="0" y="113858"/>
                </a:lnTo>
                <a:lnTo>
                  <a:pt x="925" y="128546"/>
                </a:lnTo>
                <a:lnTo>
                  <a:pt x="13905" y="168764"/>
                </a:lnTo>
                <a:lnTo>
                  <a:pt x="39803" y="200846"/>
                </a:lnTo>
                <a:lnTo>
                  <a:pt x="75551" y="221748"/>
                </a:lnTo>
                <a:lnTo>
                  <a:pt x="114299" y="228486"/>
                </a:lnTo>
                <a:lnTo>
                  <a:pt x="128939" y="227558"/>
                </a:lnTo>
                <a:lnTo>
                  <a:pt x="169059" y="214540"/>
                </a:lnTo>
                <a:lnTo>
                  <a:pt x="201084" y="188572"/>
                </a:lnTo>
                <a:lnTo>
                  <a:pt x="221934" y="152739"/>
                </a:lnTo>
                <a:lnTo>
                  <a:pt x="228104" y="124891"/>
                </a:lnTo>
                <a:lnTo>
                  <a:pt x="227364" y="108709"/>
                </a:lnTo>
                <a:lnTo>
                  <a:pt x="215727" y="65446"/>
                </a:lnTo>
                <a:lnTo>
                  <a:pt x="192062" y="31617"/>
                </a:lnTo>
                <a:lnTo>
                  <a:pt x="159063" y="9157"/>
                </a:lnTo>
                <a:lnTo>
                  <a:pt x="119425" y="0"/>
                </a:lnTo>
                <a:close/>
              </a:path>
            </a:pathLst>
          </a:custGeom>
          <a:solidFill>
            <a:srgbClr val="525252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1126</Words>
  <Application>Microsoft Office PowerPoint</Application>
  <PresentationFormat>Custom</PresentationFormat>
  <Paragraphs>299</Paragraphs>
  <Slides>39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0" baseType="lpstr">
      <vt:lpstr>Office Theme</vt:lpstr>
      <vt:lpstr>Baqsh’Astana Interiority as a sustainable strategy</vt:lpstr>
      <vt:lpstr>Design concept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Architectural design Site implantation</vt:lpstr>
      <vt:lpstr>Basement floor plan</vt:lpstr>
      <vt:lpstr>PARKING</vt:lpstr>
      <vt:lpstr>PARKING</vt:lpstr>
      <vt:lpstr>PARKING</vt:lpstr>
      <vt:lpstr>PowerPoint Presentation</vt:lpstr>
      <vt:lpstr>Ground floor plan</vt:lpstr>
      <vt:lpstr>BUILDING’S FOOTPRINT</vt:lpstr>
      <vt:lpstr>BUILDING’S FOOTPRINT</vt:lpstr>
      <vt:lpstr>BUILDING’S FOOTPRINT</vt:lpstr>
      <vt:lpstr>PowerPoint Presentation</vt:lpstr>
      <vt:lpstr>Common floor plan</vt:lpstr>
      <vt:lpstr>TYPE A</vt:lpstr>
      <vt:lpstr>PowerPoint Presentation</vt:lpstr>
      <vt:lpstr>PowerPoint Presentation</vt:lpstr>
      <vt:lpstr>Architectural design The building</vt:lpstr>
      <vt:lpstr>building shell</vt:lpstr>
      <vt:lpstr>Axonometry of a dwelling</vt:lpstr>
      <vt:lpstr>CENTRAL BLOCK</vt:lpstr>
      <vt:lpstr>DAY / SOUTH</vt:lpstr>
      <vt:lpstr>PowerPoint Presentation</vt:lpstr>
      <vt:lpstr>PowerPoint Presentation</vt:lpstr>
      <vt:lpstr>Technical strategies</vt:lpstr>
      <vt:lpstr>PowerPoint Presentation</vt:lpstr>
      <vt:lpstr>Thermal strategies</vt:lpstr>
      <vt:lpstr>Acoustic strategies</vt:lpstr>
      <vt:lpstr>Fire security strategies</vt:lpstr>
      <vt:lpstr>PowerPoint Presentation</vt:lpstr>
      <vt:lpstr>PowerPoint Presentation</vt:lpstr>
      <vt:lpstr>PowerPoint Presentation</vt:lpstr>
      <vt:lpstr>PowerPoint Presentation</vt:lpstr>
      <vt:lpstr>Baqsh’Astana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Baqsh’Astana Interiority as a sustainable strategy</dc:title>
  <cp:lastModifiedBy>Ainash Shagmanova</cp:lastModifiedBy>
  <cp:revision>1</cp:revision>
  <dcterms:created xsi:type="dcterms:W3CDTF">2015-05-18T09:35:01Z</dcterms:created>
  <dcterms:modified xsi:type="dcterms:W3CDTF">2015-10-13T10:26:54Z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2015-05-18T00:00:00Z</vt:filetime>
  </property>
  <property fmtid="{D5CDD505-2E9C-101B-9397-08002B2CF9AE}" pid="3" name="Creator">
    <vt:lpwstr>Adobe InDesign CS4 (6.0.6)</vt:lpwstr>
  </property>
  <property fmtid="{D5CDD505-2E9C-101B-9397-08002B2CF9AE}" pid="4" name="LastSaved">
    <vt:filetime>2015-05-18T00:00:00Z</vt:filetime>
  </property>
</Properties>
</file>