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7559675" cx="10080625"/>
  <p:notesSz cx="7559675" cy="10691800"/>
  <p:embeddedFontLst>
    <p:embeddedFont>
      <p:font typeface="Palatino Linotype"/>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2D200454-40CA-4A62-9FC3-DE9A4176ACB9}">
      <p15:notesGuideLst>
        <p15:guide id="1" orient="horz" pos="2880">
          <p15:clr>
            <a:srgbClr val="000000"/>
          </p15:clr>
        </p15:guide>
        <p15:guide id="2" pos="2160">
          <p15:clr>
            <a:srgbClr val="000000"/>
          </p15:clr>
        </p15:guide>
      </p15:notesGuideLst>
    </p:ext>
    <p:ext uri="http://customooxmlschemas.google.com/">
      <go:slidesCustomData xmlns:go="http://customooxmlschemas.google.com/" r:id="rId18" roundtripDataSignature="AMtx7miWTvZpT7eD9dHq0lSjSmSUn6FM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alatinoLinotype-bold.fntdata"/><Relationship Id="rId14" Type="http://schemas.openxmlformats.org/officeDocument/2006/relationships/font" Target="fonts/PalatinoLinotype-regular.fntdata"/><Relationship Id="rId17" Type="http://schemas.openxmlformats.org/officeDocument/2006/relationships/font" Target="fonts/PalatinoLinotype-boldItalic.fntdata"/><Relationship Id="rId16" Type="http://schemas.openxmlformats.org/officeDocument/2006/relationships/font" Target="fonts/PalatinoLinotype-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 name="Shape 2"/>
        <p:cNvGrpSpPr/>
        <p:nvPr/>
      </p:nvGrpSpPr>
      <p:grpSpPr>
        <a:xfrm>
          <a:off x="0" y="0"/>
          <a:ext cx="0" cy="0"/>
          <a:chOff x="0" y="0"/>
          <a:chExt cx="0" cy="0"/>
        </a:xfrm>
      </p:grpSpPr>
      <p:sp>
        <p:nvSpPr>
          <p:cNvPr id="3" name="Google Shape;3;n"/>
          <p:cNvSpPr txBox="1"/>
          <p:nvPr>
            <p:ph idx="12" type="sldNum"/>
          </p:nvPr>
        </p:nvSpPr>
        <p:spPr>
          <a:xfrm>
            <a:off x="4278312" y="10156825"/>
            <a:ext cx="3279775" cy="533400"/>
          </a:xfrm>
          <a:prstGeom prst="rect">
            <a:avLst/>
          </a:prstGeom>
          <a:noFill/>
          <a:ln>
            <a:noFill/>
          </a:ln>
        </p:spPr>
        <p:txBody>
          <a:bodyPr anchorCtr="0" anchor="b" bIns="0" lIns="0" spcFirstLastPara="1" rIns="0" wrap="square" tIns="0">
            <a:noAutofit/>
          </a:bodyPr>
          <a:lstStyle/>
          <a:p>
            <a:pPr indent="0" lvl="0" marL="0" marR="0" rtl="0" algn="l">
              <a:lnSpc>
                <a:spcPct val="93000"/>
              </a:lnSpc>
              <a:spcBef>
                <a:spcPts val="0"/>
              </a:spcBef>
              <a:spcAft>
                <a:spcPts val="0"/>
              </a:spcAft>
              <a:buClr>
                <a:srgbClr val="000000"/>
              </a:buClr>
              <a:buSzPts val="1800"/>
              <a:buFont typeface="Arial"/>
              <a:buNone/>
            </a:pPr>
            <a:fld id="{00000000-1234-1234-1234-123412341234}" type="slidenum">
              <a:rPr b="0" i="0" lang="en-US" sz="18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4" name="Google Shape;4;n"/>
          <p:cNvSpPr/>
          <p:nvPr>
            <p:ph idx="2" type="sldImg"/>
          </p:nvPr>
        </p:nvSpPr>
        <p:spPr>
          <a:xfrm>
            <a:off x="1106487" y="812800"/>
            <a:ext cx="5343525" cy="40068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 name="Google Shape;5;n"/>
          <p:cNvSpPr txBox="1"/>
          <p:nvPr>
            <p:ph idx="1" type="body"/>
          </p:nvPr>
        </p:nvSpPr>
        <p:spPr>
          <a:xfrm>
            <a:off x="755650" y="5078412"/>
            <a:ext cx="6046787" cy="4810125"/>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 name="Google Shape;6;n"/>
          <p:cNvSpPr txBox="1"/>
          <p:nvPr>
            <p:ph idx="3" type="hdr"/>
          </p:nvPr>
        </p:nvSpPr>
        <p:spPr>
          <a:xfrm>
            <a:off x="0" y="0"/>
            <a:ext cx="3279775" cy="533400"/>
          </a:xfrm>
          <a:prstGeom prst="rect">
            <a:avLst/>
          </a:prstGeom>
          <a:noFill/>
          <a:ln>
            <a:noFill/>
          </a:ln>
        </p:spPr>
        <p:txBody>
          <a:bodyPr anchorCtr="0" anchor="t" bIns="0" lIns="0" spcFirstLastPara="1" rIns="0" wrap="square" tIns="0">
            <a:noAutofit/>
          </a:bodyPr>
          <a:lstStyle>
            <a:lvl1pPr lvl="0" marR="0" rtl="0" algn="l">
              <a:lnSpc>
                <a:spcPct val="93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lvl="1"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n"/>
          <p:cNvSpPr txBox="1"/>
          <p:nvPr>
            <p:ph idx="10" type="dt"/>
          </p:nvPr>
        </p:nvSpPr>
        <p:spPr>
          <a:xfrm>
            <a:off x="4278312" y="0"/>
            <a:ext cx="3279775" cy="533400"/>
          </a:xfrm>
          <a:prstGeom prst="rect">
            <a:avLst/>
          </a:prstGeom>
          <a:noFill/>
          <a:ln>
            <a:noFill/>
          </a:ln>
        </p:spPr>
        <p:txBody>
          <a:bodyPr anchorCtr="0" anchor="t" bIns="0" lIns="0" spcFirstLastPara="1" rIns="0" wrap="square" tIns="0">
            <a:noAutofit/>
          </a:bodyPr>
          <a:lstStyle>
            <a:lvl1pPr lvl="0" marR="0" rtl="0" algn="r">
              <a:lnSpc>
                <a:spcPct val="93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lvl="1"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n"/>
          <p:cNvSpPr txBox="1"/>
          <p:nvPr>
            <p:ph idx="11" type="ftr"/>
          </p:nvPr>
        </p:nvSpPr>
        <p:spPr>
          <a:xfrm>
            <a:off x="0" y="10156825"/>
            <a:ext cx="3279775" cy="533400"/>
          </a:xfrm>
          <a:prstGeom prst="rect">
            <a:avLst/>
          </a:prstGeom>
          <a:noFill/>
          <a:ln>
            <a:noFill/>
          </a:ln>
        </p:spPr>
        <p:txBody>
          <a:bodyPr anchorCtr="0" anchor="b" bIns="0" lIns="0" spcFirstLastPara="1" rIns="0" wrap="square" tIns="0">
            <a:noAutofit/>
          </a:bodyPr>
          <a:lstStyle>
            <a:lvl1pPr lvl="0" marR="0" rtl="0" algn="l">
              <a:lnSpc>
                <a:spcPct val="93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lvl="1"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n"/>
          <p:cNvSpPr txBox="1"/>
          <p:nvPr>
            <p:ph idx="4" type="sldNum"/>
          </p:nvPr>
        </p:nvSpPr>
        <p:spPr>
          <a:xfrm>
            <a:off x="4278312" y="10156825"/>
            <a:ext cx="3279775" cy="533400"/>
          </a:xfrm>
          <a:prstGeom prst="rect">
            <a:avLst/>
          </a:prstGeom>
          <a:noFill/>
          <a:ln>
            <a:noFill/>
          </a:ln>
        </p:spPr>
        <p:txBody>
          <a:bodyPr anchorCtr="0" anchor="b" bIns="0" lIns="0" spcFirstLastPara="1" rIns="0" wrap="square" tIns="0">
            <a:noAutofit/>
          </a:bodyPr>
          <a:lstStyle/>
          <a:p>
            <a:pPr indent="0" lvl="0" marL="0" marR="0" rtl="0" algn="r">
              <a:lnSpc>
                <a:spcPct val="93000"/>
              </a:lnSpc>
              <a:spcBef>
                <a:spcPts val="0"/>
              </a:spcBef>
              <a:spcAft>
                <a:spcPts val="0"/>
              </a:spcAft>
              <a:buClr>
                <a:srgbClr val="000000"/>
              </a:buClr>
              <a:buSzPts val="1400"/>
              <a:buFont typeface="Times New Roman"/>
              <a:buNone/>
            </a:pPr>
            <a:fld id="{00000000-1234-1234-1234-123412341234}" type="slidenum">
              <a:rPr b="0" i="0" lang="en-US" sz="1400" u="none" cap="none" strike="noStrike">
                <a:solidFill>
                  <a:srgbClr val="000000"/>
                </a:solidFill>
                <a:latin typeface="Times New Roman"/>
                <a:ea typeface="Times New Roman"/>
                <a:cs typeface="Times New Roman"/>
                <a:sym typeface="Times New Roman"/>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gdafc12f5e4_0_11:notes"/>
          <p:cNvSpPr txBox="1"/>
          <p:nvPr>
            <p:ph idx="12" type="sldNum"/>
          </p:nvPr>
        </p:nvSpPr>
        <p:spPr>
          <a:xfrm>
            <a:off x="4278312" y="10156825"/>
            <a:ext cx="3279900" cy="533400"/>
          </a:xfrm>
          <a:prstGeom prst="rect">
            <a:avLst/>
          </a:prstGeom>
        </p:spPr>
        <p:txBody>
          <a:bodyPr anchorCtr="0" anchor="b" bIns="0" lIns="0" spcFirstLastPara="1" rIns="0" wrap="square" tIns="0">
            <a:noAutofit/>
          </a:bodyPr>
          <a:lstStyle/>
          <a:p>
            <a:pPr indent="0" lvl="0" marL="0" rtl="0" algn="l">
              <a:spcBef>
                <a:spcPts val="0"/>
              </a:spcBef>
              <a:spcAft>
                <a:spcPts val="0"/>
              </a:spcAft>
              <a:buClr>
                <a:srgbClr val="000000"/>
              </a:buClr>
              <a:buSzPts val="1800"/>
              <a:buFont typeface="Arial"/>
              <a:buNone/>
            </a:pPr>
            <a:fld id="{00000000-1234-1234-1234-123412341234}" type="slidenum">
              <a:rPr lang="en-US"/>
              <a:t>‹#›</a:t>
            </a:fld>
            <a:endParaRPr sz="1400"/>
          </a:p>
        </p:txBody>
      </p:sp>
      <p:sp>
        <p:nvSpPr>
          <p:cNvPr id="24" name="Google Shape;24;gdafc12f5e4_0_11:notes"/>
          <p:cNvSpPr/>
          <p:nvPr>
            <p:ph idx="2" type="sldImg"/>
          </p:nvPr>
        </p:nvSpPr>
        <p:spPr>
          <a:xfrm>
            <a:off x="1106487" y="812800"/>
            <a:ext cx="5343600" cy="4006800"/>
          </a:xfrm>
          <a:custGeom>
            <a:rect b="b" l="l" r="r" t="t"/>
            <a:pathLst>
              <a:path extrusionOk="0" h="120000" w="120000">
                <a:moveTo>
                  <a:pt x="0" y="0"/>
                </a:moveTo>
                <a:lnTo>
                  <a:pt x="120000" y="0"/>
                </a:lnTo>
                <a:lnTo>
                  <a:pt x="120000" y="120000"/>
                </a:lnTo>
                <a:lnTo>
                  <a:pt x="0" y="120000"/>
                </a:lnTo>
                <a:close/>
              </a:path>
            </a:pathLst>
          </a:custGeom>
        </p:spPr>
      </p:sp>
      <p:sp>
        <p:nvSpPr>
          <p:cNvPr id="25" name="Google Shape;25;gdafc12f5e4_0_11:notes"/>
          <p:cNvSpPr txBox="1"/>
          <p:nvPr>
            <p:ph idx="1" type="body"/>
          </p:nvPr>
        </p:nvSpPr>
        <p:spPr>
          <a:xfrm>
            <a:off x="755650" y="5078412"/>
            <a:ext cx="6046800" cy="4810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6" name="Google Shape;26;gdafc12f5e4_0_11:notes"/>
          <p:cNvSpPr txBox="1"/>
          <p:nvPr>
            <p:ph idx="3" type="sldNum"/>
          </p:nvPr>
        </p:nvSpPr>
        <p:spPr>
          <a:xfrm>
            <a:off x="4278312" y="10156825"/>
            <a:ext cx="3279900" cy="5334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SzPts val="1400"/>
              <a:buFont typeface="Times New Roman"/>
              <a:buNone/>
            </a:pPr>
            <a:fld id="{00000000-1234-1234-1234-123412341234}" type="slidenum">
              <a:rPr lang="en-US"/>
              <a:t>‹#›</a:t>
            </a:fld>
            <a:endParaRPr>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33" name="Google Shape;33;p2: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3: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40" name="Google Shape;40;p3: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4: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46" name="Google Shape;46;p4: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5: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51" name="Google Shape;51;p5: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6: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56" name="Google Shape;56;p6: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7: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63" name="Google Shape;63;p7: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8:notes"/>
          <p:cNvSpPr/>
          <p:nvPr>
            <p:ph idx="2" type="sldImg"/>
          </p:nvPr>
        </p:nvSpPr>
        <p:spPr>
          <a:xfrm>
            <a:off x="1106487" y="812800"/>
            <a:ext cx="5345112" cy="4008437"/>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68" name="Google Shape;68;p8:notes"/>
          <p:cNvSpPr txBox="1"/>
          <p:nvPr>
            <p:ph idx="1" type="body"/>
          </p:nvPr>
        </p:nvSpPr>
        <p:spPr>
          <a:xfrm>
            <a:off x="755650" y="5078412"/>
            <a:ext cx="6048375" cy="4811712"/>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type="tx">
  <p:cSld name="TITLE_AND_BODY">
    <p:spTree>
      <p:nvGrpSpPr>
        <p:cNvPr id="16" name="Shape 16"/>
        <p:cNvGrpSpPr/>
        <p:nvPr/>
      </p:nvGrpSpPr>
      <p:grpSpPr>
        <a:xfrm>
          <a:off x="0" y="0"/>
          <a:ext cx="0" cy="0"/>
          <a:chOff x="0" y="0"/>
          <a:chExt cx="0" cy="0"/>
        </a:xfrm>
      </p:grpSpPr>
      <p:sp>
        <p:nvSpPr>
          <p:cNvPr id="17" name="Google Shape;17;p10"/>
          <p:cNvSpPr txBox="1"/>
          <p:nvPr>
            <p:ph type="title"/>
          </p:nvPr>
        </p:nvSpPr>
        <p:spPr>
          <a:xfrm>
            <a:off x="503237" y="301625"/>
            <a:ext cx="9069387" cy="1260475"/>
          </a:xfrm>
          <a:prstGeom prst="rect">
            <a:avLst/>
          </a:prstGeom>
          <a:noFill/>
          <a:ln>
            <a:noFill/>
          </a:ln>
        </p:spPr>
        <p:txBody>
          <a:bodyPr anchorCtr="0" anchor="ctr" bIns="0" lIns="0" spcFirstLastPara="1" rIns="0" wrap="square" tIns="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p:txBody>
      </p:sp>
      <p:sp>
        <p:nvSpPr>
          <p:cNvPr id="18" name="Google Shape;18;p10"/>
          <p:cNvSpPr txBox="1"/>
          <p:nvPr>
            <p:ph idx="1" type="body"/>
          </p:nvPr>
        </p:nvSpPr>
        <p:spPr>
          <a:xfrm>
            <a:off x="503237" y="1768475"/>
            <a:ext cx="9069387" cy="4987925"/>
          </a:xfrm>
          <a:prstGeom prst="rect">
            <a:avLst/>
          </a:prstGeom>
          <a:noFill/>
          <a:ln>
            <a:noFill/>
          </a:ln>
        </p:spPr>
        <p:txBody>
          <a:bodyPr anchorCtr="0" anchor="t" bIns="0" lIns="0" spcFirstLastPara="1" rIns="0" wrap="square" tIns="28200">
            <a:noAutofit/>
          </a:bodyPr>
          <a:lstStyle>
            <a:lvl1pPr indent="-228600" lvl="0" marL="457200" algn="l">
              <a:lnSpc>
                <a:spcPct val="93000"/>
              </a:lnSpc>
              <a:spcBef>
                <a:spcPts val="0"/>
              </a:spcBef>
              <a:spcAft>
                <a:spcPts val="0"/>
              </a:spcAft>
              <a:buSzPts val="1400"/>
              <a:buNone/>
              <a:defRPr/>
            </a:lvl1pPr>
            <a:lvl2pPr indent="-228600" lvl="1" marL="914400" algn="l">
              <a:lnSpc>
                <a:spcPct val="93000"/>
              </a:lnSpc>
              <a:spcBef>
                <a:spcPts val="1400"/>
              </a:spcBef>
              <a:spcAft>
                <a:spcPts val="0"/>
              </a:spcAft>
              <a:buSzPts val="1400"/>
              <a:buNone/>
              <a:defRPr/>
            </a:lvl2pPr>
            <a:lvl3pPr indent="-228600" lvl="2" marL="1371600" algn="l">
              <a:lnSpc>
                <a:spcPct val="93000"/>
              </a:lnSpc>
              <a:spcBef>
                <a:spcPts val="1100"/>
              </a:spcBef>
              <a:spcAft>
                <a:spcPts val="0"/>
              </a:spcAft>
              <a:buSzPts val="1400"/>
              <a:buNone/>
              <a:defRPr/>
            </a:lvl3pPr>
            <a:lvl4pPr indent="-228600" lvl="3" marL="1828800" algn="l">
              <a:lnSpc>
                <a:spcPct val="93000"/>
              </a:lnSpc>
              <a:spcBef>
                <a:spcPts val="800"/>
              </a:spcBef>
              <a:spcAft>
                <a:spcPts val="0"/>
              </a:spcAft>
              <a:buSzPts val="1400"/>
              <a:buNone/>
              <a:defRPr/>
            </a:lvl4pPr>
            <a:lvl5pPr indent="-228600" lvl="4" marL="2286000" algn="l">
              <a:lnSpc>
                <a:spcPct val="93000"/>
              </a:lnSpc>
              <a:spcBef>
                <a:spcPts val="500"/>
              </a:spcBef>
              <a:spcAft>
                <a:spcPts val="0"/>
              </a:spcAft>
              <a:buSzPts val="1400"/>
              <a:buNone/>
              <a:defRPr/>
            </a:lvl5pPr>
            <a:lvl6pPr indent="-228600" lvl="5" marL="2743200" algn="l">
              <a:lnSpc>
                <a:spcPct val="93000"/>
              </a:lnSpc>
              <a:spcBef>
                <a:spcPts val="200"/>
              </a:spcBef>
              <a:spcAft>
                <a:spcPts val="0"/>
              </a:spcAft>
              <a:buSzPts val="1400"/>
              <a:buNone/>
              <a:defRPr/>
            </a:lvl6pPr>
            <a:lvl7pPr indent="-228600" lvl="6" marL="3200400" algn="l">
              <a:lnSpc>
                <a:spcPct val="93000"/>
              </a:lnSpc>
              <a:spcBef>
                <a:spcPts val="200"/>
              </a:spcBef>
              <a:spcAft>
                <a:spcPts val="0"/>
              </a:spcAft>
              <a:buSzPts val="1400"/>
              <a:buNone/>
              <a:defRPr/>
            </a:lvl7pPr>
            <a:lvl8pPr indent="-228600" lvl="7" marL="3657600" algn="l">
              <a:lnSpc>
                <a:spcPct val="93000"/>
              </a:lnSpc>
              <a:spcBef>
                <a:spcPts val="200"/>
              </a:spcBef>
              <a:spcAft>
                <a:spcPts val="0"/>
              </a:spcAft>
              <a:buSzPts val="1400"/>
              <a:buNone/>
              <a:defRPr/>
            </a:lvl8pPr>
            <a:lvl9pPr indent="-228600" lvl="8" marL="4114800" algn="l">
              <a:lnSpc>
                <a:spcPct val="93000"/>
              </a:lnSpc>
              <a:spcBef>
                <a:spcPts val="200"/>
              </a:spcBef>
              <a:spcAft>
                <a:spcPts val="200"/>
              </a:spcAft>
              <a:buSzPts val="1400"/>
              <a:buNone/>
              <a:defRPr/>
            </a:lvl9pPr>
          </a:lstStyle>
          <a:p/>
        </p:txBody>
      </p:sp>
      <p:sp>
        <p:nvSpPr>
          <p:cNvPr id="19" name="Google Shape;19;p10"/>
          <p:cNvSpPr txBox="1"/>
          <p:nvPr>
            <p:ph idx="10" type="dt"/>
          </p:nvPr>
        </p:nvSpPr>
        <p:spPr>
          <a:xfrm>
            <a:off x="503237" y="6886575"/>
            <a:ext cx="2346325" cy="519112"/>
          </a:xfrm>
          <a:prstGeom prst="rect">
            <a:avLst/>
          </a:prstGeom>
          <a:noFill/>
          <a:ln>
            <a:noFill/>
          </a:ln>
        </p:spPr>
        <p:txBody>
          <a:bodyPr anchorCtr="0" anchor="t" bIns="0" lIns="0" spcFirstLastPara="1" rIns="0" wrap="square" tIns="0">
            <a:noAutofit/>
          </a:bodyPr>
          <a:lstStyle>
            <a:lvl1pPr lvl="0" algn="l">
              <a:lnSpc>
                <a:spcPct val="93000"/>
              </a:lnSpc>
              <a:spcBef>
                <a:spcPts val="0"/>
              </a:spcBef>
              <a:spcAft>
                <a:spcPts val="0"/>
              </a:spcAft>
              <a:buSzPts val="1400"/>
              <a:buNone/>
              <a:defRPr/>
            </a:lvl1pPr>
            <a:lvl2pPr lvl="1" algn="l">
              <a:lnSpc>
                <a:spcPct val="93000"/>
              </a:lnSpc>
              <a:spcBef>
                <a:spcPts val="0"/>
              </a:spcBef>
              <a:spcAft>
                <a:spcPts val="0"/>
              </a:spcAft>
              <a:buSzPts val="1400"/>
              <a:buNone/>
              <a:defRPr/>
            </a:lvl2pPr>
            <a:lvl3pPr lvl="2" algn="l">
              <a:lnSpc>
                <a:spcPct val="93000"/>
              </a:lnSpc>
              <a:spcBef>
                <a:spcPts val="0"/>
              </a:spcBef>
              <a:spcAft>
                <a:spcPts val="0"/>
              </a:spcAft>
              <a:buSzPts val="1400"/>
              <a:buNone/>
              <a:defRPr/>
            </a:lvl3pPr>
            <a:lvl4pPr lvl="3" algn="l">
              <a:lnSpc>
                <a:spcPct val="93000"/>
              </a:lnSpc>
              <a:spcBef>
                <a:spcPts val="0"/>
              </a:spcBef>
              <a:spcAft>
                <a:spcPts val="0"/>
              </a:spcAft>
              <a:buSzPts val="1400"/>
              <a:buNone/>
              <a:defRPr/>
            </a:lvl4pPr>
            <a:lvl5pPr lvl="4" algn="l">
              <a:lnSpc>
                <a:spcPct val="93000"/>
              </a:lnSpc>
              <a:spcBef>
                <a:spcPts val="0"/>
              </a:spcBef>
              <a:spcAft>
                <a:spcPts val="0"/>
              </a:spcAft>
              <a:buSzPts val="1400"/>
              <a:buNone/>
              <a:defRPr/>
            </a:lvl5pPr>
            <a:lvl6pPr lvl="5" algn="l">
              <a:lnSpc>
                <a:spcPct val="93000"/>
              </a:lnSpc>
              <a:spcBef>
                <a:spcPts val="0"/>
              </a:spcBef>
              <a:spcAft>
                <a:spcPts val="0"/>
              </a:spcAft>
              <a:buSzPts val="1400"/>
              <a:buNone/>
              <a:defRPr/>
            </a:lvl6pPr>
            <a:lvl7pPr lvl="6" algn="l">
              <a:lnSpc>
                <a:spcPct val="93000"/>
              </a:lnSpc>
              <a:spcBef>
                <a:spcPts val="0"/>
              </a:spcBef>
              <a:spcAft>
                <a:spcPts val="0"/>
              </a:spcAft>
              <a:buSzPts val="1400"/>
              <a:buNone/>
              <a:defRPr/>
            </a:lvl7pPr>
            <a:lvl8pPr lvl="7" algn="l">
              <a:lnSpc>
                <a:spcPct val="93000"/>
              </a:lnSpc>
              <a:spcBef>
                <a:spcPts val="0"/>
              </a:spcBef>
              <a:spcAft>
                <a:spcPts val="0"/>
              </a:spcAft>
              <a:buSzPts val="1400"/>
              <a:buNone/>
              <a:defRPr/>
            </a:lvl8pPr>
            <a:lvl9pPr lvl="8" algn="l">
              <a:lnSpc>
                <a:spcPct val="93000"/>
              </a:lnSpc>
              <a:spcBef>
                <a:spcPts val="0"/>
              </a:spcBef>
              <a:spcAft>
                <a:spcPts val="0"/>
              </a:spcAft>
              <a:buSzPts val="1400"/>
              <a:buNone/>
              <a:defRPr/>
            </a:lvl9pPr>
          </a:lstStyle>
          <a:p/>
        </p:txBody>
      </p:sp>
      <p:sp>
        <p:nvSpPr>
          <p:cNvPr id="20" name="Google Shape;20;p10"/>
          <p:cNvSpPr txBox="1"/>
          <p:nvPr>
            <p:ph idx="11" type="ftr"/>
          </p:nvPr>
        </p:nvSpPr>
        <p:spPr>
          <a:xfrm>
            <a:off x="3448050" y="6886575"/>
            <a:ext cx="3194050" cy="519112"/>
          </a:xfrm>
          <a:prstGeom prst="rect">
            <a:avLst/>
          </a:prstGeom>
          <a:noFill/>
          <a:ln>
            <a:noFill/>
          </a:ln>
        </p:spPr>
        <p:txBody>
          <a:bodyPr anchorCtr="0" anchor="t" bIns="0" lIns="0" spcFirstLastPara="1" rIns="0" wrap="square" tIns="0">
            <a:noAutofit/>
          </a:bodyPr>
          <a:lstStyle>
            <a:lvl1pPr lvl="0" algn="ctr">
              <a:lnSpc>
                <a:spcPct val="93000"/>
              </a:lnSpc>
              <a:spcBef>
                <a:spcPts val="0"/>
              </a:spcBef>
              <a:spcAft>
                <a:spcPts val="0"/>
              </a:spcAft>
              <a:buSzPts val="1400"/>
              <a:buNone/>
              <a:defRPr/>
            </a:lvl1pPr>
            <a:lvl2pPr lvl="1" algn="l">
              <a:lnSpc>
                <a:spcPct val="93000"/>
              </a:lnSpc>
              <a:spcBef>
                <a:spcPts val="0"/>
              </a:spcBef>
              <a:spcAft>
                <a:spcPts val="0"/>
              </a:spcAft>
              <a:buSzPts val="1400"/>
              <a:buNone/>
              <a:defRPr/>
            </a:lvl2pPr>
            <a:lvl3pPr lvl="2" algn="l">
              <a:lnSpc>
                <a:spcPct val="93000"/>
              </a:lnSpc>
              <a:spcBef>
                <a:spcPts val="0"/>
              </a:spcBef>
              <a:spcAft>
                <a:spcPts val="0"/>
              </a:spcAft>
              <a:buSzPts val="1400"/>
              <a:buNone/>
              <a:defRPr/>
            </a:lvl3pPr>
            <a:lvl4pPr lvl="3" algn="l">
              <a:lnSpc>
                <a:spcPct val="93000"/>
              </a:lnSpc>
              <a:spcBef>
                <a:spcPts val="0"/>
              </a:spcBef>
              <a:spcAft>
                <a:spcPts val="0"/>
              </a:spcAft>
              <a:buSzPts val="1400"/>
              <a:buNone/>
              <a:defRPr/>
            </a:lvl4pPr>
            <a:lvl5pPr lvl="4" algn="l">
              <a:lnSpc>
                <a:spcPct val="93000"/>
              </a:lnSpc>
              <a:spcBef>
                <a:spcPts val="0"/>
              </a:spcBef>
              <a:spcAft>
                <a:spcPts val="0"/>
              </a:spcAft>
              <a:buSzPts val="1400"/>
              <a:buNone/>
              <a:defRPr/>
            </a:lvl5pPr>
            <a:lvl6pPr lvl="5" algn="l">
              <a:lnSpc>
                <a:spcPct val="93000"/>
              </a:lnSpc>
              <a:spcBef>
                <a:spcPts val="0"/>
              </a:spcBef>
              <a:spcAft>
                <a:spcPts val="0"/>
              </a:spcAft>
              <a:buSzPts val="1400"/>
              <a:buNone/>
              <a:defRPr/>
            </a:lvl6pPr>
            <a:lvl7pPr lvl="6" algn="l">
              <a:lnSpc>
                <a:spcPct val="93000"/>
              </a:lnSpc>
              <a:spcBef>
                <a:spcPts val="0"/>
              </a:spcBef>
              <a:spcAft>
                <a:spcPts val="0"/>
              </a:spcAft>
              <a:buSzPts val="1400"/>
              <a:buNone/>
              <a:defRPr/>
            </a:lvl7pPr>
            <a:lvl8pPr lvl="7" algn="l">
              <a:lnSpc>
                <a:spcPct val="93000"/>
              </a:lnSpc>
              <a:spcBef>
                <a:spcPts val="0"/>
              </a:spcBef>
              <a:spcAft>
                <a:spcPts val="0"/>
              </a:spcAft>
              <a:buSzPts val="1400"/>
              <a:buNone/>
              <a:defRPr/>
            </a:lvl8pPr>
            <a:lvl9pPr lvl="8" algn="l">
              <a:lnSpc>
                <a:spcPct val="93000"/>
              </a:lnSpc>
              <a:spcBef>
                <a:spcPts val="0"/>
              </a:spcBef>
              <a:spcAft>
                <a:spcPts val="0"/>
              </a:spcAft>
              <a:buSzPts val="1400"/>
              <a:buNone/>
              <a:defRPr/>
            </a:lvl9pPr>
          </a:lstStyle>
          <a:p/>
        </p:txBody>
      </p:sp>
      <p:sp>
        <p:nvSpPr>
          <p:cNvPr id="21" name="Google Shape;21;p10"/>
          <p:cNvSpPr txBox="1"/>
          <p:nvPr>
            <p:ph idx="12" type="sldNum"/>
          </p:nvPr>
        </p:nvSpPr>
        <p:spPr>
          <a:xfrm>
            <a:off x="7227887" y="6886575"/>
            <a:ext cx="2346325" cy="519112"/>
          </a:xfrm>
          <a:prstGeom prst="rect">
            <a:avLst/>
          </a:prstGeom>
          <a:noFill/>
          <a:ln>
            <a:noFill/>
          </a:ln>
        </p:spPr>
        <p:txBody>
          <a:bodyPr anchorCtr="0" anchor="t" bIns="0" lIns="0" spcFirstLastPara="1" rIns="0" wrap="square" tIns="0">
            <a:noAutofit/>
          </a:bodyPr>
          <a:lstStyle>
            <a:lvl1pPr indent="0" lvl="0"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1pPr>
            <a:lvl2pPr indent="0" lvl="1"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2pPr>
            <a:lvl3pPr indent="0" lvl="2"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3pPr>
            <a:lvl4pPr indent="0" lvl="3"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4pPr>
            <a:lvl5pPr indent="0" lvl="4"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5pPr>
            <a:lvl6pPr indent="0" lvl="5"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6pPr>
            <a:lvl7pPr indent="0" lvl="6"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7pPr>
            <a:lvl8pPr indent="0" lvl="7"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8pPr>
            <a:lvl9pPr indent="0" lvl="8" marL="0" marR="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10" name="Shape 10"/>
        <p:cNvGrpSpPr/>
        <p:nvPr/>
      </p:nvGrpSpPr>
      <p:grpSpPr>
        <a:xfrm>
          <a:off x="0" y="0"/>
          <a:ext cx="0" cy="0"/>
          <a:chOff x="0" y="0"/>
          <a:chExt cx="0" cy="0"/>
        </a:xfrm>
      </p:grpSpPr>
      <p:sp>
        <p:nvSpPr>
          <p:cNvPr id="11" name="Google Shape;11;p9"/>
          <p:cNvSpPr txBox="1"/>
          <p:nvPr>
            <p:ph type="title"/>
          </p:nvPr>
        </p:nvSpPr>
        <p:spPr>
          <a:xfrm>
            <a:off x="503237" y="301625"/>
            <a:ext cx="9069387" cy="1260475"/>
          </a:xfrm>
          <a:prstGeom prst="rect">
            <a:avLst/>
          </a:prstGeom>
          <a:noFill/>
          <a:ln>
            <a:noFill/>
          </a:ln>
        </p:spPr>
        <p:txBody>
          <a:bodyPr anchorCtr="0" anchor="ctr" bIns="0" lIns="0" spcFirstLastPara="1" rIns="0" wrap="square" tIns="0">
            <a:noAutofit/>
          </a:bodyPr>
          <a:lstStyle>
            <a:lvl1pPr lvl="0"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1pPr>
            <a:lvl2pPr lvl="1"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2pPr>
            <a:lvl3pPr lvl="2"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3pPr>
            <a:lvl4pPr lvl="3"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4pPr>
            <a:lvl5pPr lvl="4"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5pPr>
            <a:lvl6pPr lvl="5"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6pPr>
            <a:lvl7pPr lvl="6"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7pPr>
            <a:lvl8pPr lvl="7"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8pPr>
            <a:lvl9pPr lvl="8" marR="0" rtl="0" algn="ctr">
              <a:lnSpc>
                <a:spcPct val="93000"/>
              </a:lnSpc>
              <a:spcBef>
                <a:spcPts val="0"/>
              </a:spcBef>
              <a:spcAft>
                <a:spcPts val="0"/>
              </a:spcAft>
              <a:buClr>
                <a:srgbClr val="000000"/>
              </a:buClr>
              <a:buSzPts val="1400"/>
              <a:buFont typeface="Arial"/>
              <a:buNone/>
              <a:defRPr b="0" i="0" sz="4400" u="none" cap="none" strike="noStrike">
                <a:solidFill>
                  <a:srgbClr val="FFFFFF"/>
                </a:solidFill>
                <a:latin typeface="Arial"/>
                <a:ea typeface="Arial"/>
                <a:cs typeface="Arial"/>
                <a:sym typeface="Arial"/>
              </a:defRPr>
            </a:lvl9pPr>
          </a:lstStyle>
          <a:p/>
        </p:txBody>
      </p:sp>
      <p:sp>
        <p:nvSpPr>
          <p:cNvPr id="12" name="Google Shape;12;p9"/>
          <p:cNvSpPr txBox="1"/>
          <p:nvPr>
            <p:ph idx="1" type="body"/>
          </p:nvPr>
        </p:nvSpPr>
        <p:spPr>
          <a:xfrm>
            <a:off x="503237" y="1768475"/>
            <a:ext cx="9069387" cy="4987925"/>
          </a:xfrm>
          <a:prstGeom prst="rect">
            <a:avLst/>
          </a:prstGeom>
          <a:noFill/>
          <a:ln>
            <a:noFill/>
          </a:ln>
        </p:spPr>
        <p:txBody>
          <a:bodyPr anchorCtr="0" anchor="t" bIns="0" lIns="0" spcFirstLastPara="1" rIns="0" wrap="square" tIns="28200">
            <a:noAutofit/>
          </a:bodyPr>
          <a:lstStyle>
            <a:lvl1pPr indent="-228600" lvl="0" marL="457200" marR="0" rtl="0" algn="l">
              <a:lnSpc>
                <a:spcPct val="93000"/>
              </a:lnSpc>
              <a:spcBef>
                <a:spcPts val="0"/>
              </a:spcBef>
              <a:spcAft>
                <a:spcPts val="0"/>
              </a:spcAft>
              <a:buClr>
                <a:srgbClr val="000000"/>
              </a:buClr>
              <a:buSzPts val="1400"/>
              <a:buFont typeface="Arial"/>
              <a:buNone/>
              <a:defRPr b="0" i="0" sz="3200" u="none" cap="none" strike="noStrike">
                <a:solidFill>
                  <a:srgbClr val="FFFFFF"/>
                </a:solidFill>
                <a:latin typeface="Arial"/>
                <a:ea typeface="Arial"/>
                <a:cs typeface="Arial"/>
                <a:sym typeface="Arial"/>
              </a:defRPr>
            </a:lvl1pPr>
            <a:lvl2pPr indent="-228600" lvl="1" marL="914400" marR="0" rtl="0" algn="l">
              <a:lnSpc>
                <a:spcPct val="93000"/>
              </a:lnSpc>
              <a:spcBef>
                <a:spcPts val="1400"/>
              </a:spcBef>
              <a:spcAft>
                <a:spcPts val="0"/>
              </a:spcAft>
              <a:buClr>
                <a:srgbClr val="000000"/>
              </a:buClr>
              <a:buSzPts val="1400"/>
              <a:buFont typeface="Arial"/>
              <a:buNone/>
              <a:defRPr b="0" i="0" sz="2800" u="none" cap="none" strike="noStrike">
                <a:solidFill>
                  <a:srgbClr val="FFFFFF"/>
                </a:solidFill>
                <a:latin typeface="Arial"/>
                <a:ea typeface="Arial"/>
                <a:cs typeface="Arial"/>
                <a:sym typeface="Arial"/>
              </a:defRPr>
            </a:lvl2pPr>
            <a:lvl3pPr indent="-228600" lvl="2" marL="1371600" marR="0" rtl="0" algn="l">
              <a:lnSpc>
                <a:spcPct val="93000"/>
              </a:lnSpc>
              <a:spcBef>
                <a:spcPts val="1100"/>
              </a:spcBef>
              <a:spcAft>
                <a:spcPts val="0"/>
              </a:spcAft>
              <a:buClr>
                <a:srgbClr val="000000"/>
              </a:buClr>
              <a:buSzPts val="1400"/>
              <a:buFont typeface="Arial"/>
              <a:buNone/>
              <a:defRPr b="0" i="0" sz="2400" u="none" cap="none" strike="noStrike">
                <a:solidFill>
                  <a:srgbClr val="FFFFFF"/>
                </a:solidFill>
                <a:latin typeface="Arial"/>
                <a:ea typeface="Arial"/>
                <a:cs typeface="Arial"/>
                <a:sym typeface="Arial"/>
              </a:defRPr>
            </a:lvl3pPr>
            <a:lvl4pPr indent="-228600" lvl="3" marL="1828800" marR="0" rtl="0" algn="l">
              <a:lnSpc>
                <a:spcPct val="93000"/>
              </a:lnSpc>
              <a:spcBef>
                <a:spcPts val="800"/>
              </a:spcBef>
              <a:spcAft>
                <a:spcPts val="0"/>
              </a:spcAft>
              <a:buClr>
                <a:srgbClr val="000000"/>
              </a:buClr>
              <a:buSzPts val="1400"/>
              <a:buFont typeface="Arial"/>
              <a:buNone/>
              <a:defRPr b="0" i="0" sz="2000" u="none" cap="none" strike="noStrike">
                <a:solidFill>
                  <a:srgbClr val="FFFFFF"/>
                </a:solidFill>
                <a:latin typeface="Arial"/>
                <a:ea typeface="Arial"/>
                <a:cs typeface="Arial"/>
                <a:sym typeface="Arial"/>
              </a:defRPr>
            </a:lvl4pPr>
            <a:lvl5pPr indent="-228600" lvl="4" marL="2286000" marR="0" rtl="0" algn="l">
              <a:lnSpc>
                <a:spcPct val="93000"/>
              </a:lnSpc>
              <a:spcBef>
                <a:spcPts val="500"/>
              </a:spcBef>
              <a:spcAft>
                <a:spcPts val="0"/>
              </a:spcAft>
              <a:buClr>
                <a:srgbClr val="000000"/>
              </a:buClr>
              <a:buSzPts val="1400"/>
              <a:buFont typeface="Arial"/>
              <a:buNone/>
              <a:defRPr b="0" i="0" sz="2000" u="none" cap="none" strike="noStrike">
                <a:solidFill>
                  <a:srgbClr val="FFFFFF"/>
                </a:solidFill>
                <a:latin typeface="Arial"/>
                <a:ea typeface="Arial"/>
                <a:cs typeface="Arial"/>
                <a:sym typeface="Arial"/>
              </a:defRPr>
            </a:lvl5pPr>
            <a:lvl6pPr indent="-228600" lvl="5" marL="2743200" marR="0" rtl="0" algn="l">
              <a:lnSpc>
                <a:spcPct val="93000"/>
              </a:lnSpc>
              <a:spcBef>
                <a:spcPts val="200"/>
              </a:spcBef>
              <a:spcAft>
                <a:spcPts val="0"/>
              </a:spcAft>
              <a:buClr>
                <a:srgbClr val="000000"/>
              </a:buClr>
              <a:buSzPts val="1400"/>
              <a:buFont typeface="Arial"/>
              <a:buNone/>
              <a:defRPr b="0" i="0" sz="2000" u="none" cap="none" strike="noStrike">
                <a:solidFill>
                  <a:srgbClr val="FFFFFF"/>
                </a:solidFill>
                <a:latin typeface="Arial"/>
                <a:ea typeface="Arial"/>
                <a:cs typeface="Arial"/>
                <a:sym typeface="Arial"/>
              </a:defRPr>
            </a:lvl6pPr>
            <a:lvl7pPr indent="-228600" lvl="6" marL="3200400" marR="0" rtl="0" algn="l">
              <a:lnSpc>
                <a:spcPct val="93000"/>
              </a:lnSpc>
              <a:spcBef>
                <a:spcPts val="200"/>
              </a:spcBef>
              <a:spcAft>
                <a:spcPts val="0"/>
              </a:spcAft>
              <a:buClr>
                <a:srgbClr val="000000"/>
              </a:buClr>
              <a:buSzPts val="1400"/>
              <a:buFont typeface="Arial"/>
              <a:buNone/>
              <a:defRPr b="0" i="0" sz="2000" u="none" cap="none" strike="noStrike">
                <a:solidFill>
                  <a:srgbClr val="FFFFFF"/>
                </a:solidFill>
                <a:latin typeface="Arial"/>
                <a:ea typeface="Arial"/>
                <a:cs typeface="Arial"/>
                <a:sym typeface="Arial"/>
              </a:defRPr>
            </a:lvl7pPr>
            <a:lvl8pPr indent="-228600" lvl="7" marL="3657600" marR="0" rtl="0" algn="l">
              <a:lnSpc>
                <a:spcPct val="93000"/>
              </a:lnSpc>
              <a:spcBef>
                <a:spcPts val="200"/>
              </a:spcBef>
              <a:spcAft>
                <a:spcPts val="0"/>
              </a:spcAft>
              <a:buClr>
                <a:srgbClr val="000000"/>
              </a:buClr>
              <a:buSzPts val="1400"/>
              <a:buFont typeface="Arial"/>
              <a:buNone/>
              <a:defRPr b="0" i="0" sz="2000" u="none" cap="none" strike="noStrike">
                <a:solidFill>
                  <a:srgbClr val="FFFFFF"/>
                </a:solidFill>
                <a:latin typeface="Arial"/>
                <a:ea typeface="Arial"/>
                <a:cs typeface="Arial"/>
                <a:sym typeface="Arial"/>
              </a:defRPr>
            </a:lvl8pPr>
            <a:lvl9pPr indent="-228600" lvl="8" marL="4114800" marR="0" rtl="0" algn="l">
              <a:lnSpc>
                <a:spcPct val="93000"/>
              </a:lnSpc>
              <a:spcBef>
                <a:spcPts val="200"/>
              </a:spcBef>
              <a:spcAft>
                <a:spcPts val="200"/>
              </a:spcAft>
              <a:buClr>
                <a:srgbClr val="000000"/>
              </a:buClr>
              <a:buSzPts val="1400"/>
              <a:buFont typeface="Arial"/>
              <a:buNone/>
              <a:defRPr b="0" i="0" sz="2000" u="none" cap="none" strike="noStrike">
                <a:solidFill>
                  <a:srgbClr val="FFFFFF"/>
                </a:solidFill>
                <a:latin typeface="Arial"/>
                <a:ea typeface="Arial"/>
                <a:cs typeface="Arial"/>
                <a:sym typeface="Arial"/>
              </a:defRPr>
            </a:lvl9pPr>
          </a:lstStyle>
          <a:p/>
        </p:txBody>
      </p:sp>
      <p:sp>
        <p:nvSpPr>
          <p:cNvPr id="13" name="Google Shape;13;p9"/>
          <p:cNvSpPr txBox="1"/>
          <p:nvPr>
            <p:ph idx="10" type="dt"/>
          </p:nvPr>
        </p:nvSpPr>
        <p:spPr>
          <a:xfrm>
            <a:off x="503237" y="6886575"/>
            <a:ext cx="2346325" cy="519112"/>
          </a:xfrm>
          <a:prstGeom prst="rect">
            <a:avLst/>
          </a:prstGeom>
          <a:noFill/>
          <a:ln>
            <a:noFill/>
          </a:ln>
        </p:spPr>
        <p:txBody>
          <a:bodyPr anchorCtr="0" anchor="t" bIns="0" lIns="0" spcFirstLastPara="1" rIns="0" wrap="square" tIns="0">
            <a:noAutofit/>
          </a:bodyPr>
          <a:lstStyle>
            <a:lvl1pPr lvl="0" marR="0" rtl="0" algn="l">
              <a:lnSpc>
                <a:spcPct val="93000"/>
              </a:lnSpc>
              <a:spcBef>
                <a:spcPts val="0"/>
              </a:spcBef>
              <a:spcAft>
                <a:spcPts val="0"/>
              </a:spcAft>
              <a:buClr>
                <a:srgbClr val="000000"/>
              </a:buClr>
              <a:buSzPts val="1400"/>
              <a:buFont typeface="Arial"/>
              <a:buNone/>
              <a:defRPr b="0" i="0" sz="1400" u="none" cap="none" strike="noStrike">
                <a:solidFill>
                  <a:srgbClr val="FFFFFF"/>
                </a:solidFill>
                <a:latin typeface="Times New Roman"/>
                <a:ea typeface="Times New Roman"/>
                <a:cs typeface="Times New Roman"/>
                <a:sym typeface="Times New Roman"/>
              </a:defRPr>
            </a:lvl1pPr>
            <a:lvl2pPr lvl="1"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 name="Google Shape;14;p9"/>
          <p:cNvSpPr txBox="1"/>
          <p:nvPr>
            <p:ph idx="11" type="ftr"/>
          </p:nvPr>
        </p:nvSpPr>
        <p:spPr>
          <a:xfrm>
            <a:off x="3448050" y="6886575"/>
            <a:ext cx="3194050" cy="519112"/>
          </a:xfrm>
          <a:prstGeom prst="rect">
            <a:avLst/>
          </a:prstGeom>
          <a:noFill/>
          <a:ln>
            <a:noFill/>
          </a:ln>
        </p:spPr>
        <p:txBody>
          <a:bodyPr anchorCtr="0" anchor="t" bIns="0" lIns="0" spcFirstLastPara="1" rIns="0" wrap="square" tIns="0">
            <a:noAutofit/>
          </a:bodyPr>
          <a:lstStyle>
            <a:lvl1pPr lvl="0" marR="0" rtl="0" algn="ctr">
              <a:lnSpc>
                <a:spcPct val="93000"/>
              </a:lnSpc>
              <a:spcBef>
                <a:spcPts val="0"/>
              </a:spcBef>
              <a:spcAft>
                <a:spcPts val="0"/>
              </a:spcAft>
              <a:buClr>
                <a:srgbClr val="000000"/>
              </a:buClr>
              <a:buSzPts val="1400"/>
              <a:buFont typeface="Arial"/>
              <a:buNone/>
              <a:defRPr b="0" i="0" sz="1400" u="none" cap="none" strike="noStrike">
                <a:solidFill>
                  <a:srgbClr val="FFFFFF"/>
                </a:solidFill>
                <a:latin typeface="Times New Roman"/>
                <a:ea typeface="Times New Roman"/>
                <a:cs typeface="Times New Roman"/>
                <a:sym typeface="Times New Roman"/>
              </a:defRPr>
            </a:lvl1pPr>
            <a:lvl2pPr lvl="1"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93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5" name="Google Shape;15;p9"/>
          <p:cNvSpPr txBox="1"/>
          <p:nvPr>
            <p:ph idx="12" type="sldNum"/>
          </p:nvPr>
        </p:nvSpPr>
        <p:spPr>
          <a:xfrm>
            <a:off x="7227887" y="6886575"/>
            <a:ext cx="2346325" cy="519112"/>
          </a:xfrm>
          <a:prstGeom prst="rect">
            <a:avLst/>
          </a:prstGeom>
          <a:noFill/>
          <a:ln>
            <a:noFill/>
          </a:ln>
        </p:spPr>
        <p:txBody>
          <a:bodyPr anchorCtr="0" anchor="t" bIns="0" lIns="0" spcFirstLastPara="1" rIns="0" wrap="square" tIns="0">
            <a:noAutofit/>
          </a:bodyPr>
          <a:lstStyle>
            <a:lvl1pPr indent="0" lvl="0"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1pPr>
            <a:lvl2pPr indent="0" lvl="1"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2pPr>
            <a:lvl3pPr indent="0" lvl="2"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3pPr>
            <a:lvl4pPr indent="0" lvl="3"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4pPr>
            <a:lvl5pPr indent="0" lvl="4"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5pPr>
            <a:lvl6pPr indent="0" lvl="5"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6pPr>
            <a:lvl7pPr indent="0" lvl="6"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7pPr>
            <a:lvl8pPr indent="0" lvl="7"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8pPr>
            <a:lvl9pPr indent="0" lvl="8" marL="0" marR="0" rtl="0" algn="r">
              <a:lnSpc>
                <a:spcPct val="93000"/>
              </a:lnSpc>
              <a:spcBef>
                <a:spcPts val="0"/>
              </a:spcBef>
              <a:spcAft>
                <a:spcPts val="0"/>
              </a:spcAft>
              <a:buClr>
                <a:srgbClr val="FFFFFF"/>
              </a:buClr>
              <a:buSzPts val="1400"/>
              <a:buFont typeface="Times New Roman"/>
              <a:buNone/>
              <a:defRPr b="0" i="0" sz="1400" u="none" cap="none" strike="noStrike">
                <a:solidFill>
                  <a:srgbClr val="FFFFFF"/>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www.ifla.org/bibliography"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www.ifla.org/bibliograph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 name="Shape 27"/>
        <p:cNvGrpSpPr/>
        <p:nvPr/>
      </p:nvGrpSpPr>
      <p:grpSpPr>
        <a:xfrm>
          <a:off x="0" y="0"/>
          <a:ext cx="0" cy="0"/>
          <a:chOff x="0" y="0"/>
          <a:chExt cx="0" cy="0"/>
        </a:xfrm>
      </p:grpSpPr>
      <p:sp>
        <p:nvSpPr>
          <p:cNvPr id="28" name="Google Shape;28;gdafc12f5e4_0_11"/>
          <p:cNvSpPr txBox="1"/>
          <p:nvPr>
            <p:ph type="title"/>
          </p:nvPr>
        </p:nvSpPr>
        <p:spPr>
          <a:xfrm>
            <a:off x="503237" y="301625"/>
            <a:ext cx="9069300" cy="1260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r>
              <a:t/>
            </a:r>
            <a:endParaRPr/>
          </a:p>
        </p:txBody>
      </p:sp>
      <p:sp>
        <p:nvSpPr>
          <p:cNvPr id="29" name="Google Shape;29;gdafc12f5e4_0_11"/>
          <p:cNvSpPr txBox="1"/>
          <p:nvPr>
            <p:ph idx="1" type="body"/>
          </p:nvPr>
        </p:nvSpPr>
        <p:spPr>
          <a:xfrm>
            <a:off x="503237" y="1768475"/>
            <a:ext cx="9069300" cy="4987800"/>
          </a:xfrm>
          <a:prstGeom prst="rect">
            <a:avLst/>
          </a:prstGeom>
        </p:spPr>
        <p:txBody>
          <a:bodyPr anchorCtr="0" anchor="t" bIns="0" lIns="0" spcFirstLastPara="1" rIns="0" wrap="square" tIns="28200">
            <a:noAutofit/>
          </a:bodyPr>
          <a:lstStyle/>
          <a:p>
            <a:pPr indent="0" lvl="0" marL="0" rtl="0" algn="l">
              <a:spcBef>
                <a:spcPts val="0"/>
              </a:spcBef>
              <a:spcAft>
                <a:spcPts val="0"/>
              </a:spcAft>
              <a:buNone/>
            </a:pPr>
            <a:r>
              <a:t/>
            </a:r>
            <a:endParaRPr/>
          </a:p>
        </p:txBody>
      </p:sp>
      <p:pic>
        <p:nvPicPr>
          <p:cNvPr id="30" name="Google Shape;30;gdafc12f5e4_0_11"/>
          <p:cNvPicPr preferRelativeResize="0"/>
          <p:nvPr/>
        </p:nvPicPr>
        <p:blipFill>
          <a:blip r:embed="rId3">
            <a:alphaModFix/>
          </a:blip>
          <a:stretch>
            <a:fillRect/>
          </a:stretch>
        </p:blipFill>
        <p:spPr>
          <a:xfrm>
            <a:off x="1392238" y="669925"/>
            <a:ext cx="7296150" cy="6219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34" name="Shape 34"/>
        <p:cNvGrpSpPr/>
        <p:nvPr/>
      </p:nvGrpSpPr>
      <p:grpSpPr>
        <a:xfrm>
          <a:off x="0" y="0"/>
          <a:ext cx="0" cy="0"/>
          <a:chOff x="0" y="0"/>
          <a:chExt cx="0" cy="0"/>
        </a:xfrm>
      </p:grpSpPr>
      <p:sp>
        <p:nvSpPr>
          <p:cNvPr id="35" name="Google Shape;35;p2"/>
          <p:cNvSpPr txBox="1"/>
          <p:nvPr>
            <p:ph type="title"/>
          </p:nvPr>
        </p:nvSpPr>
        <p:spPr>
          <a:xfrm>
            <a:off x="503225" y="216725"/>
            <a:ext cx="9071100" cy="1802700"/>
          </a:xfrm>
          <a:prstGeom prst="rect">
            <a:avLst/>
          </a:prstGeom>
          <a:noFill/>
          <a:ln>
            <a:noFill/>
          </a:ln>
        </p:spPr>
        <p:txBody>
          <a:bodyPr anchorCtr="0" anchor="ctr" bIns="0" lIns="0" spcFirstLastPara="1" rIns="0" wrap="square" tIns="0">
            <a:noAutofit/>
          </a:bodyPr>
          <a:lstStyle/>
          <a:p>
            <a:pPr indent="0" lvl="0" marL="0" rtl="0" algn="ctr">
              <a:lnSpc>
                <a:spcPct val="113000"/>
              </a:lnSpc>
              <a:spcBef>
                <a:spcPts val="0"/>
              </a:spcBef>
              <a:spcAft>
                <a:spcPts val="0"/>
              </a:spcAft>
              <a:buClr>
                <a:srgbClr val="FFFFFF"/>
              </a:buClr>
              <a:buSzPts val="4800"/>
              <a:buFont typeface="Palatino Linotype"/>
              <a:buNone/>
            </a:pPr>
            <a:r>
              <a:t/>
            </a:r>
            <a:endParaRPr sz="3300"/>
          </a:p>
        </p:txBody>
      </p:sp>
      <p:sp>
        <p:nvSpPr>
          <p:cNvPr id="36" name="Google Shape;36;p2"/>
          <p:cNvSpPr txBox="1"/>
          <p:nvPr>
            <p:ph idx="1" type="body"/>
          </p:nvPr>
        </p:nvSpPr>
        <p:spPr>
          <a:xfrm>
            <a:off x="503237" y="1768475"/>
            <a:ext cx="9070975" cy="4989512"/>
          </a:xfrm>
          <a:prstGeom prst="rect">
            <a:avLst/>
          </a:prstGeom>
          <a:noFill/>
          <a:ln>
            <a:noFill/>
          </a:ln>
        </p:spPr>
        <p:txBody>
          <a:bodyPr anchorCtr="0" anchor="t" bIns="0" lIns="0" spcFirstLastPara="1" rIns="0" wrap="square" tIns="28200">
            <a:noAutofit/>
          </a:bodyPr>
          <a:lstStyle/>
          <a:p>
            <a:pPr indent="-550862" lvl="0" marL="889000" marR="0" rtl="0" algn="just">
              <a:lnSpc>
                <a:spcPct val="93000"/>
              </a:lnSpc>
              <a:spcBef>
                <a:spcPts val="0"/>
              </a:spcBef>
              <a:spcAft>
                <a:spcPts val="0"/>
              </a:spcAft>
              <a:buClr>
                <a:srgbClr val="FFFFFF"/>
              </a:buClr>
              <a:buSzPts val="3200"/>
              <a:buFont typeface="Arial"/>
              <a:buNone/>
            </a:pPr>
            <a:r>
              <a:t/>
            </a:r>
            <a:endParaRPr b="0" i="0" sz="3200" u="none" cap="none" strike="noStrike">
              <a:solidFill>
                <a:srgbClr val="FFFFFF"/>
              </a:solidFill>
              <a:latin typeface="Times New Roman"/>
              <a:ea typeface="Times New Roman"/>
              <a:cs typeface="Times New Roman"/>
              <a:sym typeface="Times New Roman"/>
            </a:endParaRPr>
          </a:p>
          <a:p>
            <a:pPr indent="-550862" lvl="0" marL="889000" marR="0" rtl="0" algn="l">
              <a:lnSpc>
                <a:spcPct val="93000"/>
              </a:lnSpc>
              <a:spcBef>
                <a:spcPts val="1900"/>
              </a:spcBef>
              <a:spcAft>
                <a:spcPts val="0"/>
              </a:spcAft>
              <a:buClr>
                <a:srgbClr val="FFFFFF"/>
              </a:buClr>
              <a:buSzPts val="3200"/>
              <a:buFont typeface="Times New Roman"/>
              <a:buNone/>
            </a:pPr>
            <a:r>
              <a:rPr b="0" i="0" lang="en-US" sz="3200" u="none" cap="none" strike="noStrike">
                <a:solidFill>
                  <a:srgbClr val="FFFFFF"/>
                </a:solidFill>
                <a:latin typeface="Times New Roman"/>
                <a:ea typeface="Times New Roman"/>
                <a:cs typeface="Times New Roman"/>
                <a:sym typeface="Times New Roman"/>
              </a:rPr>
              <a:t>IFLA is an independent, international, non-governmental, not-for-profit organisation, whose  aims are to: </a:t>
            </a:r>
            <a:endParaRPr/>
          </a:p>
          <a:p>
            <a:pPr indent="-550862" lvl="0" marL="889000" marR="0" rtl="0" algn="l">
              <a:lnSpc>
                <a:spcPct val="93000"/>
              </a:lnSpc>
              <a:spcBef>
                <a:spcPts val="10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Promote high standards of provision and delivery of library and information services </a:t>
            </a:r>
            <a:endParaRPr/>
          </a:p>
          <a:p>
            <a:pPr indent="-550862" lvl="0" marL="889000" marR="0" rtl="0" algn="l">
              <a:lnSpc>
                <a:spcPct val="93000"/>
              </a:lnSpc>
              <a:spcBef>
                <a:spcPts val="10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Encourage widespread understanding of the value of good library &amp; information services </a:t>
            </a:r>
            <a:endParaRPr/>
          </a:p>
          <a:p>
            <a:pPr indent="-550862" lvl="0" marL="889000" marR="0" rtl="0" algn="l">
              <a:lnSpc>
                <a:spcPct val="93000"/>
              </a:lnSpc>
              <a:spcBef>
                <a:spcPts val="10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Represent the interests of its members throughout the world.</a:t>
            </a:r>
            <a:endParaRPr/>
          </a:p>
        </p:txBody>
      </p:sp>
      <p:pic>
        <p:nvPicPr>
          <p:cNvPr id="37" name="Google Shape;37;p2"/>
          <p:cNvPicPr preferRelativeResize="0"/>
          <p:nvPr/>
        </p:nvPicPr>
        <p:blipFill>
          <a:blip r:embed="rId3">
            <a:alphaModFix/>
          </a:blip>
          <a:stretch>
            <a:fillRect/>
          </a:stretch>
        </p:blipFill>
        <p:spPr>
          <a:xfrm>
            <a:off x="1543900" y="258700"/>
            <a:ext cx="7353775" cy="1718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41" name="Shape 41"/>
        <p:cNvGrpSpPr/>
        <p:nvPr/>
      </p:nvGrpSpPr>
      <p:grpSpPr>
        <a:xfrm>
          <a:off x="0" y="0"/>
          <a:ext cx="0" cy="0"/>
          <a:chOff x="0" y="0"/>
          <a:chExt cx="0" cy="0"/>
        </a:xfrm>
      </p:grpSpPr>
      <p:sp>
        <p:nvSpPr>
          <p:cNvPr id="42" name="Google Shape;42;p3"/>
          <p:cNvSpPr txBox="1"/>
          <p:nvPr>
            <p:ph idx="1" type="body"/>
          </p:nvPr>
        </p:nvSpPr>
        <p:spPr>
          <a:xfrm>
            <a:off x="503225" y="2742900"/>
            <a:ext cx="9071100" cy="4014900"/>
          </a:xfrm>
          <a:prstGeom prst="rect">
            <a:avLst/>
          </a:prstGeom>
          <a:noFill/>
          <a:ln>
            <a:noFill/>
          </a:ln>
        </p:spPr>
        <p:txBody>
          <a:bodyPr anchorCtr="0" anchor="t" bIns="0" lIns="0" spcFirstLastPara="1" rIns="0" wrap="square" tIns="0">
            <a:noAutofit/>
          </a:bodyPr>
          <a:lstStyle/>
          <a:p>
            <a:pPr indent="-323850" lvl="0" marL="431800" marR="0" rtl="0" algn="ctr">
              <a:lnSpc>
                <a:spcPct val="113000"/>
              </a:lnSpc>
              <a:spcBef>
                <a:spcPts val="0"/>
              </a:spcBef>
              <a:spcAft>
                <a:spcPts val="0"/>
              </a:spcAft>
              <a:buClr>
                <a:srgbClr val="FFFFFF"/>
              </a:buClr>
              <a:buSzPts val="3200"/>
              <a:buFont typeface="Arial"/>
              <a:buNone/>
            </a:pPr>
            <a:r>
              <a:rPr i="0" lang="en-US" sz="3200" u="sng" cap="none" strike="noStrike">
                <a:solidFill>
                  <a:srgbClr val="FFFFFF"/>
                </a:solidFill>
                <a:latin typeface="Palatino Linotype"/>
                <a:ea typeface="Palatino Linotype"/>
                <a:cs typeface="Palatino Linotype"/>
                <a:sym typeface="Palatino Linotype"/>
                <a:hlinkClick r:id="rId3">
                  <a:extLst>
                    <a:ext uri="{A12FA001-AC4F-418D-AE19-62706E023703}">
                      <ahyp:hlinkClr val="tx"/>
                    </a:ext>
                  </a:extLst>
                </a:hlinkClick>
              </a:rPr>
              <a:t>https://www.ifla.org/bibliography</a:t>
            </a:r>
            <a:endParaRPr i="0" sz="3200" u="none" cap="none" strike="noStrike">
              <a:solidFill>
                <a:srgbClr val="FFFFFF"/>
              </a:solidFill>
              <a:latin typeface="Palatino Linotype"/>
              <a:ea typeface="Palatino Linotype"/>
              <a:cs typeface="Palatino Linotype"/>
              <a:sym typeface="Palatino Linotype"/>
            </a:endParaRPr>
          </a:p>
          <a:p>
            <a:pPr indent="-323850" lvl="0" marL="431800" marR="0" rtl="0" algn="just">
              <a:lnSpc>
                <a:spcPct val="11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Palatino Linotype"/>
                <a:ea typeface="Palatino Linotype"/>
                <a:cs typeface="Palatino Linotype"/>
                <a:sym typeface="Palatino Linotype"/>
              </a:rPr>
              <a:t>IFLA Metadata Newsletter</a:t>
            </a:r>
            <a:endParaRPr/>
          </a:p>
          <a:p>
            <a:pPr indent="-323850" lvl="0" marL="431800" marR="0" rtl="0" algn="just">
              <a:lnSpc>
                <a:spcPct val="9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Blog</a:t>
            </a:r>
            <a:endParaRPr/>
          </a:p>
          <a:p>
            <a:pPr indent="-323850" lvl="0" marL="431800" marR="0" rtl="0" algn="just">
              <a:lnSpc>
                <a:spcPct val="9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Mailing list</a:t>
            </a:r>
            <a:endParaRPr/>
          </a:p>
          <a:p>
            <a:pPr indent="-323850" lvl="0" marL="431800" marR="0" rtl="0" algn="just">
              <a:lnSpc>
                <a:spcPct val="9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Sessions</a:t>
            </a:r>
            <a:endParaRPr/>
          </a:p>
          <a:p>
            <a:pPr indent="-323850" lvl="0" marL="431800" marR="0" rtl="0" algn="just">
              <a:lnSpc>
                <a:spcPct val="9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Times New Roman"/>
                <a:ea typeface="Times New Roman"/>
                <a:cs typeface="Times New Roman"/>
                <a:sym typeface="Times New Roman"/>
              </a:rPr>
              <a:t>Business meetings</a:t>
            </a:r>
            <a:endParaRPr/>
          </a:p>
        </p:txBody>
      </p:sp>
      <p:pic>
        <p:nvPicPr>
          <p:cNvPr id="43" name="Google Shape;43;p3"/>
          <p:cNvPicPr preferRelativeResize="0"/>
          <p:nvPr/>
        </p:nvPicPr>
        <p:blipFill>
          <a:blip r:embed="rId4">
            <a:alphaModFix/>
          </a:blip>
          <a:stretch>
            <a:fillRect/>
          </a:stretch>
        </p:blipFill>
        <p:spPr>
          <a:xfrm>
            <a:off x="1846425" y="240850"/>
            <a:ext cx="6422399" cy="2087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47" name="Shape 47"/>
        <p:cNvGrpSpPr/>
        <p:nvPr/>
      </p:nvGrpSpPr>
      <p:grpSpPr>
        <a:xfrm>
          <a:off x="0" y="0"/>
          <a:ext cx="0" cy="0"/>
          <a:chOff x="0" y="0"/>
          <a:chExt cx="0" cy="0"/>
        </a:xfrm>
      </p:grpSpPr>
      <p:sp>
        <p:nvSpPr>
          <p:cNvPr id="48" name="Google Shape;48;p4"/>
          <p:cNvSpPr txBox="1"/>
          <p:nvPr>
            <p:ph idx="1" type="body"/>
          </p:nvPr>
        </p:nvSpPr>
        <p:spPr>
          <a:xfrm>
            <a:off x="431800" y="431800"/>
            <a:ext cx="9070975" cy="6119812"/>
          </a:xfrm>
          <a:prstGeom prst="rect">
            <a:avLst/>
          </a:prstGeom>
          <a:noFill/>
          <a:ln>
            <a:noFill/>
          </a:ln>
        </p:spPr>
        <p:txBody>
          <a:bodyPr anchorCtr="0" anchor="t" bIns="0" lIns="0" spcFirstLastPara="1" rIns="0" wrap="square" tIns="0">
            <a:noAutofit/>
          </a:bodyPr>
          <a:lstStyle/>
          <a:p>
            <a:pPr indent="-323850" lvl="0" marL="431800" marR="0" rtl="0" algn="just">
              <a:lnSpc>
                <a:spcPct val="113000"/>
              </a:lnSpc>
              <a:spcBef>
                <a:spcPts val="0"/>
              </a:spcBef>
              <a:spcAft>
                <a:spcPts val="0"/>
              </a:spcAft>
              <a:buClr>
                <a:srgbClr val="FFFFFF"/>
              </a:buClr>
              <a:buSzPts val="1440"/>
              <a:buFont typeface="Noto Sans Symbols"/>
              <a:buChar char="●"/>
            </a:pPr>
            <a:r>
              <a:rPr b="0" i="1" lang="en-US" sz="3200" u="none" cap="none" strike="noStrike">
                <a:solidFill>
                  <a:srgbClr val="FFFFFF"/>
                </a:solidFill>
                <a:latin typeface="Palatino Linotype"/>
                <a:ea typeface="Palatino Linotype"/>
                <a:cs typeface="Palatino Linotype"/>
                <a:sym typeface="Palatino Linotype"/>
              </a:rPr>
              <a:t>Common Practices for National Bibliographies in the Digital Age</a:t>
            </a:r>
            <a:r>
              <a:rPr b="0" i="0" lang="en-US" sz="3200" u="none" cap="none" strike="noStrike">
                <a:solidFill>
                  <a:srgbClr val="FFFFFF"/>
                </a:solidFill>
                <a:latin typeface="Palatino Linotype"/>
                <a:ea typeface="Palatino Linotype"/>
                <a:cs typeface="Palatino Linotype"/>
                <a:sym typeface="Palatino Linotype"/>
              </a:rPr>
              <a:t> (2021)</a:t>
            </a:r>
            <a:endParaRPr/>
          </a:p>
          <a:p>
            <a:pPr indent="-323850" lvl="1" marL="863600" marR="0" rtl="0" algn="just">
              <a:lnSpc>
                <a:spcPct val="113000"/>
              </a:lnSpc>
              <a:spcBef>
                <a:spcPts val="1400"/>
              </a:spcBef>
              <a:spcAft>
                <a:spcPts val="0"/>
              </a:spcAft>
              <a:buClr>
                <a:srgbClr val="FFFFFF"/>
              </a:buClr>
              <a:buSzPts val="2400"/>
              <a:buFont typeface="Noto Sans Symbols"/>
              <a:buChar char="−"/>
            </a:pPr>
            <a:r>
              <a:rPr b="0" i="1" lang="en-US" sz="3200" u="none" cap="none" strike="noStrike">
                <a:solidFill>
                  <a:srgbClr val="FFFFFF"/>
                </a:solidFill>
                <a:latin typeface="Palatino Linotype"/>
                <a:ea typeface="Palatino Linotype"/>
                <a:cs typeface="Palatino Linotype"/>
                <a:sym typeface="Palatino Linotype"/>
              </a:rPr>
              <a:t>Best Practice for National Bibliographic Agencies in a Digital Age </a:t>
            </a:r>
            <a:r>
              <a:rPr b="0" i="0" lang="en-US" sz="3200" u="none" cap="none" strike="noStrike">
                <a:solidFill>
                  <a:srgbClr val="FFFFFF"/>
                </a:solidFill>
                <a:latin typeface="Palatino Linotype"/>
                <a:ea typeface="Palatino Linotype"/>
                <a:cs typeface="Palatino Linotype"/>
                <a:sym typeface="Palatino Linotype"/>
              </a:rPr>
              <a:t>(2014-2017)</a:t>
            </a:r>
            <a:endParaRPr/>
          </a:p>
          <a:p>
            <a:pPr indent="-323850" lvl="1" marL="863600" marR="0" rtl="0" algn="just">
              <a:lnSpc>
                <a:spcPct val="113000"/>
              </a:lnSpc>
              <a:spcBef>
                <a:spcPts val="1100"/>
              </a:spcBef>
              <a:spcAft>
                <a:spcPts val="0"/>
              </a:spcAft>
              <a:buClr>
                <a:srgbClr val="FFFFFF"/>
              </a:buClr>
              <a:buSzPts val="2400"/>
              <a:buFont typeface="Noto Sans Symbols"/>
              <a:buChar char="−"/>
            </a:pPr>
            <a:r>
              <a:rPr b="0" i="1" lang="en-US" sz="3200" u="none" cap="none" strike="noStrike">
                <a:solidFill>
                  <a:srgbClr val="FFFFFF"/>
                </a:solidFill>
                <a:latin typeface="Palatino Linotype"/>
                <a:ea typeface="Palatino Linotype"/>
                <a:cs typeface="Palatino Linotype"/>
                <a:sym typeface="Palatino Linotype"/>
              </a:rPr>
              <a:t>National Bibliographies in the Digital  Age: Guidance and New Directions  </a:t>
            </a:r>
            <a:r>
              <a:rPr b="0" i="0" lang="en-US" sz="3200" u="none" cap="none" strike="noStrike">
                <a:solidFill>
                  <a:srgbClr val="FFFFFF"/>
                </a:solidFill>
                <a:latin typeface="Palatino Linotype"/>
                <a:ea typeface="Palatino Linotype"/>
                <a:cs typeface="Palatino Linotype"/>
                <a:sym typeface="Palatino Linotype"/>
              </a:rPr>
              <a:t>(2009)</a:t>
            </a:r>
            <a:endParaRPr/>
          </a:p>
          <a:p>
            <a:pPr indent="-323850" lvl="0" marL="431800" marR="0" rtl="0" algn="just">
              <a:lnSpc>
                <a:spcPct val="113000"/>
              </a:lnSpc>
              <a:spcBef>
                <a:spcPts val="1100"/>
              </a:spcBef>
              <a:spcAft>
                <a:spcPts val="0"/>
              </a:spcAft>
              <a:buClr>
                <a:srgbClr val="FFFFFF"/>
              </a:buClr>
              <a:buSzPts val="3200"/>
              <a:buFont typeface="Palatino Linotype"/>
              <a:buNone/>
            </a:pPr>
            <a:r>
              <a:rPr b="0" i="0" lang="en-US" sz="3200" u="none" cap="none" strike="noStrike">
                <a:solidFill>
                  <a:srgbClr val="FFFFFF"/>
                </a:solidFill>
                <a:latin typeface="Palatino Linotype"/>
                <a:ea typeface="Palatino Linotype"/>
                <a:cs typeface="Palatino Linotype"/>
                <a:sym typeface="Palatino Linotype"/>
              </a:rPr>
              <a:t> </a:t>
            </a:r>
            <a:endParaRPr/>
          </a:p>
          <a:p>
            <a:pPr indent="-323850" lvl="0" marL="431800" marR="0" rtl="0" algn="just">
              <a:lnSpc>
                <a:spcPct val="113000"/>
              </a:lnSpc>
              <a:spcBef>
                <a:spcPts val="1400"/>
              </a:spcBef>
              <a:spcAft>
                <a:spcPts val="0"/>
              </a:spcAft>
              <a:buClr>
                <a:srgbClr val="FFFFFF"/>
              </a:buClr>
              <a:buSzPts val="1440"/>
              <a:buFont typeface="Noto Sans Symbols"/>
              <a:buChar char="●"/>
            </a:pPr>
            <a:r>
              <a:rPr b="0" i="0" lang="en-US" sz="3200" u="none" cap="none" strike="noStrike">
                <a:solidFill>
                  <a:srgbClr val="FFFFFF"/>
                </a:solidFill>
                <a:latin typeface="Palatino Linotype"/>
                <a:ea typeface="Palatino Linotype"/>
                <a:cs typeface="Palatino Linotype"/>
                <a:sym typeface="Palatino Linotype"/>
              </a:rPr>
              <a:t>National Bibliographic Register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52" name="Shape 52"/>
        <p:cNvGrpSpPr/>
        <p:nvPr/>
      </p:nvGrpSpPr>
      <p:grpSpPr>
        <a:xfrm>
          <a:off x="0" y="0"/>
          <a:ext cx="0" cy="0"/>
          <a:chOff x="0" y="0"/>
          <a:chExt cx="0" cy="0"/>
        </a:xfrm>
      </p:grpSpPr>
      <p:sp>
        <p:nvSpPr>
          <p:cNvPr id="53" name="Google Shape;53;p5"/>
          <p:cNvSpPr txBox="1"/>
          <p:nvPr>
            <p:ph type="title"/>
          </p:nvPr>
        </p:nvSpPr>
        <p:spPr>
          <a:xfrm>
            <a:off x="431800" y="2770187"/>
            <a:ext cx="9070975" cy="1262062"/>
          </a:xfrm>
          <a:prstGeom prst="rect">
            <a:avLst/>
          </a:prstGeom>
          <a:noFill/>
          <a:ln>
            <a:noFill/>
          </a:ln>
        </p:spPr>
        <p:txBody>
          <a:bodyPr anchorCtr="0" anchor="ctr" bIns="0" lIns="0" spcFirstLastPara="1" rIns="0" wrap="square" tIns="42325">
            <a:noAutofit/>
          </a:bodyPr>
          <a:lstStyle/>
          <a:p>
            <a:pPr indent="0" lvl="0" marL="0" rtl="0" algn="ctr">
              <a:lnSpc>
                <a:spcPct val="93000"/>
              </a:lnSpc>
              <a:spcBef>
                <a:spcPts val="0"/>
              </a:spcBef>
              <a:spcAft>
                <a:spcPts val="0"/>
              </a:spcAft>
              <a:buClr>
                <a:srgbClr val="FFFFFF"/>
              </a:buClr>
              <a:buSzPts val="4800"/>
              <a:buFont typeface="Times New Roman"/>
              <a:buNone/>
            </a:pPr>
            <a:r>
              <a:rPr b="0" i="0" lang="en-US" sz="4800" u="none">
                <a:solidFill>
                  <a:srgbClr val="FFFFFF"/>
                </a:solidFill>
                <a:latin typeface="Times New Roman"/>
                <a:ea typeface="Times New Roman"/>
                <a:cs typeface="Times New Roman"/>
                <a:sym typeface="Times New Roman"/>
              </a:rPr>
              <a:t>National Bibliographies today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57" name="Shape 57"/>
        <p:cNvGrpSpPr/>
        <p:nvPr/>
      </p:nvGrpSpPr>
      <p:grpSpPr>
        <a:xfrm>
          <a:off x="0" y="0"/>
          <a:ext cx="0" cy="0"/>
          <a:chOff x="0" y="0"/>
          <a:chExt cx="0" cy="0"/>
        </a:xfrm>
      </p:grpSpPr>
      <p:sp>
        <p:nvSpPr>
          <p:cNvPr id="58" name="Google Shape;58;p6"/>
          <p:cNvSpPr txBox="1"/>
          <p:nvPr>
            <p:ph type="title"/>
          </p:nvPr>
        </p:nvSpPr>
        <p:spPr>
          <a:xfrm>
            <a:off x="503237" y="215900"/>
            <a:ext cx="9070975" cy="1262062"/>
          </a:xfrm>
          <a:prstGeom prst="rect">
            <a:avLst/>
          </a:prstGeom>
          <a:noFill/>
          <a:ln>
            <a:noFill/>
          </a:ln>
        </p:spPr>
        <p:txBody>
          <a:bodyPr anchorCtr="0" anchor="ctr" bIns="0" lIns="0" spcFirstLastPara="1" rIns="0" wrap="square" tIns="38800">
            <a:noAutofit/>
          </a:bodyPr>
          <a:lstStyle/>
          <a:p>
            <a:pPr indent="0" lvl="0" marL="0" rtl="0" algn="just">
              <a:lnSpc>
                <a:spcPct val="93000"/>
              </a:lnSpc>
              <a:spcBef>
                <a:spcPts val="0"/>
              </a:spcBef>
              <a:spcAft>
                <a:spcPts val="0"/>
              </a:spcAft>
              <a:buClr>
                <a:srgbClr val="FFFFFF"/>
              </a:buClr>
              <a:buSzPts val="4400"/>
              <a:buFont typeface="Times New Roman"/>
              <a:buNone/>
            </a:pPr>
            <a:r>
              <a:rPr b="0" i="0" lang="en-US" sz="4400" u="none">
                <a:solidFill>
                  <a:srgbClr val="FFFFFF"/>
                </a:solidFill>
                <a:latin typeface="Times New Roman"/>
                <a:ea typeface="Times New Roman"/>
                <a:cs typeface="Times New Roman"/>
                <a:sym typeface="Times New Roman"/>
              </a:rPr>
              <a:t> </a:t>
            </a:r>
            <a:endParaRPr/>
          </a:p>
        </p:txBody>
      </p:sp>
      <p:sp>
        <p:nvSpPr>
          <p:cNvPr id="59" name="Google Shape;59;p6"/>
          <p:cNvSpPr txBox="1"/>
          <p:nvPr>
            <p:ph idx="1" type="body"/>
          </p:nvPr>
        </p:nvSpPr>
        <p:spPr>
          <a:xfrm>
            <a:off x="431800" y="647700"/>
            <a:ext cx="9070975" cy="4989512"/>
          </a:xfrm>
          <a:prstGeom prst="rect">
            <a:avLst/>
          </a:prstGeom>
          <a:noFill/>
          <a:ln>
            <a:noFill/>
          </a:ln>
        </p:spPr>
        <p:txBody>
          <a:bodyPr anchorCtr="0" anchor="t" bIns="0" lIns="0" spcFirstLastPara="1" rIns="0" wrap="square" tIns="0">
            <a:noAutofit/>
          </a:bodyPr>
          <a:lstStyle/>
          <a:p>
            <a:pPr indent="0" lvl="0" marL="0" marR="0" rtl="0" algn="just">
              <a:lnSpc>
                <a:spcPct val="113000"/>
              </a:lnSpc>
              <a:spcBef>
                <a:spcPts val="0"/>
              </a:spcBef>
              <a:spcAft>
                <a:spcPts val="0"/>
              </a:spcAft>
              <a:buClr>
                <a:srgbClr val="FFFFFF"/>
              </a:buClr>
              <a:buSzPts val="2800"/>
              <a:buFont typeface="Palatino Linotype"/>
              <a:buNone/>
            </a:pPr>
            <a:r>
              <a:rPr b="0" i="0" lang="en-US" sz="2800" u="none" cap="none" strike="noStrike">
                <a:solidFill>
                  <a:srgbClr val="FFFFFF"/>
                </a:solidFill>
                <a:latin typeface="Palatino Linotype"/>
                <a:ea typeface="Palatino Linotype"/>
                <a:cs typeface="Palatino Linotype"/>
                <a:sym typeface="Palatino Linotype"/>
              </a:rPr>
              <a:t>“National bibliography in the modern sense is defined as an accumulation of the authoritative and comprehensive records of the national output  (i.e. products of the national publishing industry (commercial and non-commercial sector, including government and official publications)) of a country, published regularly, and with the least possible delay. It is produced in accordance with international standards by the national bibliographic agency. Publication details and authorship are investigated and verified in detail.” </a:t>
            </a:r>
            <a:endParaRPr/>
          </a:p>
        </p:txBody>
      </p:sp>
      <p:sp>
        <p:nvSpPr>
          <p:cNvPr id="60" name="Google Shape;60;p6"/>
          <p:cNvSpPr txBox="1"/>
          <p:nvPr/>
        </p:nvSpPr>
        <p:spPr>
          <a:xfrm>
            <a:off x="431800" y="6191250"/>
            <a:ext cx="9359900" cy="1098550"/>
          </a:xfrm>
          <a:prstGeom prst="rect">
            <a:avLst/>
          </a:prstGeom>
          <a:noFill/>
          <a:ln>
            <a:noFill/>
          </a:ln>
        </p:spPr>
        <p:txBody>
          <a:bodyPr anchorCtr="0" anchor="t" bIns="0" lIns="0" spcFirstLastPara="1" rIns="0" wrap="square" tIns="0">
            <a:noAutofit/>
          </a:bodyPr>
          <a:lstStyle/>
          <a:p>
            <a:pPr indent="0" lvl="0" marL="0" marR="0" rtl="0" algn="just">
              <a:lnSpc>
                <a:spcPct val="113000"/>
              </a:lnSpc>
              <a:spcBef>
                <a:spcPts val="0"/>
              </a:spcBef>
              <a:spcAft>
                <a:spcPts val="0"/>
              </a:spcAft>
              <a:buClr>
                <a:srgbClr val="FFFFFF"/>
              </a:buClr>
              <a:buSzPts val="2600"/>
              <a:buFont typeface="Palatino Linotype"/>
              <a:buNone/>
            </a:pPr>
            <a:r>
              <a:rPr b="0" i="1" lang="en-US" sz="2600" u="none" cap="none" strike="noStrike">
                <a:solidFill>
                  <a:srgbClr val="FFFFFF"/>
                </a:solidFill>
                <a:latin typeface="Palatino Linotype"/>
                <a:ea typeface="Palatino Linotype"/>
                <a:cs typeface="Palatino Linotype"/>
                <a:sym typeface="Palatino Linotype"/>
              </a:rPr>
              <a:t>Common Practices for National Bibliographies in the Digital Age </a:t>
            </a:r>
            <a:r>
              <a:rPr b="0" i="0" lang="en-US" sz="2600" u="none" cap="none" strike="noStrike">
                <a:solidFill>
                  <a:srgbClr val="FFFFFF"/>
                </a:solidFill>
                <a:latin typeface="Palatino Linotype"/>
                <a:ea typeface="Palatino Linotype"/>
                <a:cs typeface="Palatino Linotype"/>
                <a:sym typeface="Palatino Linotype"/>
              </a:rPr>
              <a:t>(2021)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64" name="Shape 64"/>
        <p:cNvGrpSpPr/>
        <p:nvPr/>
      </p:nvGrpSpPr>
      <p:grpSpPr>
        <a:xfrm>
          <a:off x="0" y="0"/>
          <a:ext cx="0" cy="0"/>
          <a:chOff x="0" y="0"/>
          <a:chExt cx="0" cy="0"/>
        </a:xfrm>
      </p:grpSpPr>
      <p:sp>
        <p:nvSpPr>
          <p:cNvPr id="65" name="Google Shape;65;p7"/>
          <p:cNvSpPr txBox="1"/>
          <p:nvPr>
            <p:ph idx="1" type="body"/>
          </p:nvPr>
        </p:nvSpPr>
        <p:spPr>
          <a:xfrm>
            <a:off x="431800" y="596900"/>
            <a:ext cx="9070975" cy="6459537"/>
          </a:xfrm>
          <a:prstGeom prst="rect">
            <a:avLst/>
          </a:prstGeom>
          <a:noFill/>
          <a:ln>
            <a:noFill/>
          </a:ln>
        </p:spPr>
        <p:txBody>
          <a:bodyPr anchorCtr="0" anchor="t" bIns="0" lIns="0" spcFirstLastPara="1" rIns="0" wrap="square" tIns="0">
            <a:noAutofit/>
          </a:bodyPr>
          <a:lstStyle/>
          <a:p>
            <a:pPr indent="0" lvl="0" marL="0" marR="0" rtl="0" algn="just">
              <a:lnSpc>
                <a:spcPct val="113000"/>
              </a:lnSpc>
              <a:spcBef>
                <a:spcPts val="0"/>
              </a:spcBef>
              <a:spcAft>
                <a:spcPts val="0"/>
              </a:spcAft>
              <a:buClr>
                <a:srgbClr val="FFFFFF"/>
              </a:buClr>
              <a:buSzPts val="2600"/>
              <a:buFont typeface="Palatino Linotype"/>
              <a:buNone/>
            </a:pPr>
            <a:r>
              <a:rPr b="0" i="0" lang="en-US" sz="2600" u="none" cap="none" strike="noStrike">
                <a:solidFill>
                  <a:srgbClr val="FFFFFF"/>
                </a:solidFill>
                <a:latin typeface="Palatino Linotype"/>
                <a:ea typeface="Palatino Linotype"/>
                <a:cs typeface="Palatino Linotype"/>
                <a:sym typeface="Palatino Linotype"/>
              </a:rPr>
              <a:t>"A current national bibliography is a mirror that reflects the culture of a country. By looking at the current national bibliography, one is able to learn about the uniqueness of a country. The emphasis on agriculture and technology, the make-up of its society through its various language publications, particular customs and ceremonies important in the life of the nation, the importance of education, literature and science, prominent literary authors of the time and political, social and religious trends within a country are all discernible. A current national bibliography should reflect the interests and unique characteristics of a country much as a mirror reflects the uniqueness of an individual." </a:t>
            </a:r>
            <a:endParaRPr/>
          </a:p>
          <a:p>
            <a:pPr indent="0" lvl="0" marL="0" marR="0" rtl="0" algn="just">
              <a:lnSpc>
                <a:spcPct val="113000"/>
              </a:lnSpc>
              <a:spcBef>
                <a:spcPts val="1400"/>
              </a:spcBef>
              <a:spcAft>
                <a:spcPts val="0"/>
              </a:spcAft>
              <a:buClr>
                <a:srgbClr val="FFFFFF"/>
              </a:buClr>
              <a:buSzPts val="2600"/>
              <a:buFont typeface="Palatino Linotype"/>
              <a:buNone/>
            </a:pPr>
            <a:r>
              <a:rPr b="0" i="0" lang="en-US" sz="2600" u="none" cap="none" strike="noStrike">
                <a:solidFill>
                  <a:srgbClr val="FFFFFF"/>
                </a:solidFill>
                <a:latin typeface="Palatino Linotype"/>
                <a:ea typeface="Palatino Linotype"/>
                <a:cs typeface="Palatino Linotype"/>
                <a:sym typeface="Palatino Linotype"/>
              </a:rPr>
              <a:t>Bell, B. L. (1998). </a:t>
            </a:r>
            <a:r>
              <a:rPr b="0" i="1" lang="en-US" sz="2600" u="none" cap="none" strike="noStrike">
                <a:solidFill>
                  <a:srgbClr val="FFFFFF"/>
                </a:solidFill>
                <a:latin typeface="Palatino Linotype"/>
                <a:ea typeface="Palatino Linotype"/>
                <a:cs typeface="Palatino Linotype"/>
                <a:sym typeface="Palatino Linotype"/>
              </a:rPr>
              <a:t>An annotated guide to current national bibliographies</a:t>
            </a:r>
            <a:r>
              <a:rPr b="0" i="0" lang="en-US" sz="2600" u="none" cap="none" strike="noStrike">
                <a:solidFill>
                  <a:srgbClr val="FFFFFF"/>
                </a:solidFill>
                <a:latin typeface="Palatino Linotype"/>
                <a:ea typeface="Palatino Linotype"/>
                <a:cs typeface="Palatino Linotype"/>
                <a:sym typeface="Palatino Linotype"/>
              </a:rPr>
              <a:t> (2</a:t>
            </a:r>
            <a:r>
              <a:rPr b="0" baseline="30000" i="0" lang="en-US" sz="2600" u="none" cap="none" strike="noStrike">
                <a:solidFill>
                  <a:srgbClr val="FFFFFF"/>
                </a:solidFill>
                <a:latin typeface="Palatino Linotype"/>
                <a:ea typeface="Palatino Linotype"/>
                <a:cs typeface="Palatino Linotype"/>
                <a:sym typeface="Palatino Linotype"/>
              </a:rPr>
              <a:t>nd</a:t>
            </a:r>
            <a:r>
              <a:rPr b="0" i="0" lang="en-US" sz="2600" u="none" cap="none" strike="noStrike">
                <a:solidFill>
                  <a:srgbClr val="FFFFFF"/>
                </a:solidFill>
                <a:latin typeface="Palatino Linotype"/>
                <a:ea typeface="Palatino Linotype"/>
                <a:cs typeface="Palatino Linotype"/>
                <a:sym typeface="Palatino Linotype"/>
              </a:rPr>
              <a:t> completely rev. ed.). München: K.G. Saur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33"/>
        </a:solidFill>
      </p:bgPr>
    </p:bg>
    <p:spTree>
      <p:nvGrpSpPr>
        <p:cNvPr id="69" name="Shape 69"/>
        <p:cNvGrpSpPr/>
        <p:nvPr/>
      </p:nvGrpSpPr>
      <p:grpSpPr>
        <a:xfrm>
          <a:off x="0" y="0"/>
          <a:ext cx="0" cy="0"/>
          <a:chOff x="0" y="0"/>
          <a:chExt cx="0" cy="0"/>
        </a:xfrm>
      </p:grpSpPr>
      <p:sp>
        <p:nvSpPr>
          <p:cNvPr id="70" name="Google Shape;70;p8"/>
          <p:cNvSpPr txBox="1"/>
          <p:nvPr>
            <p:ph type="title"/>
          </p:nvPr>
        </p:nvSpPr>
        <p:spPr>
          <a:xfrm>
            <a:off x="254225" y="5903900"/>
            <a:ext cx="9593400" cy="1262100"/>
          </a:xfrm>
          <a:prstGeom prst="rect">
            <a:avLst/>
          </a:prstGeom>
          <a:noFill/>
          <a:ln>
            <a:noFill/>
          </a:ln>
        </p:spPr>
        <p:txBody>
          <a:bodyPr anchorCtr="0" anchor="ctr" bIns="0" lIns="0" spcFirstLastPara="1" rIns="0" wrap="square" tIns="0">
            <a:noAutofit/>
          </a:bodyPr>
          <a:lstStyle/>
          <a:p>
            <a:pPr indent="0" lvl="0" marL="0" rtl="0" algn="ctr">
              <a:lnSpc>
                <a:spcPct val="113000"/>
              </a:lnSpc>
              <a:spcBef>
                <a:spcPts val="0"/>
              </a:spcBef>
              <a:spcAft>
                <a:spcPts val="0"/>
              </a:spcAft>
              <a:buClr>
                <a:srgbClr val="FFFFFF"/>
              </a:buClr>
              <a:buSzPts val="4800"/>
              <a:buFont typeface="Arial"/>
              <a:buNone/>
            </a:pPr>
            <a:r>
              <a:rPr i="0" lang="en-US" sz="4800" u="sng">
                <a:solidFill>
                  <a:srgbClr val="FFFFFF"/>
                </a:solidFill>
                <a:latin typeface="Palatino Linotype"/>
                <a:ea typeface="Palatino Linotype"/>
                <a:cs typeface="Palatino Linotype"/>
                <a:sym typeface="Palatino Linotype"/>
                <a:hlinkClick r:id="rId3">
                  <a:extLst>
                    <a:ext uri="{A12FA001-AC4F-418D-AE19-62706E023703}">
                      <ahyp:hlinkClr val="tx"/>
                    </a:ext>
                  </a:extLst>
                </a:hlinkClick>
              </a:rPr>
              <a:t>https://www.ifla.org/bibliography</a:t>
            </a:r>
            <a:endParaRPr>
              <a:latin typeface="Palatino Linotype"/>
              <a:ea typeface="Palatino Linotype"/>
              <a:cs typeface="Palatino Linotype"/>
              <a:sym typeface="Palatino Linotype"/>
            </a:endParaRPr>
          </a:p>
        </p:txBody>
      </p:sp>
      <p:sp>
        <p:nvSpPr>
          <p:cNvPr id="71" name="Google Shape;71;p8"/>
          <p:cNvSpPr txBox="1"/>
          <p:nvPr>
            <p:ph idx="1" type="body"/>
          </p:nvPr>
        </p:nvSpPr>
        <p:spPr>
          <a:xfrm>
            <a:off x="504825" y="842962"/>
            <a:ext cx="9070975" cy="4989512"/>
          </a:xfrm>
          <a:prstGeom prst="rect">
            <a:avLst/>
          </a:prstGeom>
          <a:noFill/>
          <a:ln>
            <a:noFill/>
          </a:ln>
        </p:spPr>
        <p:txBody>
          <a:bodyPr anchorCtr="0" anchor="t" bIns="0" lIns="0" spcFirstLastPara="1" rIns="0" wrap="square" tIns="0">
            <a:noAutofit/>
          </a:bodyPr>
          <a:lstStyle/>
          <a:p>
            <a:pPr indent="0" lvl="0" marL="0" marR="0" rtl="0" algn="l">
              <a:lnSpc>
                <a:spcPct val="113000"/>
              </a:lnSpc>
              <a:spcBef>
                <a:spcPts val="0"/>
              </a:spcBef>
              <a:spcAft>
                <a:spcPts val="0"/>
              </a:spcAft>
              <a:buClr>
                <a:srgbClr val="FFFFFF"/>
              </a:buClr>
              <a:buSzPts val="3200"/>
              <a:buFont typeface="Palatino Linotype"/>
              <a:buNone/>
            </a:pPr>
            <a:r>
              <a:rPr b="0" i="0" lang="en-US" sz="3200" u="none" cap="none" strike="noStrike">
                <a:solidFill>
                  <a:srgbClr val="FFFFFF"/>
                </a:solidFill>
                <a:latin typeface="Palatino Linotype"/>
                <a:ea typeface="Palatino Linotype"/>
                <a:cs typeface="Palatino Linotype"/>
                <a:sym typeface="Palatino Linotype"/>
              </a:rPr>
              <a:t>Thank you! </a:t>
            </a:r>
            <a:endParaRPr b="0" i="0" sz="3200" u="none" cap="none" strike="noStrike">
              <a:solidFill>
                <a:srgbClr val="FFFFFF"/>
              </a:solidFill>
              <a:latin typeface="Palatino Linotype"/>
              <a:ea typeface="Palatino Linotype"/>
              <a:cs typeface="Palatino Linotype"/>
              <a:sym typeface="Palatino Linotype"/>
            </a:endParaRPr>
          </a:p>
          <a:p>
            <a:pPr indent="0" lvl="0" marL="0" marR="0" rtl="0" algn="ctr">
              <a:lnSpc>
                <a:spcPct val="113000"/>
              </a:lnSpc>
              <a:spcBef>
                <a:spcPts val="1400"/>
              </a:spcBef>
              <a:spcAft>
                <a:spcPts val="0"/>
              </a:spcAft>
              <a:buClr>
                <a:srgbClr val="FFFFFF"/>
              </a:buClr>
              <a:buSzPts val="3200"/>
              <a:buFont typeface="Palatino Linotype"/>
              <a:buNone/>
            </a:pPr>
            <a:r>
              <a:t/>
            </a:r>
            <a:endParaRPr>
              <a:latin typeface="Palatino Linotype"/>
              <a:ea typeface="Palatino Linotype"/>
              <a:cs typeface="Palatino Linotype"/>
              <a:sym typeface="Palatino Linotype"/>
            </a:endParaRPr>
          </a:p>
          <a:p>
            <a:pPr indent="0" lvl="0" marL="0" marR="0" rtl="0" algn="ctr">
              <a:lnSpc>
                <a:spcPct val="113000"/>
              </a:lnSpc>
              <a:spcBef>
                <a:spcPts val="1400"/>
              </a:spcBef>
              <a:spcAft>
                <a:spcPts val="0"/>
              </a:spcAft>
              <a:buClr>
                <a:srgbClr val="FFFFFF"/>
              </a:buClr>
              <a:buSzPts val="3200"/>
              <a:buFont typeface="Palatino Linotype"/>
              <a:buNone/>
            </a:pPr>
            <a:r>
              <a:t/>
            </a:r>
            <a:endParaRPr>
              <a:latin typeface="Palatino Linotype"/>
              <a:ea typeface="Palatino Linotype"/>
              <a:cs typeface="Palatino Linotype"/>
              <a:sym typeface="Palatino Linotype"/>
            </a:endParaRPr>
          </a:p>
          <a:p>
            <a:pPr indent="0" lvl="0" marL="0" marR="0" rtl="0" algn="ctr">
              <a:lnSpc>
                <a:spcPct val="113000"/>
              </a:lnSpc>
              <a:spcBef>
                <a:spcPts val="1400"/>
              </a:spcBef>
              <a:spcAft>
                <a:spcPts val="0"/>
              </a:spcAft>
              <a:buClr>
                <a:srgbClr val="FFFFFF"/>
              </a:buClr>
              <a:buSzPts val="3200"/>
              <a:buFont typeface="Palatino Linotype"/>
              <a:buNone/>
            </a:pPr>
            <a:r>
              <a:rPr b="0" i="0" lang="en-US" sz="3200" u="none" cap="none" strike="noStrike">
                <a:solidFill>
                  <a:srgbClr val="FFFFFF"/>
                </a:solidFill>
                <a:latin typeface="Palatino Linotype"/>
                <a:ea typeface="Palatino Linotype"/>
                <a:cs typeface="Palatino Linotype"/>
                <a:sym typeface="Palatino Linotype"/>
              </a:rPr>
              <a:t>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OI_THEME_TEMPLATE_DESIGN">
  <a:themeElements>
    <a:clrScheme name="POI_THEME_TEMPLATE_DESIGN">
      <a:dk1>
        <a:srgbClr val="000000"/>
      </a:dk1>
      <a:lt1>
        <a:srgbClr val="FFFFFF"/>
      </a:lt1>
      <a:dk2>
        <a:srgbClr val="000000"/>
      </a:dk2>
      <a:lt2>
        <a:srgbClr val="808080"/>
      </a:lt2>
      <a:accent1>
        <a:srgbClr val="00CC99"/>
      </a:accent1>
      <a:accent2>
        <a:srgbClr val="3333CC"/>
      </a:accent2>
      <a:accent3>
        <a:srgbClr val="FFFFFF"/>
      </a:accent3>
      <a:accent4>
        <a:srgbClr val="00CC99"/>
      </a:accent4>
      <a:accent5>
        <a:srgbClr val="3333CC"/>
      </a:accent5>
      <a:accent6>
        <a:srgbClr val="FFFFFF"/>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2021-04-26T18:41:05Z</dcterms:created>
  <dc:creator>Mathilde</dc:creator>
</cp:coreProperties>
</file>

<file path=docProps/custom.xml><?xml version="1.0" encoding="utf-8"?>
<Properties xmlns="http://schemas.openxmlformats.org/officeDocument/2006/custom-properties" xmlns:vt="http://schemas.openxmlformats.org/officeDocument/2006/docPropsVTypes"/>
</file>