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tmp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305" r:id="rId3"/>
    <p:sldId id="306" r:id="rId4"/>
    <p:sldId id="317" r:id="rId5"/>
    <p:sldId id="307" r:id="rId6"/>
    <p:sldId id="318" r:id="rId7"/>
    <p:sldId id="319" r:id="rId8"/>
    <p:sldId id="316" r:id="rId9"/>
    <p:sldId id="315" r:id="rId10"/>
    <p:sldId id="303" r:id="rId11"/>
    <p:sldId id="308" r:id="rId12"/>
    <p:sldId id="311" r:id="rId13"/>
    <p:sldId id="312" r:id="rId14"/>
    <p:sldId id="309" r:id="rId15"/>
    <p:sldId id="313" r:id="rId16"/>
    <p:sldId id="314" r:id="rId17"/>
    <p:sldId id="265" r:id="rId18"/>
    <p:sldId id="266" r:id="rId19"/>
    <p:sldId id="310" r:id="rId20"/>
    <p:sldId id="284" r:id="rId21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2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A2F3F2-F607-4E4F-BC40-D668DCA7AC00}" type="doc">
      <dgm:prSet loTypeId="urn:microsoft.com/office/officeart/2005/8/layout/chevron1" loCatId="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61C9F9-E130-764C-8DCF-B99115EFAC85}">
      <dgm:prSet phldrT="[Text]"/>
      <dgm:spPr/>
      <dgm:t>
        <a:bodyPr/>
        <a:lstStyle/>
        <a:p>
          <a:r>
            <a:rPr lang="en-US" dirty="0" smtClean="0">
              <a:latin typeface="+mn-lt"/>
            </a:rPr>
            <a:t>Strategic Framework</a:t>
          </a:r>
          <a:endParaRPr lang="en-US" dirty="0">
            <a:latin typeface="+mn-lt"/>
          </a:endParaRPr>
        </a:p>
      </dgm:t>
    </dgm:pt>
    <dgm:pt modelId="{6B8A0A6A-6190-E049-A88C-C6498388D181}" type="parTrans" cxnId="{19F6FA69-80F4-C049-B894-39B558475211}">
      <dgm:prSet/>
      <dgm:spPr/>
      <dgm:t>
        <a:bodyPr/>
        <a:lstStyle/>
        <a:p>
          <a:endParaRPr lang="en-US"/>
        </a:p>
      </dgm:t>
    </dgm:pt>
    <dgm:pt modelId="{A33B8B16-3AEF-324E-9B33-754FBB56C4BE}" type="sibTrans" cxnId="{19F6FA69-80F4-C049-B894-39B558475211}">
      <dgm:prSet/>
      <dgm:spPr/>
      <dgm:t>
        <a:bodyPr/>
        <a:lstStyle/>
        <a:p>
          <a:endParaRPr lang="en-US"/>
        </a:p>
      </dgm:t>
    </dgm:pt>
    <dgm:pt modelId="{C635CECB-DF8F-2140-BDD2-E4C9E3A5B19E}">
      <dgm:prSet phldrT="[Text]" custT="1"/>
      <dgm:spPr>
        <a:solidFill>
          <a:srgbClr val="654D86"/>
        </a:solidFill>
      </dgm:spPr>
      <dgm:t>
        <a:bodyPr/>
        <a:lstStyle/>
        <a:p>
          <a:r>
            <a:rPr lang="en-US" sz="800" dirty="0" smtClean="0">
              <a:latin typeface="+mn-lt"/>
            </a:rPr>
            <a:t>Implementation Goals &amp; Objectives</a:t>
          </a:r>
          <a:endParaRPr lang="en-US" sz="800" dirty="0">
            <a:latin typeface="+mn-lt"/>
          </a:endParaRPr>
        </a:p>
      </dgm:t>
    </dgm:pt>
    <dgm:pt modelId="{C9E3B3FE-3A5A-8A4E-B6F2-2355C71928FD}" type="parTrans" cxnId="{1B3EAA72-C57D-1941-BCF7-9CDAF74734D7}">
      <dgm:prSet/>
      <dgm:spPr/>
      <dgm:t>
        <a:bodyPr/>
        <a:lstStyle/>
        <a:p>
          <a:endParaRPr lang="en-US"/>
        </a:p>
      </dgm:t>
    </dgm:pt>
    <dgm:pt modelId="{76DBEFE2-DE66-304B-AB4F-5B38B224671B}" type="sibTrans" cxnId="{1B3EAA72-C57D-1941-BCF7-9CDAF74734D7}">
      <dgm:prSet/>
      <dgm:spPr/>
      <dgm:t>
        <a:bodyPr/>
        <a:lstStyle/>
        <a:p>
          <a:endParaRPr lang="en-US"/>
        </a:p>
      </dgm:t>
    </dgm:pt>
    <dgm:pt modelId="{9014BAA1-771A-D04D-9175-29DC0EEA1508}">
      <dgm:prSet phldrT="[Text]"/>
      <dgm:spPr/>
      <dgm:t>
        <a:bodyPr/>
        <a:lstStyle/>
        <a:p>
          <a:r>
            <a:rPr lang="en-US" dirty="0" smtClean="0">
              <a:latin typeface="+mn-lt"/>
            </a:rPr>
            <a:t>Service Delivery Model</a:t>
          </a:r>
          <a:endParaRPr lang="en-US" dirty="0">
            <a:latin typeface="+mn-lt"/>
          </a:endParaRPr>
        </a:p>
      </dgm:t>
    </dgm:pt>
    <dgm:pt modelId="{0CB45716-0FC6-6141-BABB-BE505F24A49A}" type="parTrans" cxnId="{ACE5E3EB-1747-8042-9F7B-D21FD05CF574}">
      <dgm:prSet/>
      <dgm:spPr/>
      <dgm:t>
        <a:bodyPr/>
        <a:lstStyle/>
        <a:p>
          <a:endParaRPr lang="en-US"/>
        </a:p>
      </dgm:t>
    </dgm:pt>
    <dgm:pt modelId="{DF9EAF9B-2516-2B47-8AE3-63F0F3829CED}" type="sibTrans" cxnId="{ACE5E3EB-1747-8042-9F7B-D21FD05CF574}">
      <dgm:prSet/>
      <dgm:spPr/>
      <dgm:t>
        <a:bodyPr/>
        <a:lstStyle/>
        <a:p>
          <a:endParaRPr lang="en-US"/>
        </a:p>
      </dgm:t>
    </dgm:pt>
    <dgm:pt modelId="{90CBACBD-8823-D645-BEED-2EEDB1AF3B9B}">
      <dgm:prSet phldrT="[Text]"/>
      <dgm:spPr>
        <a:solidFill>
          <a:srgbClr val="CF5300"/>
        </a:solidFill>
      </dgm:spPr>
      <dgm:t>
        <a:bodyPr/>
        <a:lstStyle/>
        <a:p>
          <a:r>
            <a:rPr lang="en-US" dirty="0" smtClean="0">
              <a:latin typeface="+mn-lt"/>
            </a:rPr>
            <a:t>Consolidation Implementation</a:t>
          </a:r>
          <a:endParaRPr lang="en-US" dirty="0">
            <a:latin typeface="+mn-lt"/>
          </a:endParaRPr>
        </a:p>
      </dgm:t>
    </dgm:pt>
    <dgm:pt modelId="{12DAC5ED-80B9-9C46-AAF6-CC1EA1A00243}" type="parTrans" cxnId="{485EF850-AC73-DF44-B630-7F6197480F6D}">
      <dgm:prSet/>
      <dgm:spPr/>
      <dgm:t>
        <a:bodyPr/>
        <a:lstStyle/>
        <a:p>
          <a:endParaRPr lang="en-US"/>
        </a:p>
      </dgm:t>
    </dgm:pt>
    <dgm:pt modelId="{D666548A-7E0F-1B44-AE61-02839B846077}" type="sibTrans" cxnId="{485EF850-AC73-DF44-B630-7F6197480F6D}">
      <dgm:prSet/>
      <dgm:spPr/>
      <dgm:t>
        <a:bodyPr/>
        <a:lstStyle/>
        <a:p>
          <a:endParaRPr lang="en-US"/>
        </a:p>
      </dgm:t>
    </dgm:pt>
    <dgm:pt modelId="{105CBA0B-E71F-C347-9DC8-F4C10EEAAD16}">
      <dgm:prSet phldrT="[Text]"/>
      <dgm:spPr/>
      <dgm:t>
        <a:bodyPr/>
        <a:lstStyle/>
        <a:p>
          <a:r>
            <a:rPr lang="en-US" dirty="0" smtClean="0">
              <a:latin typeface="+mn-lt"/>
            </a:rPr>
            <a:t>Consolidation Planning</a:t>
          </a:r>
          <a:endParaRPr lang="en-US" dirty="0">
            <a:latin typeface="+mn-lt"/>
          </a:endParaRPr>
        </a:p>
      </dgm:t>
    </dgm:pt>
    <dgm:pt modelId="{E71019DA-155E-FD46-88C1-4C6B29CF3271}" type="parTrans" cxnId="{77B6F1F8-6233-F14F-865C-51C813573C13}">
      <dgm:prSet/>
      <dgm:spPr/>
      <dgm:t>
        <a:bodyPr/>
        <a:lstStyle/>
        <a:p>
          <a:endParaRPr lang="en-US"/>
        </a:p>
      </dgm:t>
    </dgm:pt>
    <dgm:pt modelId="{8EFB9304-717A-1440-AEBE-0B1FD25A5664}" type="sibTrans" cxnId="{77B6F1F8-6233-F14F-865C-51C813573C13}">
      <dgm:prSet/>
      <dgm:spPr/>
      <dgm:t>
        <a:bodyPr/>
        <a:lstStyle/>
        <a:p>
          <a:endParaRPr lang="en-US"/>
        </a:p>
      </dgm:t>
    </dgm:pt>
    <dgm:pt modelId="{F42F899A-AF1E-D841-AD5C-E02BB0903EB1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800" dirty="0" smtClean="0">
              <a:latin typeface="+mn-lt"/>
            </a:rPr>
            <a:t>Facilities Master Planning</a:t>
          </a:r>
          <a:endParaRPr lang="en-US" sz="800" dirty="0">
            <a:latin typeface="+mn-lt"/>
          </a:endParaRPr>
        </a:p>
      </dgm:t>
    </dgm:pt>
    <dgm:pt modelId="{AA2C83A3-4720-9A46-BC48-987D0BE96C4C}" type="parTrans" cxnId="{BA3FEC39-0D44-DD49-92BE-B9D3742F7776}">
      <dgm:prSet/>
      <dgm:spPr/>
      <dgm:t>
        <a:bodyPr/>
        <a:lstStyle/>
        <a:p>
          <a:endParaRPr lang="en-US"/>
        </a:p>
      </dgm:t>
    </dgm:pt>
    <dgm:pt modelId="{7DAC365D-738C-D841-948A-9DA1E0C2E1B5}" type="sibTrans" cxnId="{BA3FEC39-0D44-DD49-92BE-B9D3742F7776}">
      <dgm:prSet/>
      <dgm:spPr/>
      <dgm:t>
        <a:bodyPr/>
        <a:lstStyle/>
        <a:p>
          <a:endParaRPr lang="en-US"/>
        </a:p>
      </dgm:t>
    </dgm:pt>
    <dgm:pt modelId="{D23ABCDC-4116-9843-B15D-64D9823B224C}">
      <dgm:prSet phldrT="[Text]"/>
      <dgm:spPr/>
      <dgm:t>
        <a:bodyPr/>
        <a:lstStyle/>
        <a:p>
          <a:r>
            <a:rPr lang="en-US" b="1" i="0" dirty="0" smtClean="0">
              <a:latin typeface="+mn-lt"/>
            </a:rPr>
            <a:t>GOAL:</a:t>
          </a:r>
        </a:p>
        <a:p>
          <a:r>
            <a:rPr lang="en-US" dirty="0" smtClean="0">
              <a:latin typeface="+mn-lt"/>
            </a:rPr>
            <a:t>21</a:t>
          </a:r>
          <a:r>
            <a:rPr lang="en-US" baseline="30000" dirty="0" smtClean="0">
              <a:latin typeface="+mn-lt"/>
            </a:rPr>
            <a:t>st</a:t>
          </a:r>
          <a:r>
            <a:rPr lang="en-US" dirty="0" smtClean="0">
              <a:latin typeface="+mn-lt"/>
            </a:rPr>
            <a:t> Century  Campus Libraries</a:t>
          </a:r>
          <a:endParaRPr lang="en-US" dirty="0">
            <a:latin typeface="+mn-lt"/>
          </a:endParaRPr>
        </a:p>
      </dgm:t>
    </dgm:pt>
    <dgm:pt modelId="{B06A8161-C3A2-C34C-A38D-0E51819668C7}" type="parTrans" cxnId="{4DE21FE6-B127-1C45-B1B9-6B86818F1BE6}">
      <dgm:prSet/>
      <dgm:spPr/>
      <dgm:t>
        <a:bodyPr/>
        <a:lstStyle/>
        <a:p>
          <a:endParaRPr lang="en-US"/>
        </a:p>
      </dgm:t>
    </dgm:pt>
    <dgm:pt modelId="{5D211968-78F6-DD44-9CF7-3BC6099EA71A}" type="sibTrans" cxnId="{4DE21FE6-B127-1C45-B1B9-6B86818F1BE6}">
      <dgm:prSet/>
      <dgm:spPr/>
      <dgm:t>
        <a:bodyPr/>
        <a:lstStyle/>
        <a:p>
          <a:endParaRPr lang="en-US"/>
        </a:p>
      </dgm:t>
    </dgm:pt>
    <dgm:pt modelId="{1FE83259-EC72-434E-80B0-42A2F1768345}" type="pres">
      <dgm:prSet presAssocID="{0DA2F3F2-F607-4E4F-BC40-D668DCA7AC0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30EE93-2279-3940-B2B2-0280842E5443}" type="pres">
      <dgm:prSet presAssocID="{2661C9F9-E130-764C-8DCF-B99115EFAC85}" presName="parTxOnly" presStyleLbl="node1" presStyleIdx="0" presStyleCnt="7" custScaleX="118377" custLinFactNeighborX="-98189" custLinFactNeighborY="-22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3355F8-67B9-AD43-8EDF-C830B34284EA}" type="pres">
      <dgm:prSet presAssocID="{A33B8B16-3AEF-324E-9B33-754FBB56C4BE}" presName="parTxOnlySpace" presStyleCnt="0"/>
      <dgm:spPr/>
    </dgm:pt>
    <dgm:pt modelId="{A02B0212-A4ED-234E-A1CF-B7E7EAECECA5}" type="pres">
      <dgm:prSet presAssocID="{C635CECB-DF8F-2140-BDD2-E4C9E3A5B19E}" presName="parTxOnly" presStyleLbl="node1" presStyleIdx="1" presStyleCnt="7" custScaleX="117666" custLinFactX="105274" custLinFactNeighborX="200000" custLinFactNeighborY="9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AD43DE-B2D6-4143-ADF0-455C48A48364}" type="pres">
      <dgm:prSet presAssocID="{76DBEFE2-DE66-304B-AB4F-5B38B224671B}" presName="parTxOnlySpace" presStyleCnt="0"/>
      <dgm:spPr/>
    </dgm:pt>
    <dgm:pt modelId="{49D7C3C1-BF2A-6B47-A3D0-77C60A9D4447}" type="pres">
      <dgm:prSet presAssocID="{9014BAA1-771A-D04D-9175-29DC0EEA1508}" presName="parTxOnly" presStyleLbl="node1" presStyleIdx="2" presStyleCnt="7" custScaleX="112678" custLinFactX="-86265" custLinFactNeighborX="-100000" custLinFactNeighborY="9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F0221C-5510-6D40-AD4F-E1AB3B2CC7E5}" type="pres">
      <dgm:prSet presAssocID="{DF9EAF9B-2516-2B47-8AE3-63F0F3829CED}" presName="parTxOnlySpace" presStyleCnt="0"/>
      <dgm:spPr/>
    </dgm:pt>
    <dgm:pt modelId="{E6E7BCAF-0DFA-FA45-825D-F7FBECCADCAB}" type="pres">
      <dgm:prSet presAssocID="{90CBACBD-8823-D645-BEED-2EEDB1AF3B9B}" presName="parTxOnly" presStyleLbl="node1" presStyleIdx="3" presStyleCnt="7" custScaleX="122911" custLinFactX="158568" custLinFactNeighborX="200000" custLinFactNeighborY="-379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00E5C-5238-9B4D-91CC-86A42E591C05}" type="pres">
      <dgm:prSet presAssocID="{D666548A-7E0F-1B44-AE61-02839B846077}" presName="parTxOnlySpace" presStyleCnt="0"/>
      <dgm:spPr/>
    </dgm:pt>
    <dgm:pt modelId="{9459E192-3FC5-1B47-BC8C-F941EBD6673C}" type="pres">
      <dgm:prSet presAssocID="{105CBA0B-E71F-C347-9DC8-F4C10EEAAD16}" presName="parTxOnly" presStyleLbl="node1" presStyleIdx="4" presStyleCnt="7" custScaleX="117295" custLinFactX="-64330" custLinFactNeighborX="-100000" custLinFactNeighborY="-30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4D4955-65D2-FC4D-867D-4EEC7C6E43AD}" type="pres">
      <dgm:prSet presAssocID="{8EFB9304-717A-1440-AEBE-0B1FD25A5664}" presName="parTxOnlySpace" presStyleCnt="0"/>
      <dgm:spPr/>
    </dgm:pt>
    <dgm:pt modelId="{9CFCB308-59AE-6648-ADE3-ED02D3E8D594}" type="pres">
      <dgm:prSet presAssocID="{F42F899A-AF1E-D841-AD5C-E02BB0903EB1}" presName="parTxOnly" presStyleLbl="node1" presStyleIdx="5" presStyleCnt="7" custScaleX="118843" custScaleY="101537" custLinFactX="-29356" custLinFactNeighborX="-100000" custLinFactNeighborY="641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BC170-34A8-2041-AEFE-BE6C9E3514D1}" type="pres">
      <dgm:prSet presAssocID="{7DAC365D-738C-D841-948A-9DA1E0C2E1B5}" presName="parTxOnlySpace" presStyleCnt="0"/>
      <dgm:spPr/>
    </dgm:pt>
    <dgm:pt modelId="{0EAC966A-F9E8-B04E-BFE1-1FF2E09C19D5}" type="pres">
      <dgm:prSet presAssocID="{D23ABCDC-4116-9843-B15D-64D9823B224C}" presName="parTxOnly" presStyleLbl="node1" presStyleIdx="6" presStyleCnt="7" custScaleX="123446" custLinFactNeighborX="-76343" custLinFactNeighborY="1564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DBB6B4-05CB-4D5F-8A48-019AE44E2F79}" type="presOf" srcId="{90CBACBD-8823-D645-BEED-2EEDB1AF3B9B}" destId="{E6E7BCAF-0DFA-FA45-825D-F7FBECCADCAB}" srcOrd="0" destOrd="0" presId="urn:microsoft.com/office/officeart/2005/8/layout/chevron1"/>
    <dgm:cxn modelId="{ACE5E3EB-1747-8042-9F7B-D21FD05CF574}" srcId="{0DA2F3F2-F607-4E4F-BC40-D668DCA7AC00}" destId="{9014BAA1-771A-D04D-9175-29DC0EEA1508}" srcOrd="2" destOrd="0" parTransId="{0CB45716-0FC6-6141-BABB-BE505F24A49A}" sibTransId="{DF9EAF9B-2516-2B47-8AE3-63F0F3829CED}"/>
    <dgm:cxn modelId="{77B6F1F8-6233-F14F-865C-51C813573C13}" srcId="{0DA2F3F2-F607-4E4F-BC40-D668DCA7AC00}" destId="{105CBA0B-E71F-C347-9DC8-F4C10EEAAD16}" srcOrd="4" destOrd="0" parTransId="{E71019DA-155E-FD46-88C1-4C6B29CF3271}" sibTransId="{8EFB9304-717A-1440-AEBE-0B1FD25A5664}"/>
    <dgm:cxn modelId="{553734E1-1482-47C8-8A41-A61F0738ECD6}" type="presOf" srcId="{D23ABCDC-4116-9843-B15D-64D9823B224C}" destId="{0EAC966A-F9E8-B04E-BFE1-1FF2E09C19D5}" srcOrd="0" destOrd="0" presId="urn:microsoft.com/office/officeart/2005/8/layout/chevron1"/>
    <dgm:cxn modelId="{4DE21FE6-B127-1C45-B1B9-6B86818F1BE6}" srcId="{0DA2F3F2-F607-4E4F-BC40-D668DCA7AC00}" destId="{D23ABCDC-4116-9843-B15D-64D9823B224C}" srcOrd="6" destOrd="0" parTransId="{B06A8161-C3A2-C34C-A38D-0E51819668C7}" sibTransId="{5D211968-78F6-DD44-9CF7-3BC6099EA71A}"/>
    <dgm:cxn modelId="{1DA50E4F-6428-4381-834B-3594A9C34084}" type="presOf" srcId="{C635CECB-DF8F-2140-BDD2-E4C9E3A5B19E}" destId="{A02B0212-A4ED-234E-A1CF-B7E7EAECECA5}" srcOrd="0" destOrd="0" presId="urn:microsoft.com/office/officeart/2005/8/layout/chevron1"/>
    <dgm:cxn modelId="{6EED8A90-485E-45C6-820C-CEFAD1111107}" type="presOf" srcId="{2661C9F9-E130-764C-8DCF-B99115EFAC85}" destId="{7930EE93-2279-3940-B2B2-0280842E5443}" srcOrd="0" destOrd="0" presId="urn:microsoft.com/office/officeart/2005/8/layout/chevron1"/>
    <dgm:cxn modelId="{19F6FA69-80F4-C049-B894-39B558475211}" srcId="{0DA2F3F2-F607-4E4F-BC40-D668DCA7AC00}" destId="{2661C9F9-E130-764C-8DCF-B99115EFAC85}" srcOrd="0" destOrd="0" parTransId="{6B8A0A6A-6190-E049-A88C-C6498388D181}" sibTransId="{A33B8B16-3AEF-324E-9B33-754FBB56C4BE}"/>
    <dgm:cxn modelId="{1B3EAA72-C57D-1941-BCF7-9CDAF74734D7}" srcId="{0DA2F3F2-F607-4E4F-BC40-D668DCA7AC00}" destId="{C635CECB-DF8F-2140-BDD2-E4C9E3A5B19E}" srcOrd="1" destOrd="0" parTransId="{C9E3B3FE-3A5A-8A4E-B6F2-2355C71928FD}" sibTransId="{76DBEFE2-DE66-304B-AB4F-5B38B224671B}"/>
    <dgm:cxn modelId="{5A799006-73C3-4C81-8B0F-1C7908910B00}" type="presOf" srcId="{0DA2F3F2-F607-4E4F-BC40-D668DCA7AC00}" destId="{1FE83259-EC72-434E-80B0-42A2F1768345}" srcOrd="0" destOrd="0" presId="urn:microsoft.com/office/officeart/2005/8/layout/chevron1"/>
    <dgm:cxn modelId="{485EF850-AC73-DF44-B630-7F6197480F6D}" srcId="{0DA2F3F2-F607-4E4F-BC40-D668DCA7AC00}" destId="{90CBACBD-8823-D645-BEED-2EEDB1AF3B9B}" srcOrd="3" destOrd="0" parTransId="{12DAC5ED-80B9-9C46-AAF6-CC1EA1A00243}" sibTransId="{D666548A-7E0F-1B44-AE61-02839B846077}"/>
    <dgm:cxn modelId="{0299467E-B216-480F-BB01-4F2120A6F5AC}" type="presOf" srcId="{105CBA0B-E71F-C347-9DC8-F4C10EEAAD16}" destId="{9459E192-3FC5-1B47-BC8C-F941EBD6673C}" srcOrd="0" destOrd="0" presId="urn:microsoft.com/office/officeart/2005/8/layout/chevron1"/>
    <dgm:cxn modelId="{D6FFE0C4-42A5-4C0D-B3DA-FAE0BB4B1BA3}" type="presOf" srcId="{9014BAA1-771A-D04D-9175-29DC0EEA1508}" destId="{49D7C3C1-BF2A-6B47-A3D0-77C60A9D4447}" srcOrd="0" destOrd="0" presId="urn:microsoft.com/office/officeart/2005/8/layout/chevron1"/>
    <dgm:cxn modelId="{E4052FE5-800E-4F76-8E07-7AFB7CD51A4C}" type="presOf" srcId="{F42F899A-AF1E-D841-AD5C-E02BB0903EB1}" destId="{9CFCB308-59AE-6648-ADE3-ED02D3E8D594}" srcOrd="0" destOrd="0" presId="urn:microsoft.com/office/officeart/2005/8/layout/chevron1"/>
    <dgm:cxn modelId="{BA3FEC39-0D44-DD49-92BE-B9D3742F7776}" srcId="{0DA2F3F2-F607-4E4F-BC40-D668DCA7AC00}" destId="{F42F899A-AF1E-D841-AD5C-E02BB0903EB1}" srcOrd="5" destOrd="0" parTransId="{AA2C83A3-4720-9A46-BC48-987D0BE96C4C}" sibTransId="{7DAC365D-738C-D841-948A-9DA1E0C2E1B5}"/>
    <dgm:cxn modelId="{EA041676-C78A-4AC5-9245-ECAA4D1EAD30}" type="presParOf" srcId="{1FE83259-EC72-434E-80B0-42A2F1768345}" destId="{7930EE93-2279-3940-B2B2-0280842E5443}" srcOrd="0" destOrd="0" presId="urn:microsoft.com/office/officeart/2005/8/layout/chevron1"/>
    <dgm:cxn modelId="{507E5EDD-0643-4FBE-9BE9-184A670C17EA}" type="presParOf" srcId="{1FE83259-EC72-434E-80B0-42A2F1768345}" destId="{C53355F8-67B9-AD43-8EDF-C830B34284EA}" srcOrd="1" destOrd="0" presId="urn:microsoft.com/office/officeart/2005/8/layout/chevron1"/>
    <dgm:cxn modelId="{2AA44F81-FD94-4B81-A780-2FBC08E6FFD4}" type="presParOf" srcId="{1FE83259-EC72-434E-80B0-42A2F1768345}" destId="{A02B0212-A4ED-234E-A1CF-B7E7EAECECA5}" srcOrd="2" destOrd="0" presId="urn:microsoft.com/office/officeart/2005/8/layout/chevron1"/>
    <dgm:cxn modelId="{4E2EB97D-2CB4-4AA7-9617-66A02CDCF7DB}" type="presParOf" srcId="{1FE83259-EC72-434E-80B0-42A2F1768345}" destId="{6EAD43DE-B2D6-4143-ADF0-455C48A48364}" srcOrd="3" destOrd="0" presId="urn:microsoft.com/office/officeart/2005/8/layout/chevron1"/>
    <dgm:cxn modelId="{839A6AFF-DD3C-48DD-98BF-A4FF59812B9F}" type="presParOf" srcId="{1FE83259-EC72-434E-80B0-42A2F1768345}" destId="{49D7C3C1-BF2A-6B47-A3D0-77C60A9D4447}" srcOrd="4" destOrd="0" presId="urn:microsoft.com/office/officeart/2005/8/layout/chevron1"/>
    <dgm:cxn modelId="{A5323A75-56A7-40BA-8FB3-E31721F982AB}" type="presParOf" srcId="{1FE83259-EC72-434E-80B0-42A2F1768345}" destId="{4DF0221C-5510-6D40-AD4F-E1AB3B2CC7E5}" srcOrd="5" destOrd="0" presId="urn:microsoft.com/office/officeart/2005/8/layout/chevron1"/>
    <dgm:cxn modelId="{D101F2A0-F704-4FF8-99F9-55271E142A76}" type="presParOf" srcId="{1FE83259-EC72-434E-80B0-42A2F1768345}" destId="{E6E7BCAF-0DFA-FA45-825D-F7FBECCADCAB}" srcOrd="6" destOrd="0" presId="urn:microsoft.com/office/officeart/2005/8/layout/chevron1"/>
    <dgm:cxn modelId="{85B323DA-5DB0-4171-B1F6-CA45B001975D}" type="presParOf" srcId="{1FE83259-EC72-434E-80B0-42A2F1768345}" destId="{5AC00E5C-5238-9B4D-91CC-86A42E591C05}" srcOrd="7" destOrd="0" presId="urn:microsoft.com/office/officeart/2005/8/layout/chevron1"/>
    <dgm:cxn modelId="{442B708D-A0DF-40B9-B749-73C4204D7471}" type="presParOf" srcId="{1FE83259-EC72-434E-80B0-42A2F1768345}" destId="{9459E192-3FC5-1B47-BC8C-F941EBD6673C}" srcOrd="8" destOrd="0" presId="urn:microsoft.com/office/officeart/2005/8/layout/chevron1"/>
    <dgm:cxn modelId="{59B8F9D0-C574-421F-A43F-22B8FFF332B2}" type="presParOf" srcId="{1FE83259-EC72-434E-80B0-42A2F1768345}" destId="{FF4D4955-65D2-FC4D-867D-4EEC7C6E43AD}" srcOrd="9" destOrd="0" presId="urn:microsoft.com/office/officeart/2005/8/layout/chevron1"/>
    <dgm:cxn modelId="{997953F1-DB7E-4C2E-ACBD-A39589D05ED8}" type="presParOf" srcId="{1FE83259-EC72-434E-80B0-42A2F1768345}" destId="{9CFCB308-59AE-6648-ADE3-ED02D3E8D594}" srcOrd="10" destOrd="0" presId="urn:microsoft.com/office/officeart/2005/8/layout/chevron1"/>
    <dgm:cxn modelId="{E402A58E-B5C2-4D29-A2A8-D0E678647EFC}" type="presParOf" srcId="{1FE83259-EC72-434E-80B0-42A2F1768345}" destId="{CE1BC170-34A8-2041-AEFE-BE6C9E3514D1}" srcOrd="11" destOrd="0" presId="urn:microsoft.com/office/officeart/2005/8/layout/chevron1"/>
    <dgm:cxn modelId="{1B86B763-040B-42A9-9327-10F3FC04ACD3}" type="presParOf" srcId="{1FE83259-EC72-434E-80B0-42A2F1768345}" destId="{0EAC966A-F9E8-B04E-BFE1-1FF2E09C19D5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743CDD-82BA-2042-8B82-B4A6BF67BF2F}" type="doc">
      <dgm:prSet loTypeId="urn:microsoft.com/office/officeart/2005/8/layout/hChevron3" loCatId="" qsTypeId="urn:microsoft.com/office/officeart/2005/8/quickstyle/3D1" qsCatId="3D" csTypeId="urn:microsoft.com/office/officeart/2005/8/colors/colorful4" csCatId="colorful" phldr="1"/>
      <dgm:spPr/>
    </dgm:pt>
    <dgm:pt modelId="{0B24384B-C46A-414A-8CCB-A02E26C09991}">
      <dgm:prSet phldrT="[Text]" custT="1"/>
      <dgm:spPr/>
      <dgm:t>
        <a:bodyPr/>
        <a:lstStyle/>
        <a:p>
          <a:r>
            <a:rPr lang="en-US" sz="1400" dirty="0" smtClean="0">
              <a:solidFill>
                <a:srgbClr val="FF0000"/>
              </a:solidFill>
              <a:latin typeface="Zapf Dingbats"/>
              <a:ea typeface="Zapf Dingbats"/>
              <a:cs typeface="Zapf Dingbats"/>
              <a:sym typeface="Zapf Dingbats"/>
            </a:rPr>
            <a:t>✔</a:t>
          </a:r>
          <a:r>
            <a:rPr lang="en-US" sz="1400" dirty="0" smtClean="0">
              <a:latin typeface="Zapf Dingbats"/>
              <a:ea typeface="Zapf Dingbats"/>
              <a:cs typeface="Zapf Dingbats"/>
              <a:sym typeface="Zapf Dingbats"/>
            </a:rPr>
            <a:t> </a:t>
          </a:r>
          <a:r>
            <a:rPr lang="en-US" sz="1400" dirty="0" smtClean="0"/>
            <a:t>Completed</a:t>
          </a:r>
          <a:endParaRPr lang="en-US" sz="1400" dirty="0"/>
        </a:p>
      </dgm:t>
    </dgm:pt>
    <dgm:pt modelId="{0C970B3C-4E2F-3740-9045-B6AFAB761187}" type="parTrans" cxnId="{90881B84-5889-524E-8BD2-DF3A80BA1D29}">
      <dgm:prSet/>
      <dgm:spPr/>
      <dgm:t>
        <a:bodyPr/>
        <a:lstStyle/>
        <a:p>
          <a:endParaRPr lang="en-US"/>
        </a:p>
      </dgm:t>
    </dgm:pt>
    <dgm:pt modelId="{B590D0E1-1FC2-A34A-B00B-4009F6DF5FCE}" type="sibTrans" cxnId="{90881B84-5889-524E-8BD2-DF3A80BA1D29}">
      <dgm:prSet/>
      <dgm:spPr/>
      <dgm:t>
        <a:bodyPr/>
        <a:lstStyle/>
        <a:p>
          <a:endParaRPr lang="en-US"/>
        </a:p>
      </dgm:t>
    </dgm:pt>
    <dgm:pt modelId="{E1ED680F-7BCA-344C-933C-612EB32309D6}">
      <dgm:prSet phldrT="[Text]" custT="1"/>
      <dgm:spPr>
        <a:solidFill>
          <a:srgbClr val="654D86"/>
        </a:solidFill>
      </dgm:spPr>
      <dgm:t>
        <a:bodyPr/>
        <a:lstStyle/>
        <a:p>
          <a:r>
            <a:rPr lang="en-US" sz="1400" dirty="0" smtClean="0">
              <a:solidFill>
                <a:srgbClr val="FF0000"/>
              </a:solidFill>
              <a:latin typeface="Zapf Dingbats"/>
              <a:ea typeface="Zapf Dingbats"/>
              <a:cs typeface="Zapf Dingbats"/>
              <a:sym typeface="Zapf Dingbats"/>
            </a:rPr>
            <a:t>✔</a:t>
          </a:r>
          <a:r>
            <a:rPr lang="en-US" sz="1400" dirty="0" smtClean="0">
              <a:latin typeface="Zapf Dingbats"/>
              <a:ea typeface="Zapf Dingbats"/>
              <a:cs typeface="Zapf Dingbats"/>
              <a:sym typeface="Zapf Dingbats"/>
            </a:rPr>
            <a:t> </a:t>
          </a:r>
          <a:r>
            <a:rPr lang="en-US" sz="1400" dirty="0" smtClean="0"/>
            <a:t>Completed</a:t>
          </a:r>
          <a:endParaRPr lang="en-US" sz="1400" dirty="0"/>
        </a:p>
      </dgm:t>
    </dgm:pt>
    <dgm:pt modelId="{668B4F81-4956-3246-96DC-50A021F65E56}" type="parTrans" cxnId="{0ADC3C80-3D15-194D-B77C-C15406C37388}">
      <dgm:prSet/>
      <dgm:spPr/>
      <dgm:t>
        <a:bodyPr/>
        <a:lstStyle/>
        <a:p>
          <a:endParaRPr lang="en-US"/>
        </a:p>
      </dgm:t>
    </dgm:pt>
    <dgm:pt modelId="{9CE6E5B9-61B1-714B-A2B9-87C4228D0E09}" type="sibTrans" cxnId="{0ADC3C80-3D15-194D-B77C-C15406C37388}">
      <dgm:prSet/>
      <dgm:spPr/>
      <dgm:t>
        <a:bodyPr/>
        <a:lstStyle/>
        <a:p>
          <a:endParaRPr lang="en-US"/>
        </a:p>
      </dgm:t>
    </dgm:pt>
    <dgm:pt modelId="{0FCEAC75-E6A6-344C-B943-34344DB5D3DF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800" dirty="0" smtClean="0"/>
            <a:t>In-</a:t>
          </a:r>
          <a:r>
            <a:rPr lang="en-US" sz="1400" dirty="0" smtClean="0"/>
            <a:t>Progress</a:t>
          </a:r>
          <a:endParaRPr lang="en-US" sz="1400" dirty="0"/>
        </a:p>
      </dgm:t>
    </dgm:pt>
    <dgm:pt modelId="{C1FC838F-1781-0E45-B02C-159F8BB88CF2}" type="parTrans" cxnId="{1B70E7F6-BB3B-7440-9BC9-0A148B05A98E}">
      <dgm:prSet/>
      <dgm:spPr/>
      <dgm:t>
        <a:bodyPr/>
        <a:lstStyle/>
        <a:p>
          <a:endParaRPr lang="en-US"/>
        </a:p>
      </dgm:t>
    </dgm:pt>
    <dgm:pt modelId="{93C0A66F-781A-F640-AAEC-C13E025BD4AF}" type="sibTrans" cxnId="{1B70E7F6-BB3B-7440-9BC9-0A148B05A98E}">
      <dgm:prSet/>
      <dgm:spPr/>
      <dgm:t>
        <a:bodyPr/>
        <a:lstStyle/>
        <a:p>
          <a:endParaRPr lang="en-US"/>
        </a:p>
      </dgm:t>
    </dgm:pt>
    <dgm:pt modelId="{633C228C-DBA2-2B4E-ACFD-8918240CF8D9}">
      <dgm:prSet phldrT="[Text]" custT="1"/>
      <dgm:spPr/>
      <dgm:t>
        <a:bodyPr/>
        <a:lstStyle/>
        <a:p>
          <a:r>
            <a:rPr lang="en-US" sz="1400" dirty="0" smtClean="0"/>
            <a:t>Projected</a:t>
          </a:r>
          <a:endParaRPr lang="en-US" sz="1400" dirty="0"/>
        </a:p>
      </dgm:t>
    </dgm:pt>
    <dgm:pt modelId="{36774579-3043-FD45-8001-BDD23A6984E7}" type="parTrans" cxnId="{FAC26EC0-F08C-ED46-ADAF-B666C80C6447}">
      <dgm:prSet/>
      <dgm:spPr/>
      <dgm:t>
        <a:bodyPr/>
        <a:lstStyle/>
        <a:p>
          <a:endParaRPr lang="en-US"/>
        </a:p>
      </dgm:t>
    </dgm:pt>
    <dgm:pt modelId="{B5292F82-7AC0-FC4E-BCC5-9AE008CF72BE}" type="sibTrans" cxnId="{FAC26EC0-F08C-ED46-ADAF-B666C80C6447}">
      <dgm:prSet/>
      <dgm:spPr/>
      <dgm:t>
        <a:bodyPr/>
        <a:lstStyle/>
        <a:p>
          <a:endParaRPr lang="en-US"/>
        </a:p>
      </dgm:t>
    </dgm:pt>
    <dgm:pt modelId="{BA13C899-89C4-A946-B4BF-A6B36C5C6004}">
      <dgm:prSet phldrT="[Text]" custT="1"/>
      <dgm:spPr/>
      <dgm:t>
        <a:bodyPr/>
        <a:lstStyle/>
        <a:p>
          <a:r>
            <a:rPr lang="en-US" sz="1400" dirty="0" smtClean="0">
              <a:solidFill>
                <a:srgbClr val="FF0000"/>
              </a:solidFill>
              <a:latin typeface="Zapf Dingbats"/>
              <a:ea typeface="Zapf Dingbats"/>
              <a:cs typeface="Zapf Dingbats"/>
              <a:sym typeface="Zapf Dingbats"/>
            </a:rPr>
            <a:t>✔</a:t>
          </a:r>
          <a:r>
            <a:rPr lang="en-US" sz="1400" dirty="0" smtClean="0">
              <a:latin typeface="Zapf Dingbats"/>
              <a:ea typeface="Zapf Dingbats"/>
              <a:cs typeface="Zapf Dingbats"/>
              <a:sym typeface="Zapf Dingbats"/>
            </a:rPr>
            <a:t> </a:t>
          </a:r>
          <a:r>
            <a:rPr lang="en-US" sz="1400" dirty="0" smtClean="0"/>
            <a:t>Completed</a:t>
          </a:r>
          <a:endParaRPr lang="en-US" sz="1400" dirty="0"/>
        </a:p>
      </dgm:t>
    </dgm:pt>
    <dgm:pt modelId="{E9372714-DDB0-F342-A5A3-545BD7ACC77D}" type="parTrans" cxnId="{5758D1DD-5A7F-3848-B49A-BE01A6FD2D25}">
      <dgm:prSet/>
      <dgm:spPr/>
      <dgm:t>
        <a:bodyPr/>
        <a:lstStyle/>
        <a:p>
          <a:endParaRPr lang="en-US"/>
        </a:p>
      </dgm:t>
    </dgm:pt>
    <dgm:pt modelId="{DE416AC3-ED09-D948-81EF-38B11ED51210}" type="sibTrans" cxnId="{5758D1DD-5A7F-3848-B49A-BE01A6FD2D25}">
      <dgm:prSet/>
      <dgm:spPr/>
      <dgm:t>
        <a:bodyPr/>
        <a:lstStyle/>
        <a:p>
          <a:endParaRPr lang="en-US"/>
        </a:p>
      </dgm:t>
    </dgm:pt>
    <dgm:pt modelId="{0EC07EFB-0970-2846-A40A-A2FE4BA41318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400" dirty="0" smtClean="0">
              <a:solidFill>
                <a:srgbClr val="FF0000"/>
              </a:solidFill>
              <a:latin typeface="Zapf Dingbats"/>
              <a:ea typeface="Zapf Dingbats"/>
              <a:cs typeface="Zapf Dingbats"/>
              <a:sym typeface="Zapf Dingbats"/>
            </a:rPr>
            <a:t>✔</a:t>
          </a:r>
          <a:r>
            <a:rPr lang="en-US" sz="1400" dirty="0" smtClean="0">
              <a:latin typeface="Zapf Dingbats"/>
              <a:ea typeface="Zapf Dingbats"/>
              <a:cs typeface="Zapf Dingbats"/>
              <a:sym typeface="Zapf Dingbats"/>
            </a:rPr>
            <a:t> </a:t>
          </a:r>
          <a:r>
            <a:rPr lang="en-US" sz="1400" dirty="0" smtClean="0"/>
            <a:t>Completed</a:t>
          </a:r>
          <a:endParaRPr lang="en-US" sz="1400" dirty="0"/>
        </a:p>
      </dgm:t>
    </dgm:pt>
    <dgm:pt modelId="{2CB14337-79F9-A74F-A167-7E5D93F7099B}" type="sibTrans" cxnId="{EACD6022-E091-F24A-91F0-80E5FAD81819}">
      <dgm:prSet/>
      <dgm:spPr/>
      <dgm:t>
        <a:bodyPr/>
        <a:lstStyle/>
        <a:p>
          <a:endParaRPr lang="en-US"/>
        </a:p>
      </dgm:t>
    </dgm:pt>
    <dgm:pt modelId="{2F0EB941-9D46-F441-8545-CB60768AEB33}" type="parTrans" cxnId="{EACD6022-E091-F24A-91F0-80E5FAD81819}">
      <dgm:prSet/>
      <dgm:spPr/>
      <dgm:t>
        <a:bodyPr/>
        <a:lstStyle/>
        <a:p>
          <a:endParaRPr lang="en-US"/>
        </a:p>
      </dgm:t>
    </dgm:pt>
    <dgm:pt modelId="{50461D8C-BAD6-1440-9FCB-F05E49A5CCB7}" type="pres">
      <dgm:prSet presAssocID="{9D743CDD-82BA-2042-8B82-B4A6BF67BF2F}" presName="Name0" presStyleCnt="0">
        <dgm:presLayoutVars>
          <dgm:dir/>
          <dgm:resizeHandles val="exact"/>
        </dgm:presLayoutVars>
      </dgm:prSet>
      <dgm:spPr/>
    </dgm:pt>
    <dgm:pt modelId="{2AD11C31-627F-174D-B90E-E49BD1AB04CD}" type="pres">
      <dgm:prSet presAssocID="{0B24384B-C46A-414A-8CCB-A02E26C09991}" presName="parTxOnly" presStyleLbl="node1" presStyleIdx="0" presStyleCnt="6" custScaleX="56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1BCE56-64B5-CE42-8D0D-0A7066842684}" type="pres">
      <dgm:prSet presAssocID="{B590D0E1-1FC2-A34A-B00B-4009F6DF5FCE}" presName="parSpace" presStyleCnt="0"/>
      <dgm:spPr/>
    </dgm:pt>
    <dgm:pt modelId="{2914737A-6EF5-0C40-9B29-B378DFF8C9E9}" type="pres">
      <dgm:prSet presAssocID="{0EC07EFB-0970-2846-A40A-A2FE4BA41318}" presName="parTxOnly" presStyleLbl="node1" presStyleIdx="1" presStyleCnt="6" custScaleX="65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B88DC-F838-EE4E-9913-BCB9E2684855}" type="pres">
      <dgm:prSet presAssocID="{2CB14337-79F9-A74F-A167-7E5D93F7099B}" presName="parSpace" presStyleCnt="0"/>
      <dgm:spPr/>
    </dgm:pt>
    <dgm:pt modelId="{70C15ABB-6C57-A04A-AF9A-05978678550B}" type="pres">
      <dgm:prSet presAssocID="{E1ED680F-7BCA-344C-933C-612EB32309D6}" presName="parTxOnly" presStyleLbl="node1" presStyleIdx="2" presStyleCnt="6" custScaleX="66309" custLinFactNeighborX="-946" custLinFactNeighborY="2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D2FC0A-7CF1-CA43-B3D9-A5EC46AA9FC0}" type="pres">
      <dgm:prSet presAssocID="{9CE6E5B9-61B1-714B-A2B9-87C4228D0E09}" presName="parSpace" presStyleCnt="0"/>
      <dgm:spPr/>
    </dgm:pt>
    <dgm:pt modelId="{C0C584C3-C99E-DA4F-8269-9EB0F5BFEE74}" type="pres">
      <dgm:prSet presAssocID="{BA13C899-89C4-A946-B4BF-A6B36C5C6004}" presName="parTxOnly" presStyleLbl="node1" presStyleIdx="3" presStyleCnt="6" custScaleX="66620" custLinFactNeighborX="-302" custLinFactNeighborY="246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B756CC-E7CB-934D-8E0D-E8526AE701AC}" type="pres">
      <dgm:prSet presAssocID="{DE416AC3-ED09-D948-81EF-38B11ED51210}" presName="parSpace" presStyleCnt="0"/>
      <dgm:spPr/>
    </dgm:pt>
    <dgm:pt modelId="{BCAA1C52-D195-0C4F-945B-96A09BA20445}" type="pres">
      <dgm:prSet presAssocID="{0FCEAC75-E6A6-344C-B943-34344DB5D3DF}" presName="parTxOnly" presStyleLbl="node1" presStyleIdx="4" presStyleCnt="6" custScaleX="646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5E7722-3B55-DC45-9545-A0C46CFB9394}" type="pres">
      <dgm:prSet presAssocID="{93C0A66F-781A-F640-AAEC-C13E025BD4AF}" presName="parSpace" presStyleCnt="0"/>
      <dgm:spPr/>
    </dgm:pt>
    <dgm:pt modelId="{CE52FD20-83F4-F443-9409-B84157671481}" type="pres">
      <dgm:prSet presAssocID="{633C228C-DBA2-2B4E-ACFD-8918240CF8D9}" presName="parTxOnly" presStyleLbl="node1" presStyleIdx="5" presStyleCnt="6" custScaleX="538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350470-3C50-47A7-95D7-0C545EF82989}" type="presOf" srcId="{0B24384B-C46A-414A-8CCB-A02E26C09991}" destId="{2AD11C31-627F-174D-B90E-E49BD1AB04CD}" srcOrd="0" destOrd="0" presId="urn:microsoft.com/office/officeart/2005/8/layout/hChevron3"/>
    <dgm:cxn modelId="{A2EEA252-BB3D-4A63-B384-BE4E935222EF}" type="presOf" srcId="{633C228C-DBA2-2B4E-ACFD-8918240CF8D9}" destId="{CE52FD20-83F4-F443-9409-B84157671481}" srcOrd="0" destOrd="0" presId="urn:microsoft.com/office/officeart/2005/8/layout/hChevron3"/>
    <dgm:cxn modelId="{1B70E7F6-BB3B-7440-9BC9-0A148B05A98E}" srcId="{9D743CDD-82BA-2042-8B82-B4A6BF67BF2F}" destId="{0FCEAC75-E6A6-344C-B943-34344DB5D3DF}" srcOrd="4" destOrd="0" parTransId="{C1FC838F-1781-0E45-B02C-159F8BB88CF2}" sibTransId="{93C0A66F-781A-F640-AAEC-C13E025BD4AF}"/>
    <dgm:cxn modelId="{5758D1DD-5A7F-3848-B49A-BE01A6FD2D25}" srcId="{9D743CDD-82BA-2042-8B82-B4A6BF67BF2F}" destId="{BA13C899-89C4-A946-B4BF-A6B36C5C6004}" srcOrd="3" destOrd="0" parTransId="{E9372714-DDB0-F342-A5A3-545BD7ACC77D}" sibTransId="{DE416AC3-ED09-D948-81EF-38B11ED51210}"/>
    <dgm:cxn modelId="{2FCAC9CE-2429-4269-A94C-467D99F4F4D9}" type="presOf" srcId="{9D743CDD-82BA-2042-8B82-B4A6BF67BF2F}" destId="{50461D8C-BAD6-1440-9FCB-F05E49A5CCB7}" srcOrd="0" destOrd="0" presId="urn:microsoft.com/office/officeart/2005/8/layout/hChevron3"/>
    <dgm:cxn modelId="{DB87689A-A72A-48EE-9497-8D1C7CB630C0}" type="presOf" srcId="{E1ED680F-7BCA-344C-933C-612EB32309D6}" destId="{70C15ABB-6C57-A04A-AF9A-05978678550B}" srcOrd="0" destOrd="0" presId="urn:microsoft.com/office/officeart/2005/8/layout/hChevron3"/>
    <dgm:cxn modelId="{90881B84-5889-524E-8BD2-DF3A80BA1D29}" srcId="{9D743CDD-82BA-2042-8B82-B4A6BF67BF2F}" destId="{0B24384B-C46A-414A-8CCB-A02E26C09991}" srcOrd="0" destOrd="0" parTransId="{0C970B3C-4E2F-3740-9045-B6AFAB761187}" sibTransId="{B590D0E1-1FC2-A34A-B00B-4009F6DF5FCE}"/>
    <dgm:cxn modelId="{451FD9A3-9DA6-4EE5-A8D5-8C42F7FF5517}" type="presOf" srcId="{0FCEAC75-E6A6-344C-B943-34344DB5D3DF}" destId="{BCAA1C52-D195-0C4F-945B-96A09BA20445}" srcOrd="0" destOrd="0" presId="urn:microsoft.com/office/officeart/2005/8/layout/hChevron3"/>
    <dgm:cxn modelId="{0ADC3C80-3D15-194D-B77C-C15406C37388}" srcId="{9D743CDD-82BA-2042-8B82-B4A6BF67BF2F}" destId="{E1ED680F-7BCA-344C-933C-612EB32309D6}" srcOrd="2" destOrd="0" parTransId="{668B4F81-4956-3246-96DC-50A021F65E56}" sibTransId="{9CE6E5B9-61B1-714B-A2B9-87C4228D0E09}"/>
    <dgm:cxn modelId="{EACD6022-E091-F24A-91F0-80E5FAD81819}" srcId="{9D743CDD-82BA-2042-8B82-B4A6BF67BF2F}" destId="{0EC07EFB-0970-2846-A40A-A2FE4BA41318}" srcOrd="1" destOrd="0" parTransId="{2F0EB941-9D46-F441-8545-CB60768AEB33}" sibTransId="{2CB14337-79F9-A74F-A167-7E5D93F7099B}"/>
    <dgm:cxn modelId="{FAC26EC0-F08C-ED46-ADAF-B666C80C6447}" srcId="{9D743CDD-82BA-2042-8B82-B4A6BF67BF2F}" destId="{633C228C-DBA2-2B4E-ACFD-8918240CF8D9}" srcOrd="5" destOrd="0" parTransId="{36774579-3043-FD45-8001-BDD23A6984E7}" sibTransId="{B5292F82-7AC0-FC4E-BCC5-9AE008CF72BE}"/>
    <dgm:cxn modelId="{A5A0E769-B859-4305-A14F-F668ECEC881C}" type="presOf" srcId="{0EC07EFB-0970-2846-A40A-A2FE4BA41318}" destId="{2914737A-6EF5-0C40-9B29-B378DFF8C9E9}" srcOrd="0" destOrd="0" presId="urn:microsoft.com/office/officeart/2005/8/layout/hChevron3"/>
    <dgm:cxn modelId="{57CA2EC1-7201-4726-AFAE-AFF19541F24E}" type="presOf" srcId="{BA13C899-89C4-A946-B4BF-A6B36C5C6004}" destId="{C0C584C3-C99E-DA4F-8269-9EB0F5BFEE74}" srcOrd="0" destOrd="0" presId="urn:microsoft.com/office/officeart/2005/8/layout/hChevron3"/>
    <dgm:cxn modelId="{4E308CA1-A7DC-4E49-8692-CF83B984B395}" type="presParOf" srcId="{50461D8C-BAD6-1440-9FCB-F05E49A5CCB7}" destId="{2AD11C31-627F-174D-B90E-E49BD1AB04CD}" srcOrd="0" destOrd="0" presId="urn:microsoft.com/office/officeart/2005/8/layout/hChevron3"/>
    <dgm:cxn modelId="{E6C5694D-F679-4A48-B274-6525104AAA6F}" type="presParOf" srcId="{50461D8C-BAD6-1440-9FCB-F05E49A5CCB7}" destId="{1D1BCE56-64B5-CE42-8D0D-0A7066842684}" srcOrd="1" destOrd="0" presId="urn:microsoft.com/office/officeart/2005/8/layout/hChevron3"/>
    <dgm:cxn modelId="{16A51271-3254-46D1-AB9A-48C78D0A9AC2}" type="presParOf" srcId="{50461D8C-BAD6-1440-9FCB-F05E49A5CCB7}" destId="{2914737A-6EF5-0C40-9B29-B378DFF8C9E9}" srcOrd="2" destOrd="0" presId="urn:microsoft.com/office/officeart/2005/8/layout/hChevron3"/>
    <dgm:cxn modelId="{18D90E16-B28C-4E05-BECC-050D33912620}" type="presParOf" srcId="{50461D8C-BAD6-1440-9FCB-F05E49A5CCB7}" destId="{073B88DC-F838-EE4E-9913-BCB9E2684855}" srcOrd="3" destOrd="0" presId="urn:microsoft.com/office/officeart/2005/8/layout/hChevron3"/>
    <dgm:cxn modelId="{708FC00D-70C5-4C7F-98B5-43FAAB1D80B0}" type="presParOf" srcId="{50461D8C-BAD6-1440-9FCB-F05E49A5CCB7}" destId="{70C15ABB-6C57-A04A-AF9A-05978678550B}" srcOrd="4" destOrd="0" presId="urn:microsoft.com/office/officeart/2005/8/layout/hChevron3"/>
    <dgm:cxn modelId="{F25D28B0-8CBB-4E4B-B679-32A916794810}" type="presParOf" srcId="{50461D8C-BAD6-1440-9FCB-F05E49A5CCB7}" destId="{C3D2FC0A-7CF1-CA43-B3D9-A5EC46AA9FC0}" srcOrd="5" destOrd="0" presId="urn:microsoft.com/office/officeart/2005/8/layout/hChevron3"/>
    <dgm:cxn modelId="{2055FCA7-164A-4679-867E-9AA7AB26F94C}" type="presParOf" srcId="{50461D8C-BAD6-1440-9FCB-F05E49A5CCB7}" destId="{C0C584C3-C99E-DA4F-8269-9EB0F5BFEE74}" srcOrd="6" destOrd="0" presId="urn:microsoft.com/office/officeart/2005/8/layout/hChevron3"/>
    <dgm:cxn modelId="{9E521E17-81AA-4F2D-9DAC-5CEF1FD451F8}" type="presParOf" srcId="{50461D8C-BAD6-1440-9FCB-F05E49A5CCB7}" destId="{94B756CC-E7CB-934D-8E0D-E8526AE701AC}" srcOrd="7" destOrd="0" presId="urn:microsoft.com/office/officeart/2005/8/layout/hChevron3"/>
    <dgm:cxn modelId="{BBB90A0A-3255-4F46-9E40-C66807607C38}" type="presParOf" srcId="{50461D8C-BAD6-1440-9FCB-F05E49A5CCB7}" destId="{BCAA1C52-D195-0C4F-945B-96A09BA20445}" srcOrd="8" destOrd="0" presId="urn:microsoft.com/office/officeart/2005/8/layout/hChevron3"/>
    <dgm:cxn modelId="{DDB6FF16-C069-437F-811D-FF1F8F0CCE5B}" type="presParOf" srcId="{50461D8C-BAD6-1440-9FCB-F05E49A5CCB7}" destId="{F25E7722-3B55-DC45-9545-A0C46CFB9394}" srcOrd="9" destOrd="0" presId="urn:microsoft.com/office/officeart/2005/8/layout/hChevron3"/>
    <dgm:cxn modelId="{7C7C94A5-4042-4D4A-8113-C8D67F3AA775}" type="presParOf" srcId="{50461D8C-BAD6-1440-9FCB-F05E49A5CCB7}" destId="{CE52FD20-83F4-F443-9409-B84157671481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8ACFF1-C710-424A-B224-F5C87FFD4AE8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70E115-BFFA-8441-A264-1D6B3E94F2EA}">
      <dgm:prSet phldrT="[Text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Activities</a:t>
          </a:r>
          <a:endParaRPr lang="en-US" dirty="0"/>
        </a:p>
      </dgm:t>
    </dgm:pt>
    <dgm:pt modelId="{D7E64996-62C3-984D-BA99-10DA542C432C}" type="parTrans" cxnId="{1827EE7E-A04A-8047-AB3E-E0A93C495613}">
      <dgm:prSet/>
      <dgm:spPr/>
      <dgm:t>
        <a:bodyPr/>
        <a:lstStyle/>
        <a:p>
          <a:endParaRPr lang="en-US"/>
        </a:p>
      </dgm:t>
    </dgm:pt>
    <dgm:pt modelId="{836550EC-E2A0-1D45-BE80-C67A27D008FE}" type="sibTrans" cxnId="{1827EE7E-A04A-8047-AB3E-E0A93C495613}">
      <dgm:prSet/>
      <dgm:spPr/>
      <dgm:t>
        <a:bodyPr/>
        <a:lstStyle/>
        <a:p>
          <a:endParaRPr lang="en-US"/>
        </a:p>
      </dgm:t>
    </dgm:pt>
    <dgm:pt modelId="{CF6BEA63-DD1D-1A40-A50A-332B2A550DF6}">
      <dgm:prSet phldrT="[Text]"/>
      <dgm:spPr/>
      <dgm:t>
        <a:bodyPr/>
        <a:lstStyle/>
        <a:p>
          <a:r>
            <a:rPr lang="en-US" dirty="0" smtClean="0"/>
            <a:t>Planning</a:t>
          </a:r>
          <a:endParaRPr lang="en-US" dirty="0"/>
        </a:p>
      </dgm:t>
    </dgm:pt>
    <dgm:pt modelId="{B5CE1B18-5553-2E48-9226-333483A20B70}" type="parTrans" cxnId="{C46450D8-C738-E04F-A178-4DE3515C44F2}">
      <dgm:prSet/>
      <dgm:spPr/>
      <dgm:t>
        <a:bodyPr/>
        <a:lstStyle/>
        <a:p>
          <a:endParaRPr lang="en-US"/>
        </a:p>
      </dgm:t>
    </dgm:pt>
    <dgm:pt modelId="{A53AFE12-91D7-6148-9FF8-D37FADA4FF69}" type="sibTrans" cxnId="{C46450D8-C738-E04F-A178-4DE3515C44F2}">
      <dgm:prSet/>
      <dgm:spPr/>
      <dgm:t>
        <a:bodyPr/>
        <a:lstStyle/>
        <a:p>
          <a:endParaRPr lang="en-US"/>
        </a:p>
      </dgm:t>
    </dgm:pt>
    <dgm:pt modelId="{A17E232E-089C-A942-A135-9102FCC90A2C}">
      <dgm:prSet phldrT="[Text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Engagement</a:t>
          </a:r>
          <a:endParaRPr lang="en-US" dirty="0"/>
        </a:p>
      </dgm:t>
    </dgm:pt>
    <dgm:pt modelId="{095E664D-440F-614F-9298-242DCB66EDC2}" type="parTrans" cxnId="{B341710E-750F-CB45-8F2A-6329025F7F28}">
      <dgm:prSet/>
      <dgm:spPr/>
      <dgm:t>
        <a:bodyPr/>
        <a:lstStyle/>
        <a:p>
          <a:endParaRPr lang="en-US"/>
        </a:p>
      </dgm:t>
    </dgm:pt>
    <dgm:pt modelId="{C158348A-1721-7D47-9840-6295902328B1}" type="sibTrans" cxnId="{B341710E-750F-CB45-8F2A-6329025F7F28}">
      <dgm:prSet/>
      <dgm:spPr/>
      <dgm:t>
        <a:bodyPr/>
        <a:lstStyle/>
        <a:p>
          <a:endParaRPr lang="en-US"/>
        </a:p>
      </dgm:t>
    </dgm:pt>
    <dgm:pt modelId="{2125BCE8-8B31-D74C-82D0-DFDEA241CFDD}">
      <dgm:prSet phldrT="[Text]"/>
      <dgm:spPr/>
      <dgm:t>
        <a:bodyPr/>
        <a:lstStyle/>
        <a:p>
          <a:r>
            <a:rPr lang="en-US" smtClean="0"/>
            <a:t>Faculty</a:t>
          </a:r>
          <a:endParaRPr lang="en-US" dirty="0"/>
        </a:p>
      </dgm:t>
    </dgm:pt>
    <dgm:pt modelId="{AF675DAE-B978-1146-AE13-414819E2314B}" type="parTrans" cxnId="{5CBFF78D-5894-4945-A5FC-700534E479A0}">
      <dgm:prSet/>
      <dgm:spPr/>
      <dgm:t>
        <a:bodyPr/>
        <a:lstStyle/>
        <a:p>
          <a:endParaRPr lang="en-US"/>
        </a:p>
      </dgm:t>
    </dgm:pt>
    <dgm:pt modelId="{50B7EF39-820E-7C46-A71D-96FF21F2F4C9}" type="sibTrans" cxnId="{5CBFF78D-5894-4945-A5FC-700534E479A0}">
      <dgm:prSet/>
      <dgm:spPr/>
      <dgm:t>
        <a:bodyPr/>
        <a:lstStyle/>
        <a:p>
          <a:endParaRPr lang="en-US"/>
        </a:p>
      </dgm:t>
    </dgm:pt>
    <dgm:pt modelId="{ABEDE849-E349-E741-B1F7-47CA976C1255}">
      <dgm:prSet phldrT="[Text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Outcomes</a:t>
          </a:r>
          <a:endParaRPr lang="en-US" dirty="0"/>
        </a:p>
      </dgm:t>
    </dgm:pt>
    <dgm:pt modelId="{6BF881D5-D429-2341-B1D4-9185349A2EAE}" type="parTrans" cxnId="{A20AF81C-8993-8D4B-95A1-C29A5DEF3EBC}">
      <dgm:prSet/>
      <dgm:spPr/>
      <dgm:t>
        <a:bodyPr/>
        <a:lstStyle/>
        <a:p>
          <a:endParaRPr lang="en-US"/>
        </a:p>
      </dgm:t>
    </dgm:pt>
    <dgm:pt modelId="{B569A656-231C-A54B-90A9-4990C06ACE5E}" type="sibTrans" cxnId="{A20AF81C-8993-8D4B-95A1-C29A5DEF3EBC}">
      <dgm:prSet/>
      <dgm:spPr/>
      <dgm:t>
        <a:bodyPr/>
        <a:lstStyle/>
        <a:p>
          <a:endParaRPr lang="en-US"/>
        </a:p>
      </dgm:t>
    </dgm:pt>
    <dgm:pt modelId="{19F85D0B-4C6D-9F47-B173-AA1EC50DC981}">
      <dgm:prSet phldrT="[Text]"/>
      <dgm:spPr/>
      <dgm:t>
        <a:bodyPr/>
        <a:lstStyle/>
        <a:p>
          <a:r>
            <a:rPr lang="en-US" i="1" dirty="0" smtClean="0"/>
            <a:t>Campus Strategic Framework: A Vision for Knowledge through 2020</a:t>
          </a:r>
          <a:endParaRPr lang="en-US" i="1" dirty="0"/>
        </a:p>
      </dgm:t>
    </dgm:pt>
    <dgm:pt modelId="{EA0706CD-7C75-3145-AEA6-81D45C1B64FB}" type="parTrans" cxnId="{4B04D98B-A721-D145-8702-253F83864BEA}">
      <dgm:prSet/>
      <dgm:spPr/>
      <dgm:t>
        <a:bodyPr/>
        <a:lstStyle/>
        <a:p>
          <a:endParaRPr lang="en-US"/>
        </a:p>
      </dgm:t>
    </dgm:pt>
    <dgm:pt modelId="{01BE350E-4ECC-744E-A2BC-72EBE468226E}" type="sibTrans" cxnId="{4B04D98B-A721-D145-8702-253F83864BEA}">
      <dgm:prSet/>
      <dgm:spPr/>
      <dgm:t>
        <a:bodyPr/>
        <a:lstStyle/>
        <a:p>
          <a:endParaRPr lang="en-US"/>
        </a:p>
      </dgm:t>
    </dgm:pt>
    <dgm:pt modelId="{01D2F57A-085A-1149-8DD0-38B04E976F2E}">
      <dgm:prSet phldrT="[Text]"/>
      <dgm:spPr/>
      <dgm:t>
        <a:bodyPr/>
        <a:lstStyle/>
        <a:p>
          <a:r>
            <a:rPr lang="en-US" dirty="0" smtClean="0"/>
            <a:t>University admin</a:t>
          </a:r>
          <a:endParaRPr lang="en-US" dirty="0"/>
        </a:p>
      </dgm:t>
    </dgm:pt>
    <dgm:pt modelId="{7EB7A124-575F-7D48-AB5E-848A8A29476F}" type="parTrans" cxnId="{2AEC775C-A10E-2247-AD77-14BEED03C494}">
      <dgm:prSet/>
      <dgm:spPr/>
      <dgm:t>
        <a:bodyPr/>
        <a:lstStyle/>
        <a:p>
          <a:endParaRPr lang="en-US"/>
        </a:p>
      </dgm:t>
    </dgm:pt>
    <dgm:pt modelId="{7B8B6CC5-18EB-9947-96DF-79D1DECD7593}" type="sibTrans" cxnId="{2AEC775C-A10E-2247-AD77-14BEED03C494}">
      <dgm:prSet/>
      <dgm:spPr/>
      <dgm:t>
        <a:bodyPr/>
        <a:lstStyle/>
        <a:p>
          <a:endParaRPr lang="en-US"/>
        </a:p>
      </dgm:t>
    </dgm:pt>
    <dgm:pt modelId="{1200EA22-000D-974C-BE08-4192649390E7}">
      <dgm:prSet phldrT="[Text]"/>
      <dgm:spPr/>
      <dgm:t>
        <a:bodyPr/>
        <a:lstStyle/>
        <a:p>
          <a:r>
            <a:rPr lang="en-US" dirty="0" smtClean="0"/>
            <a:t>Professional orgs</a:t>
          </a:r>
          <a:endParaRPr lang="en-US" dirty="0"/>
        </a:p>
      </dgm:t>
    </dgm:pt>
    <dgm:pt modelId="{9351C359-E94E-8C45-99FE-9979D4E93DBB}" type="parTrans" cxnId="{583EE724-FB65-F24A-A2EA-B64A9ECD1529}">
      <dgm:prSet/>
      <dgm:spPr/>
      <dgm:t>
        <a:bodyPr/>
        <a:lstStyle/>
        <a:p>
          <a:endParaRPr lang="en-US"/>
        </a:p>
      </dgm:t>
    </dgm:pt>
    <dgm:pt modelId="{1048F2A2-9853-1A4A-B5BC-1AE7A49A051C}" type="sibTrans" cxnId="{583EE724-FB65-F24A-A2EA-B64A9ECD1529}">
      <dgm:prSet/>
      <dgm:spPr/>
      <dgm:t>
        <a:bodyPr/>
        <a:lstStyle/>
        <a:p>
          <a:endParaRPr lang="en-US"/>
        </a:p>
      </dgm:t>
    </dgm:pt>
    <dgm:pt modelId="{33054A5C-42D6-B445-B0AE-A69BB1CE6CFD}">
      <dgm:prSet phldrT="[Text]"/>
      <dgm:spPr/>
      <dgm:t>
        <a:bodyPr/>
        <a:lstStyle/>
        <a:p>
          <a:r>
            <a:rPr lang="en-US" dirty="0" smtClean="0"/>
            <a:t>Students</a:t>
          </a:r>
          <a:endParaRPr lang="en-US" dirty="0"/>
        </a:p>
      </dgm:t>
    </dgm:pt>
    <dgm:pt modelId="{06B415CC-DDA8-7745-886B-1167B57A062D}" type="parTrans" cxnId="{8ED7C0F7-FBC3-D84D-924A-81EE60CA0F84}">
      <dgm:prSet/>
      <dgm:spPr/>
      <dgm:t>
        <a:bodyPr/>
        <a:lstStyle/>
        <a:p>
          <a:endParaRPr lang="en-US"/>
        </a:p>
      </dgm:t>
    </dgm:pt>
    <dgm:pt modelId="{6EC73640-ACAD-2D4F-A0B8-DC9E5298A193}" type="sibTrans" cxnId="{8ED7C0F7-FBC3-D84D-924A-81EE60CA0F84}">
      <dgm:prSet/>
      <dgm:spPr/>
      <dgm:t>
        <a:bodyPr/>
        <a:lstStyle/>
        <a:p>
          <a:endParaRPr lang="en-US"/>
        </a:p>
      </dgm:t>
    </dgm:pt>
    <dgm:pt modelId="{B7E25650-D2FE-F74A-9097-B6815CC1D671}">
      <dgm:prSet phldrT="[Text]"/>
      <dgm:spPr/>
      <dgm:t>
        <a:bodyPr/>
        <a:lstStyle/>
        <a:p>
          <a:r>
            <a:rPr lang="en-US" dirty="0" smtClean="0"/>
            <a:t>Campus/Lib staff</a:t>
          </a:r>
          <a:endParaRPr lang="en-US" dirty="0"/>
        </a:p>
      </dgm:t>
    </dgm:pt>
    <dgm:pt modelId="{6C7A3ADF-2B94-C746-A3E2-4A0942F01313}" type="parTrans" cxnId="{F62366FC-9E90-304F-A799-709A51E215F6}">
      <dgm:prSet/>
      <dgm:spPr/>
      <dgm:t>
        <a:bodyPr/>
        <a:lstStyle/>
        <a:p>
          <a:endParaRPr lang="en-US"/>
        </a:p>
      </dgm:t>
    </dgm:pt>
    <dgm:pt modelId="{AE363DD6-AE49-9445-BAC1-CAFB2EBC3578}" type="sibTrans" cxnId="{F62366FC-9E90-304F-A799-709A51E215F6}">
      <dgm:prSet/>
      <dgm:spPr/>
      <dgm:t>
        <a:bodyPr/>
        <a:lstStyle/>
        <a:p>
          <a:endParaRPr lang="en-US"/>
        </a:p>
      </dgm:t>
    </dgm:pt>
    <dgm:pt modelId="{F0D58C20-0F85-CF4C-9600-262E37A8251B}">
      <dgm:prSet phldrT="[Text]"/>
      <dgm:spPr/>
      <dgm:t>
        <a:bodyPr/>
        <a:lstStyle/>
        <a:p>
          <a:r>
            <a:rPr lang="en-US" dirty="0" smtClean="0"/>
            <a:t>Surveys/Focus grps</a:t>
          </a:r>
          <a:endParaRPr lang="en-US" dirty="0"/>
        </a:p>
      </dgm:t>
    </dgm:pt>
    <dgm:pt modelId="{72AD0ACB-71C2-3A4D-B04A-557E76F93F87}" type="parTrans" cxnId="{4BDFE34D-42EF-BB44-895A-C16C951C3912}">
      <dgm:prSet/>
      <dgm:spPr/>
      <dgm:t>
        <a:bodyPr/>
        <a:lstStyle/>
        <a:p>
          <a:endParaRPr lang="en-US"/>
        </a:p>
      </dgm:t>
    </dgm:pt>
    <dgm:pt modelId="{3E73B985-55DC-AF46-92F2-9D74F2F3B07A}" type="sibTrans" cxnId="{4BDFE34D-42EF-BB44-895A-C16C951C3912}">
      <dgm:prSet/>
      <dgm:spPr/>
      <dgm:t>
        <a:bodyPr/>
        <a:lstStyle/>
        <a:p>
          <a:endParaRPr lang="en-US"/>
        </a:p>
      </dgm:t>
    </dgm:pt>
    <dgm:pt modelId="{1AF03DED-B4EF-864F-88A2-DD88EF8D2E20}">
      <dgm:prSet phldrT="[Text]"/>
      <dgm:spPr/>
      <dgm:t>
        <a:bodyPr/>
        <a:lstStyle/>
        <a:p>
          <a:r>
            <a:rPr lang="en-US" dirty="0" smtClean="0"/>
            <a:t>Consultation</a:t>
          </a:r>
          <a:endParaRPr lang="en-US" dirty="0"/>
        </a:p>
      </dgm:t>
    </dgm:pt>
    <dgm:pt modelId="{31CF925D-2376-EE46-A0FF-DD56403B56E0}" type="parTrans" cxnId="{C6468814-2539-5D4E-87FF-4D0058DE615F}">
      <dgm:prSet/>
      <dgm:spPr/>
      <dgm:t>
        <a:bodyPr/>
        <a:lstStyle/>
        <a:p>
          <a:endParaRPr lang="en-US"/>
        </a:p>
      </dgm:t>
    </dgm:pt>
    <dgm:pt modelId="{E9D7F3A5-D43F-0740-9BA0-387A6702E271}" type="sibTrans" cxnId="{C6468814-2539-5D4E-87FF-4D0058DE615F}">
      <dgm:prSet/>
      <dgm:spPr/>
      <dgm:t>
        <a:bodyPr/>
        <a:lstStyle/>
        <a:p>
          <a:endParaRPr lang="en-US"/>
        </a:p>
      </dgm:t>
    </dgm:pt>
    <dgm:pt modelId="{94969355-9BC2-F241-9515-56D80A2DF655}">
      <dgm:prSet phldrT="[Text]"/>
      <dgm:spPr/>
      <dgm:t>
        <a:bodyPr/>
        <a:lstStyle/>
        <a:p>
          <a:r>
            <a:rPr lang="en-US" dirty="0" smtClean="0"/>
            <a:t>Benchmarking</a:t>
          </a:r>
          <a:endParaRPr lang="en-US" dirty="0"/>
        </a:p>
      </dgm:t>
    </dgm:pt>
    <dgm:pt modelId="{511FCBBD-3E55-8448-8FF5-E8A9CAE89E20}" type="parTrans" cxnId="{82C20CD8-E87E-1C49-98A9-4ADFAB4A6CD0}">
      <dgm:prSet/>
      <dgm:spPr/>
      <dgm:t>
        <a:bodyPr/>
        <a:lstStyle/>
        <a:p>
          <a:endParaRPr lang="en-US"/>
        </a:p>
      </dgm:t>
    </dgm:pt>
    <dgm:pt modelId="{E6139D23-9728-2144-B762-80CAA2C888EC}" type="sibTrans" cxnId="{82C20CD8-E87E-1C49-98A9-4ADFAB4A6CD0}">
      <dgm:prSet/>
      <dgm:spPr/>
      <dgm:t>
        <a:bodyPr/>
        <a:lstStyle/>
        <a:p>
          <a:endParaRPr lang="en-US"/>
        </a:p>
      </dgm:t>
    </dgm:pt>
    <dgm:pt modelId="{68122C88-9AF5-4A46-8439-642B02576FAD}">
      <dgm:prSet phldrT="[Text]"/>
      <dgm:spPr/>
      <dgm:t>
        <a:bodyPr/>
        <a:lstStyle/>
        <a:p>
          <a:r>
            <a:rPr lang="en-US" dirty="0" smtClean="0"/>
            <a:t>Communication</a:t>
          </a:r>
          <a:endParaRPr lang="en-US" dirty="0"/>
        </a:p>
      </dgm:t>
    </dgm:pt>
    <dgm:pt modelId="{0454F5E1-9CA4-6840-8C1D-24DC09747832}" type="parTrans" cxnId="{BE89E0CD-91F3-CA4A-8131-14BA948B9B18}">
      <dgm:prSet/>
      <dgm:spPr/>
      <dgm:t>
        <a:bodyPr/>
        <a:lstStyle/>
        <a:p>
          <a:endParaRPr lang="en-US"/>
        </a:p>
      </dgm:t>
    </dgm:pt>
    <dgm:pt modelId="{E70DDDB1-555F-F647-B450-A133F01EABE9}" type="sibTrans" cxnId="{BE89E0CD-91F3-CA4A-8131-14BA948B9B18}">
      <dgm:prSet/>
      <dgm:spPr/>
      <dgm:t>
        <a:bodyPr/>
        <a:lstStyle/>
        <a:p>
          <a:endParaRPr lang="en-US"/>
        </a:p>
      </dgm:t>
    </dgm:pt>
    <dgm:pt modelId="{5C525BCB-9A6C-9342-B8F5-EB4F014ADCAB}">
      <dgm:prSet phldrT="[Text]"/>
      <dgm:spPr/>
      <dgm:t>
        <a:bodyPr/>
        <a:lstStyle/>
        <a:p>
          <a:r>
            <a:rPr lang="en-US" dirty="0" smtClean="0"/>
            <a:t>OQI</a:t>
          </a:r>
          <a:endParaRPr lang="en-US" dirty="0"/>
        </a:p>
      </dgm:t>
    </dgm:pt>
    <dgm:pt modelId="{B7F97B37-8FE4-F347-A46F-CEB7DE9FAA36}" type="parTrans" cxnId="{70A14708-3923-944D-8FD4-DB94DDD1524E}">
      <dgm:prSet/>
      <dgm:spPr/>
      <dgm:t>
        <a:bodyPr/>
        <a:lstStyle/>
        <a:p>
          <a:endParaRPr lang="en-US"/>
        </a:p>
      </dgm:t>
    </dgm:pt>
    <dgm:pt modelId="{6FEEE508-DF7E-734C-981C-BAAF5F32371D}" type="sibTrans" cxnId="{70A14708-3923-944D-8FD4-DB94DDD1524E}">
      <dgm:prSet/>
      <dgm:spPr/>
      <dgm:t>
        <a:bodyPr/>
        <a:lstStyle/>
        <a:p>
          <a:endParaRPr lang="en-US"/>
        </a:p>
      </dgm:t>
    </dgm:pt>
    <dgm:pt modelId="{E948BE88-F409-9747-877A-C8BF1BABB41E}" type="pres">
      <dgm:prSet presAssocID="{668ACFF1-C710-424A-B224-F5C87FFD4A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AA0732-A07D-8F41-B8AF-FA888853B43D}" type="pres">
      <dgm:prSet presAssocID="{E570E115-BFFA-8441-A264-1D6B3E94F2EA}" presName="linNode" presStyleCnt="0"/>
      <dgm:spPr/>
    </dgm:pt>
    <dgm:pt modelId="{4ADED26A-0EFA-2F49-ABE6-0850209CD8F9}" type="pres">
      <dgm:prSet presAssocID="{E570E115-BFFA-8441-A264-1D6B3E94F2E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16D464-8F06-4C41-B601-0A30FBF7857F}" type="pres">
      <dgm:prSet presAssocID="{E570E115-BFFA-8441-A264-1D6B3E94F2E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A89CF5-0FAA-FA4E-A33D-ADD5A4830C64}" type="pres">
      <dgm:prSet presAssocID="{836550EC-E2A0-1D45-BE80-C67A27D008FE}" presName="sp" presStyleCnt="0"/>
      <dgm:spPr/>
    </dgm:pt>
    <dgm:pt modelId="{08E77C68-F033-5646-8AAB-7A0D699BABBC}" type="pres">
      <dgm:prSet presAssocID="{A17E232E-089C-A942-A135-9102FCC90A2C}" presName="linNode" presStyleCnt="0"/>
      <dgm:spPr/>
    </dgm:pt>
    <dgm:pt modelId="{F00DBD3C-3CBF-CA45-84E2-4544ED7B995A}" type="pres">
      <dgm:prSet presAssocID="{A17E232E-089C-A942-A135-9102FCC90A2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A050C2-5120-404D-BC7C-278B3E9C4CC4}" type="pres">
      <dgm:prSet presAssocID="{A17E232E-089C-A942-A135-9102FCC90A2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FAD1D1-CF52-8244-BEEA-D95BDA72228F}" type="pres">
      <dgm:prSet presAssocID="{C158348A-1721-7D47-9840-6295902328B1}" presName="sp" presStyleCnt="0"/>
      <dgm:spPr/>
    </dgm:pt>
    <dgm:pt modelId="{724C3287-134A-3740-A4FA-740234E2EB69}" type="pres">
      <dgm:prSet presAssocID="{ABEDE849-E349-E741-B1F7-47CA976C1255}" presName="linNode" presStyleCnt="0"/>
      <dgm:spPr/>
    </dgm:pt>
    <dgm:pt modelId="{B1269F00-F137-C744-B71D-5D3056700E23}" type="pres">
      <dgm:prSet presAssocID="{ABEDE849-E349-E741-B1F7-47CA976C1255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8464F-F117-6A49-8358-62C3F1B579EF}" type="pres">
      <dgm:prSet presAssocID="{ABEDE849-E349-E741-B1F7-47CA976C1255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A14708-3923-944D-8FD4-DB94DDD1524E}" srcId="{A17E232E-089C-A942-A135-9102FCC90A2C}" destId="{5C525BCB-9A6C-9342-B8F5-EB4F014ADCAB}" srcOrd="5" destOrd="0" parTransId="{B7F97B37-8FE4-F347-A46F-CEB7DE9FAA36}" sibTransId="{6FEEE508-DF7E-734C-981C-BAAF5F32371D}"/>
    <dgm:cxn modelId="{1827EE7E-A04A-8047-AB3E-E0A93C495613}" srcId="{668ACFF1-C710-424A-B224-F5C87FFD4AE8}" destId="{E570E115-BFFA-8441-A264-1D6B3E94F2EA}" srcOrd="0" destOrd="0" parTransId="{D7E64996-62C3-984D-BA99-10DA542C432C}" sibTransId="{836550EC-E2A0-1D45-BE80-C67A27D008FE}"/>
    <dgm:cxn modelId="{4BDFE34D-42EF-BB44-895A-C16C951C3912}" srcId="{E570E115-BFFA-8441-A264-1D6B3E94F2EA}" destId="{F0D58C20-0F85-CF4C-9600-262E37A8251B}" srcOrd="1" destOrd="0" parTransId="{72AD0ACB-71C2-3A4D-B04A-557E76F93F87}" sibTransId="{3E73B985-55DC-AF46-92F2-9D74F2F3B07A}"/>
    <dgm:cxn modelId="{C46450D8-C738-E04F-A178-4DE3515C44F2}" srcId="{E570E115-BFFA-8441-A264-1D6B3E94F2EA}" destId="{CF6BEA63-DD1D-1A40-A50A-332B2A550DF6}" srcOrd="0" destOrd="0" parTransId="{B5CE1B18-5553-2E48-9226-333483A20B70}" sibTransId="{A53AFE12-91D7-6148-9FF8-D37FADA4FF69}"/>
    <dgm:cxn modelId="{08F94927-4F67-40E8-AA33-1FA65F7E3405}" type="presOf" srcId="{CF6BEA63-DD1D-1A40-A50A-332B2A550DF6}" destId="{4F16D464-8F06-4C41-B601-0A30FBF7857F}" srcOrd="0" destOrd="0" presId="urn:microsoft.com/office/officeart/2005/8/layout/vList5"/>
    <dgm:cxn modelId="{B085A8EA-8423-4CB9-9C81-8822162C0FAD}" type="presOf" srcId="{2125BCE8-8B31-D74C-82D0-DFDEA241CFDD}" destId="{41A050C2-5120-404D-BC7C-278B3E9C4CC4}" srcOrd="0" destOrd="0" presId="urn:microsoft.com/office/officeart/2005/8/layout/vList5"/>
    <dgm:cxn modelId="{82C20CD8-E87E-1C49-98A9-4ADFAB4A6CD0}" srcId="{E570E115-BFFA-8441-A264-1D6B3E94F2EA}" destId="{94969355-9BC2-F241-9515-56D80A2DF655}" srcOrd="3" destOrd="0" parTransId="{511FCBBD-3E55-8448-8FF5-E8A9CAE89E20}" sibTransId="{E6139D23-9728-2144-B762-80CAA2C888EC}"/>
    <dgm:cxn modelId="{8ED7C0F7-FBC3-D84D-924A-81EE60CA0F84}" srcId="{A17E232E-089C-A942-A135-9102FCC90A2C}" destId="{33054A5C-42D6-B445-B0AE-A69BB1CE6CFD}" srcOrd="1" destOrd="0" parTransId="{06B415CC-DDA8-7745-886B-1167B57A062D}" sibTransId="{6EC73640-ACAD-2D4F-A0B8-DC9E5298A193}"/>
    <dgm:cxn modelId="{E2DF3B96-52B3-4FCE-B4EA-0968A0734EFF}" type="presOf" srcId="{5C525BCB-9A6C-9342-B8F5-EB4F014ADCAB}" destId="{41A050C2-5120-404D-BC7C-278B3E9C4CC4}" srcOrd="0" destOrd="5" presId="urn:microsoft.com/office/officeart/2005/8/layout/vList5"/>
    <dgm:cxn modelId="{5CBFF78D-5894-4945-A5FC-700534E479A0}" srcId="{A17E232E-089C-A942-A135-9102FCC90A2C}" destId="{2125BCE8-8B31-D74C-82D0-DFDEA241CFDD}" srcOrd="0" destOrd="0" parTransId="{AF675DAE-B978-1146-AE13-414819E2314B}" sibTransId="{50B7EF39-820E-7C46-A71D-96FF21F2F4C9}"/>
    <dgm:cxn modelId="{DF5A06A6-9539-4524-A19E-23B2F25649FD}" type="presOf" srcId="{668ACFF1-C710-424A-B224-F5C87FFD4AE8}" destId="{E948BE88-F409-9747-877A-C8BF1BABB41E}" srcOrd="0" destOrd="0" presId="urn:microsoft.com/office/officeart/2005/8/layout/vList5"/>
    <dgm:cxn modelId="{C820BBBD-184C-4F86-8E08-C6AA825B9E00}" type="presOf" srcId="{68122C88-9AF5-4A46-8439-642B02576FAD}" destId="{4F16D464-8F06-4C41-B601-0A30FBF7857F}" srcOrd="0" destOrd="4" presId="urn:microsoft.com/office/officeart/2005/8/layout/vList5"/>
    <dgm:cxn modelId="{583EE724-FB65-F24A-A2EA-B64A9ECD1529}" srcId="{A17E232E-089C-A942-A135-9102FCC90A2C}" destId="{1200EA22-000D-974C-BE08-4192649390E7}" srcOrd="4" destOrd="0" parTransId="{9351C359-E94E-8C45-99FE-9979D4E93DBB}" sibTransId="{1048F2A2-9853-1A4A-B5BC-1AE7A49A051C}"/>
    <dgm:cxn modelId="{5EFAB965-BD3C-465D-9084-124F334E6356}" type="presOf" srcId="{94969355-9BC2-F241-9515-56D80A2DF655}" destId="{4F16D464-8F06-4C41-B601-0A30FBF7857F}" srcOrd="0" destOrd="3" presId="urn:microsoft.com/office/officeart/2005/8/layout/vList5"/>
    <dgm:cxn modelId="{C25E6167-9249-4B38-86E8-EC0A81FD8823}" type="presOf" srcId="{B7E25650-D2FE-F74A-9097-B6815CC1D671}" destId="{41A050C2-5120-404D-BC7C-278B3E9C4CC4}" srcOrd="0" destOrd="2" presId="urn:microsoft.com/office/officeart/2005/8/layout/vList5"/>
    <dgm:cxn modelId="{4B04D98B-A721-D145-8702-253F83864BEA}" srcId="{ABEDE849-E349-E741-B1F7-47CA976C1255}" destId="{19F85D0B-4C6D-9F47-B173-AA1EC50DC981}" srcOrd="0" destOrd="0" parTransId="{EA0706CD-7C75-3145-AEA6-81D45C1B64FB}" sibTransId="{01BE350E-4ECC-744E-A2BC-72EBE468226E}"/>
    <dgm:cxn modelId="{25EDED69-1859-4E8A-B777-0CCFC466E817}" type="presOf" srcId="{1200EA22-000D-974C-BE08-4192649390E7}" destId="{41A050C2-5120-404D-BC7C-278B3E9C4CC4}" srcOrd="0" destOrd="4" presId="urn:microsoft.com/office/officeart/2005/8/layout/vList5"/>
    <dgm:cxn modelId="{F62366FC-9E90-304F-A799-709A51E215F6}" srcId="{A17E232E-089C-A942-A135-9102FCC90A2C}" destId="{B7E25650-D2FE-F74A-9097-B6815CC1D671}" srcOrd="2" destOrd="0" parTransId="{6C7A3ADF-2B94-C746-A3E2-4A0942F01313}" sibTransId="{AE363DD6-AE49-9445-BAC1-CAFB2EBC3578}"/>
    <dgm:cxn modelId="{6AA04A27-D987-4D53-B5D3-E15079A23748}" type="presOf" srcId="{A17E232E-089C-A942-A135-9102FCC90A2C}" destId="{F00DBD3C-3CBF-CA45-84E2-4544ED7B995A}" srcOrd="0" destOrd="0" presId="urn:microsoft.com/office/officeart/2005/8/layout/vList5"/>
    <dgm:cxn modelId="{7460BC59-F6A3-4512-AEE9-E75DEA143491}" type="presOf" srcId="{01D2F57A-085A-1149-8DD0-38B04E976F2E}" destId="{41A050C2-5120-404D-BC7C-278B3E9C4CC4}" srcOrd="0" destOrd="3" presId="urn:microsoft.com/office/officeart/2005/8/layout/vList5"/>
    <dgm:cxn modelId="{BA24A79F-CBB4-44DB-915C-B63B9E57BD17}" type="presOf" srcId="{F0D58C20-0F85-CF4C-9600-262E37A8251B}" destId="{4F16D464-8F06-4C41-B601-0A30FBF7857F}" srcOrd="0" destOrd="1" presId="urn:microsoft.com/office/officeart/2005/8/layout/vList5"/>
    <dgm:cxn modelId="{CF09003B-3B25-44B7-82D5-F0D14424A998}" type="presOf" srcId="{ABEDE849-E349-E741-B1F7-47CA976C1255}" destId="{B1269F00-F137-C744-B71D-5D3056700E23}" srcOrd="0" destOrd="0" presId="urn:microsoft.com/office/officeart/2005/8/layout/vList5"/>
    <dgm:cxn modelId="{2AEC775C-A10E-2247-AD77-14BEED03C494}" srcId="{A17E232E-089C-A942-A135-9102FCC90A2C}" destId="{01D2F57A-085A-1149-8DD0-38B04E976F2E}" srcOrd="3" destOrd="0" parTransId="{7EB7A124-575F-7D48-AB5E-848A8A29476F}" sibTransId="{7B8B6CC5-18EB-9947-96DF-79D1DECD7593}"/>
    <dgm:cxn modelId="{BE89E0CD-91F3-CA4A-8131-14BA948B9B18}" srcId="{E570E115-BFFA-8441-A264-1D6B3E94F2EA}" destId="{68122C88-9AF5-4A46-8439-642B02576FAD}" srcOrd="4" destOrd="0" parTransId="{0454F5E1-9CA4-6840-8C1D-24DC09747832}" sibTransId="{E70DDDB1-555F-F647-B450-A133F01EABE9}"/>
    <dgm:cxn modelId="{14EF2C8F-05D8-41A0-A769-8BDF5D688D43}" type="presOf" srcId="{33054A5C-42D6-B445-B0AE-A69BB1CE6CFD}" destId="{41A050C2-5120-404D-BC7C-278B3E9C4CC4}" srcOrd="0" destOrd="1" presId="urn:microsoft.com/office/officeart/2005/8/layout/vList5"/>
    <dgm:cxn modelId="{B341710E-750F-CB45-8F2A-6329025F7F28}" srcId="{668ACFF1-C710-424A-B224-F5C87FFD4AE8}" destId="{A17E232E-089C-A942-A135-9102FCC90A2C}" srcOrd="1" destOrd="0" parTransId="{095E664D-440F-614F-9298-242DCB66EDC2}" sibTransId="{C158348A-1721-7D47-9840-6295902328B1}"/>
    <dgm:cxn modelId="{C6468814-2539-5D4E-87FF-4D0058DE615F}" srcId="{E570E115-BFFA-8441-A264-1D6B3E94F2EA}" destId="{1AF03DED-B4EF-864F-88A2-DD88EF8D2E20}" srcOrd="2" destOrd="0" parTransId="{31CF925D-2376-EE46-A0FF-DD56403B56E0}" sibTransId="{E9D7F3A5-D43F-0740-9BA0-387A6702E271}"/>
    <dgm:cxn modelId="{21B4214D-BF64-40B3-A954-D817B90AD341}" type="presOf" srcId="{E570E115-BFFA-8441-A264-1D6B3E94F2EA}" destId="{4ADED26A-0EFA-2F49-ABE6-0850209CD8F9}" srcOrd="0" destOrd="0" presId="urn:microsoft.com/office/officeart/2005/8/layout/vList5"/>
    <dgm:cxn modelId="{C00F69AF-149C-418E-A906-1C4AD34E0965}" type="presOf" srcId="{19F85D0B-4C6D-9F47-B173-AA1EC50DC981}" destId="{7258464F-F117-6A49-8358-62C3F1B579EF}" srcOrd="0" destOrd="0" presId="urn:microsoft.com/office/officeart/2005/8/layout/vList5"/>
    <dgm:cxn modelId="{A20AF81C-8993-8D4B-95A1-C29A5DEF3EBC}" srcId="{668ACFF1-C710-424A-B224-F5C87FFD4AE8}" destId="{ABEDE849-E349-E741-B1F7-47CA976C1255}" srcOrd="2" destOrd="0" parTransId="{6BF881D5-D429-2341-B1D4-9185349A2EAE}" sibTransId="{B569A656-231C-A54B-90A9-4990C06ACE5E}"/>
    <dgm:cxn modelId="{7219B68D-A2C6-4DBC-A692-A8766787EA65}" type="presOf" srcId="{1AF03DED-B4EF-864F-88A2-DD88EF8D2E20}" destId="{4F16D464-8F06-4C41-B601-0A30FBF7857F}" srcOrd="0" destOrd="2" presId="urn:microsoft.com/office/officeart/2005/8/layout/vList5"/>
    <dgm:cxn modelId="{38FED374-C8E5-4589-9833-6DD74CCEE11C}" type="presParOf" srcId="{E948BE88-F409-9747-877A-C8BF1BABB41E}" destId="{ADAA0732-A07D-8F41-B8AF-FA888853B43D}" srcOrd="0" destOrd="0" presId="urn:microsoft.com/office/officeart/2005/8/layout/vList5"/>
    <dgm:cxn modelId="{1A2A2E7A-0DC5-4066-97D8-AB2FBBA7C06E}" type="presParOf" srcId="{ADAA0732-A07D-8F41-B8AF-FA888853B43D}" destId="{4ADED26A-0EFA-2F49-ABE6-0850209CD8F9}" srcOrd="0" destOrd="0" presId="urn:microsoft.com/office/officeart/2005/8/layout/vList5"/>
    <dgm:cxn modelId="{DC4707DF-55A5-48A4-A16A-39147B89C3A7}" type="presParOf" srcId="{ADAA0732-A07D-8F41-B8AF-FA888853B43D}" destId="{4F16D464-8F06-4C41-B601-0A30FBF7857F}" srcOrd="1" destOrd="0" presId="urn:microsoft.com/office/officeart/2005/8/layout/vList5"/>
    <dgm:cxn modelId="{41D0E53C-2972-40BD-8972-D22559F330F6}" type="presParOf" srcId="{E948BE88-F409-9747-877A-C8BF1BABB41E}" destId="{36A89CF5-0FAA-FA4E-A33D-ADD5A4830C64}" srcOrd="1" destOrd="0" presId="urn:microsoft.com/office/officeart/2005/8/layout/vList5"/>
    <dgm:cxn modelId="{A3505925-2A8E-4D4A-B55E-7A3931394EDB}" type="presParOf" srcId="{E948BE88-F409-9747-877A-C8BF1BABB41E}" destId="{08E77C68-F033-5646-8AAB-7A0D699BABBC}" srcOrd="2" destOrd="0" presId="urn:microsoft.com/office/officeart/2005/8/layout/vList5"/>
    <dgm:cxn modelId="{9F37ACB1-A0AF-47B9-A26A-FF6834210D42}" type="presParOf" srcId="{08E77C68-F033-5646-8AAB-7A0D699BABBC}" destId="{F00DBD3C-3CBF-CA45-84E2-4544ED7B995A}" srcOrd="0" destOrd="0" presId="urn:microsoft.com/office/officeart/2005/8/layout/vList5"/>
    <dgm:cxn modelId="{4D02304E-2767-41D3-B94D-9E63B949D9A5}" type="presParOf" srcId="{08E77C68-F033-5646-8AAB-7A0D699BABBC}" destId="{41A050C2-5120-404D-BC7C-278B3E9C4CC4}" srcOrd="1" destOrd="0" presId="urn:microsoft.com/office/officeart/2005/8/layout/vList5"/>
    <dgm:cxn modelId="{D09E03A1-38B3-4159-98DA-5864B332525D}" type="presParOf" srcId="{E948BE88-F409-9747-877A-C8BF1BABB41E}" destId="{46FAD1D1-CF52-8244-BEEA-D95BDA72228F}" srcOrd="3" destOrd="0" presId="urn:microsoft.com/office/officeart/2005/8/layout/vList5"/>
    <dgm:cxn modelId="{970657EF-2214-4769-8C6A-78EE809738EB}" type="presParOf" srcId="{E948BE88-F409-9747-877A-C8BF1BABB41E}" destId="{724C3287-134A-3740-A4FA-740234E2EB69}" srcOrd="4" destOrd="0" presId="urn:microsoft.com/office/officeart/2005/8/layout/vList5"/>
    <dgm:cxn modelId="{FCBE0A7B-8FE4-416F-849E-956C46B023E3}" type="presParOf" srcId="{724C3287-134A-3740-A4FA-740234E2EB69}" destId="{B1269F00-F137-C744-B71D-5D3056700E23}" srcOrd="0" destOrd="0" presId="urn:microsoft.com/office/officeart/2005/8/layout/vList5"/>
    <dgm:cxn modelId="{430874D9-86C4-437F-A5B0-4CCEE45535A9}" type="presParOf" srcId="{724C3287-134A-3740-A4FA-740234E2EB69}" destId="{7258464F-F117-6A49-8358-62C3F1B579E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8ACFF1-C710-424A-B224-F5C87FFD4AE8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70E115-BFFA-8441-A264-1D6B3E94F2EA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Activities</a:t>
          </a:r>
          <a:endParaRPr lang="en-US" dirty="0"/>
        </a:p>
      </dgm:t>
    </dgm:pt>
    <dgm:pt modelId="{D7E64996-62C3-984D-BA99-10DA542C432C}" type="parTrans" cxnId="{1827EE7E-A04A-8047-AB3E-E0A93C495613}">
      <dgm:prSet/>
      <dgm:spPr/>
      <dgm:t>
        <a:bodyPr/>
        <a:lstStyle/>
        <a:p>
          <a:endParaRPr lang="en-US"/>
        </a:p>
      </dgm:t>
    </dgm:pt>
    <dgm:pt modelId="{836550EC-E2A0-1D45-BE80-C67A27D008FE}" type="sibTrans" cxnId="{1827EE7E-A04A-8047-AB3E-E0A93C495613}">
      <dgm:prSet/>
      <dgm:spPr/>
      <dgm:t>
        <a:bodyPr/>
        <a:lstStyle/>
        <a:p>
          <a:endParaRPr lang="en-US"/>
        </a:p>
      </dgm:t>
    </dgm:pt>
    <dgm:pt modelId="{CF6BEA63-DD1D-1A40-A50A-332B2A550DF6}">
      <dgm:prSet phldrT="[Text]"/>
      <dgm:spPr/>
      <dgm:t>
        <a:bodyPr/>
        <a:lstStyle/>
        <a:p>
          <a:r>
            <a:rPr lang="en-US" dirty="0" smtClean="0"/>
            <a:t>Campus forums</a:t>
          </a:r>
          <a:endParaRPr lang="en-US" dirty="0"/>
        </a:p>
      </dgm:t>
    </dgm:pt>
    <dgm:pt modelId="{B5CE1B18-5553-2E48-9226-333483A20B70}" type="parTrans" cxnId="{C46450D8-C738-E04F-A178-4DE3515C44F2}">
      <dgm:prSet/>
      <dgm:spPr/>
      <dgm:t>
        <a:bodyPr/>
        <a:lstStyle/>
        <a:p>
          <a:endParaRPr lang="en-US"/>
        </a:p>
      </dgm:t>
    </dgm:pt>
    <dgm:pt modelId="{A53AFE12-91D7-6148-9FF8-D37FADA4FF69}" type="sibTrans" cxnId="{C46450D8-C738-E04F-A178-4DE3515C44F2}">
      <dgm:prSet/>
      <dgm:spPr/>
      <dgm:t>
        <a:bodyPr/>
        <a:lstStyle/>
        <a:p>
          <a:endParaRPr lang="en-US"/>
        </a:p>
      </dgm:t>
    </dgm:pt>
    <dgm:pt modelId="{A17E232E-089C-A942-A135-9102FCC90A2C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Engagement</a:t>
          </a:r>
          <a:endParaRPr lang="en-US" dirty="0"/>
        </a:p>
      </dgm:t>
    </dgm:pt>
    <dgm:pt modelId="{095E664D-440F-614F-9298-242DCB66EDC2}" type="parTrans" cxnId="{B341710E-750F-CB45-8F2A-6329025F7F28}">
      <dgm:prSet/>
      <dgm:spPr/>
      <dgm:t>
        <a:bodyPr/>
        <a:lstStyle/>
        <a:p>
          <a:endParaRPr lang="en-US"/>
        </a:p>
      </dgm:t>
    </dgm:pt>
    <dgm:pt modelId="{C158348A-1721-7D47-9840-6295902328B1}" type="sibTrans" cxnId="{B341710E-750F-CB45-8F2A-6329025F7F28}">
      <dgm:prSet/>
      <dgm:spPr/>
      <dgm:t>
        <a:bodyPr/>
        <a:lstStyle/>
        <a:p>
          <a:endParaRPr lang="en-US"/>
        </a:p>
      </dgm:t>
    </dgm:pt>
    <dgm:pt modelId="{2125BCE8-8B31-D74C-82D0-DFDEA241CFDD}">
      <dgm:prSet phldrT="[Text]"/>
      <dgm:spPr/>
      <dgm:t>
        <a:bodyPr/>
        <a:lstStyle/>
        <a:p>
          <a:endParaRPr lang="en-US" dirty="0"/>
        </a:p>
      </dgm:t>
    </dgm:pt>
    <dgm:pt modelId="{AF675DAE-B978-1146-AE13-414819E2314B}" type="parTrans" cxnId="{5CBFF78D-5894-4945-A5FC-700534E479A0}">
      <dgm:prSet/>
      <dgm:spPr/>
      <dgm:t>
        <a:bodyPr/>
        <a:lstStyle/>
        <a:p>
          <a:endParaRPr lang="en-US"/>
        </a:p>
      </dgm:t>
    </dgm:pt>
    <dgm:pt modelId="{50B7EF39-820E-7C46-A71D-96FF21F2F4C9}" type="sibTrans" cxnId="{5CBFF78D-5894-4945-A5FC-700534E479A0}">
      <dgm:prSet/>
      <dgm:spPr/>
      <dgm:t>
        <a:bodyPr/>
        <a:lstStyle/>
        <a:p>
          <a:endParaRPr lang="en-US"/>
        </a:p>
      </dgm:t>
    </dgm:pt>
    <dgm:pt modelId="{ABEDE849-E349-E741-B1F7-47CA976C1255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Outcomes</a:t>
          </a:r>
          <a:endParaRPr lang="en-US" dirty="0"/>
        </a:p>
      </dgm:t>
    </dgm:pt>
    <dgm:pt modelId="{6BF881D5-D429-2341-B1D4-9185349A2EAE}" type="parTrans" cxnId="{A20AF81C-8993-8D4B-95A1-C29A5DEF3EBC}">
      <dgm:prSet/>
      <dgm:spPr/>
      <dgm:t>
        <a:bodyPr/>
        <a:lstStyle/>
        <a:p>
          <a:endParaRPr lang="en-US"/>
        </a:p>
      </dgm:t>
    </dgm:pt>
    <dgm:pt modelId="{B569A656-231C-A54B-90A9-4990C06ACE5E}" type="sibTrans" cxnId="{A20AF81C-8993-8D4B-95A1-C29A5DEF3EBC}">
      <dgm:prSet/>
      <dgm:spPr/>
      <dgm:t>
        <a:bodyPr/>
        <a:lstStyle/>
        <a:p>
          <a:endParaRPr lang="en-US"/>
        </a:p>
      </dgm:t>
    </dgm:pt>
    <dgm:pt modelId="{19F85D0B-4C6D-9F47-B173-AA1EC50DC981}">
      <dgm:prSet phldrT="[Text]"/>
      <dgm:spPr/>
      <dgm:t>
        <a:bodyPr/>
        <a:lstStyle/>
        <a:p>
          <a:r>
            <a:rPr lang="en-US" i="1" dirty="0" smtClean="0"/>
            <a:t>Print Management Strategy</a:t>
          </a:r>
          <a:endParaRPr lang="en-US" i="1" dirty="0"/>
        </a:p>
      </dgm:t>
    </dgm:pt>
    <dgm:pt modelId="{EA0706CD-7C75-3145-AEA6-81D45C1B64FB}" type="parTrans" cxnId="{4B04D98B-A721-D145-8702-253F83864BEA}">
      <dgm:prSet/>
      <dgm:spPr/>
      <dgm:t>
        <a:bodyPr/>
        <a:lstStyle/>
        <a:p>
          <a:endParaRPr lang="en-US"/>
        </a:p>
      </dgm:t>
    </dgm:pt>
    <dgm:pt modelId="{01BE350E-4ECC-744E-A2BC-72EBE468226E}" type="sibTrans" cxnId="{4B04D98B-A721-D145-8702-253F83864BEA}">
      <dgm:prSet/>
      <dgm:spPr/>
      <dgm:t>
        <a:bodyPr/>
        <a:lstStyle/>
        <a:p>
          <a:endParaRPr lang="en-US"/>
        </a:p>
      </dgm:t>
    </dgm:pt>
    <dgm:pt modelId="{5A62EC25-DA7A-BE46-955B-74EFE392607C}">
      <dgm:prSet phldrT="[Text]"/>
      <dgm:spPr/>
      <dgm:t>
        <a:bodyPr/>
        <a:lstStyle/>
        <a:p>
          <a:r>
            <a:rPr lang="en-US" dirty="0" smtClean="0"/>
            <a:t>Campus community</a:t>
          </a:r>
          <a:endParaRPr lang="en-US" dirty="0"/>
        </a:p>
      </dgm:t>
    </dgm:pt>
    <dgm:pt modelId="{4B52A4BA-A539-0C4F-85E1-32E164470682}" type="parTrans" cxnId="{28B7A564-7C64-E249-A6F3-B5D91F0D4F1A}">
      <dgm:prSet/>
      <dgm:spPr/>
      <dgm:t>
        <a:bodyPr/>
        <a:lstStyle/>
        <a:p>
          <a:endParaRPr lang="en-US"/>
        </a:p>
      </dgm:t>
    </dgm:pt>
    <dgm:pt modelId="{044317E0-E74F-BD40-9495-2991D99D7571}" type="sibTrans" cxnId="{28B7A564-7C64-E249-A6F3-B5D91F0D4F1A}">
      <dgm:prSet/>
      <dgm:spPr/>
      <dgm:t>
        <a:bodyPr/>
        <a:lstStyle/>
        <a:p>
          <a:endParaRPr lang="en-US"/>
        </a:p>
      </dgm:t>
    </dgm:pt>
    <dgm:pt modelId="{CD9F772F-0F89-B349-AB85-9C9738D5E2A7}">
      <dgm:prSet phldrT="[Text]"/>
      <dgm:spPr/>
      <dgm:t>
        <a:bodyPr/>
        <a:lstStyle/>
        <a:p>
          <a:r>
            <a:rPr lang="en-US" dirty="0" smtClean="0"/>
            <a:t>Communication</a:t>
          </a:r>
          <a:endParaRPr lang="en-US" dirty="0"/>
        </a:p>
      </dgm:t>
    </dgm:pt>
    <dgm:pt modelId="{A53E7B2A-1D24-1B4B-B42E-346E74F5689D}" type="parTrans" cxnId="{3E644999-87AA-1B40-90E0-2199673BC3BD}">
      <dgm:prSet/>
      <dgm:spPr/>
      <dgm:t>
        <a:bodyPr/>
        <a:lstStyle/>
        <a:p>
          <a:endParaRPr lang="en-US"/>
        </a:p>
      </dgm:t>
    </dgm:pt>
    <dgm:pt modelId="{4E3D08AA-5DE7-D74C-B2C4-10E5008FA266}" type="sibTrans" cxnId="{3E644999-87AA-1B40-90E0-2199673BC3BD}">
      <dgm:prSet/>
      <dgm:spPr/>
      <dgm:t>
        <a:bodyPr/>
        <a:lstStyle/>
        <a:p>
          <a:endParaRPr lang="en-US"/>
        </a:p>
      </dgm:t>
    </dgm:pt>
    <dgm:pt modelId="{23EB087E-FF1A-F44F-B102-5B6272EFD399}">
      <dgm:prSet phldrT="[Text]"/>
      <dgm:spPr/>
      <dgm:t>
        <a:bodyPr/>
        <a:lstStyle/>
        <a:p>
          <a:r>
            <a:rPr lang="en-US" dirty="0" smtClean="0"/>
            <a:t>Inter-institutional collaboration</a:t>
          </a:r>
          <a:endParaRPr lang="en-US" dirty="0"/>
        </a:p>
      </dgm:t>
    </dgm:pt>
    <dgm:pt modelId="{DBA8DE2C-2D86-E340-8D05-2E509C801BAE}" type="parTrans" cxnId="{F495E9EF-34CE-6349-B50E-B3BEAD1F0CB6}">
      <dgm:prSet/>
      <dgm:spPr/>
      <dgm:t>
        <a:bodyPr/>
        <a:lstStyle/>
        <a:p>
          <a:endParaRPr lang="en-US"/>
        </a:p>
      </dgm:t>
    </dgm:pt>
    <dgm:pt modelId="{718EEDB6-5344-764D-A707-BBA1E48ADFC8}" type="sibTrans" cxnId="{F495E9EF-34CE-6349-B50E-B3BEAD1F0CB6}">
      <dgm:prSet/>
      <dgm:spPr/>
      <dgm:t>
        <a:bodyPr/>
        <a:lstStyle/>
        <a:p>
          <a:endParaRPr lang="en-US"/>
        </a:p>
      </dgm:t>
    </dgm:pt>
    <dgm:pt modelId="{207D99D0-4B55-D948-98EB-40F2E4631174}">
      <dgm:prSet phldrT="[Text]"/>
      <dgm:spPr/>
      <dgm:t>
        <a:bodyPr/>
        <a:lstStyle/>
        <a:p>
          <a:endParaRPr lang="en-US" dirty="0"/>
        </a:p>
      </dgm:t>
    </dgm:pt>
    <dgm:pt modelId="{D4E86DAF-2944-914E-A7F8-F1D712D0BD69}" type="parTrans" cxnId="{B2FD2877-0CD0-6145-BF42-9A1CB56F41FA}">
      <dgm:prSet/>
      <dgm:spPr/>
      <dgm:t>
        <a:bodyPr/>
        <a:lstStyle/>
        <a:p>
          <a:endParaRPr lang="en-US"/>
        </a:p>
      </dgm:t>
    </dgm:pt>
    <dgm:pt modelId="{A1B8E67B-1899-CF49-98B8-FE83E32E7F53}" type="sibTrans" cxnId="{B2FD2877-0CD0-6145-BF42-9A1CB56F41FA}">
      <dgm:prSet/>
      <dgm:spPr/>
      <dgm:t>
        <a:bodyPr/>
        <a:lstStyle/>
        <a:p>
          <a:endParaRPr lang="en-US"/>
        </a:p>
      </dgm:t>
    </dgm:pt>
    <dgm:pt modelId="{F38E0F74-2770-894F-A123-2DBB4970662D}">
      <dgm:prSet phldrT="[Text]"/>
      <dgm:spPr/>
      <dgm:t>
        <a:bodyPr/>
        <a:lstStyle/>
        <a:p>
          <a:r>
            <a:rPr lang="en-US" dirty="0" smtClean="0"/>
            <a:t>Library staff</a:t>
          </a:r>
          <a:endParaRPr lang="en-US" dirty="0"/>
        </a:p>
      </dgm:t>
    </dgm:pt>
    <dgm:pt modelId="{9AB7C060-5D77-8E4D-948C-4B518E5B4B1B}" type="parTrans" cxnId="{05195150-7AE1-9948-95CC-14B631E3BAE5}">
      <dgm:prSet/>
      <dgm:spPr/>
      <dgm:t>
        <a:bodyPr/>
        <a:lstStyle/>
        <a:p>
          <a:endParaRPr lang="en-US"/>
        </a:p>
      </dgm:t>
    </dgm:pt>
    <dgm:pt modelId="{D73DFA27-650D-1745-9726-7EC138E48F18}" type="sibTrans" cxnId="{05195150-7AE1-9948-95CC-14B631E3BAE5}">
      <dgm:prSet/>
      <dgm:spPr/>
      <dgm:t>
        <a:bodyPr/>
        <a:lstStyle/>
        <a:p>
          <a:endParaRPr lang="en-US"/>
        </a:p>
      </dgm:t>
    </dgm:pt>
    <dgm:pt modelId="{4E58A7FC-8499-8B4A-90F1-ED22D034970F}">
      <dgm:prSet phldrT="[Text]"/>
      <dgm:spPr/>
      <dgm:t>
        <a:bodyPr/>
        <a:lstStyle/>
        <a:p>
          <a:r>
            <a:rPr lang="en-US" dirty="0" smtClean="0"/>
            <a:t>CIC peers</a:t>
          </a:r>
          <a:endParaRPr lang="en-US" dirty="0"/>
        </a:p>
      </dgm:t>
    </dgm:pt>
    <dgm:pt modelId="{2ABC2CB5-A7DC-944A-9729-9FC9062E73CE}" type="parTrans" cxnId="{67FB67CC-BEE2-4349-B7AE-7B002734918B}">
      <dgm:prSet/>
      <dgm:spPr/>
      <dgm:t>
        <a:bodyPr/>
        <a:lstStyle/>
        <a:p>
          <a:endParaRPr lang="en-US"/>
        </a:p>
      </dgm:t>
    </dgm:pt>
    <dgm:pt modelId="{FAD3369B-4478-814C-B09A-1F9CEB03A933}" type="sibTrans" cxnId="{67FB67CC-BEE2-4349-B7AE-7B002734918B}">
      <dgm:prSet/>
      <dgm:spPr/>
      <dgm:t>
        <a:bodyPr/>
        <a:lstStyle/>
        <a:p>
          <a:endParaRPr lang="en-US"/>
        </a:p>
      </dgm:t>
    </dgm:pt>
    <dgm:pt modelId="{EBA4C522-09A1-B54E-82A1-1C22803C6C91}">
      <dgm:prSet phldrT="[Text]"/>
      <dgm:spPr/>
      <dgm:t>
        <a:bodyPr/>
        <a:lstStyle/>
        <a:p>
          <a:r>
            <a:rPr lang="en-US" dirty="0" smtClean="0"/>
            <a:t>Verona Shelving Facility</a:t>
          </a:r>
          <a:endParaRPr lang="en-US" dirty="0"/>
        </a:p>
      </dgm:t>
    </dgm:pt>
    <dgm:pt modelId="{181BD530-224D-1941-8CAE-9CCD76538A53}" type="parTrans" cxnId="{BBF935EE-B619-C447-A777-C8B0A7C5D727}">
      <dgm:prSet/>
      <dgm:spPr/>
      <dgm:t>
        <a:bodyPr/>
        <a:lstStyle/>
        <a:p>
          <a:endParaRPr lang="en-US"/>
        </a:p>
      </dgm:t>
    </dgm:pt>
    <dgm:pt modelId="{A7888B91-1DDE-4A46-A020-6D17DF2C9AF2}" type="sibTrans" cxnId="{BBF935EE-B619-C447-A777-C8B0A7C5D727}">
      <dgm:prSet/>
      <dgm:spPr/>
      <dgm:t>
        <a:bodyPr/>
        <a:lstStyle/>
        <a:p>
          <a:endParaRPr lang="en-US"/>
        </a:p>
      </dgm:t>
    </dgm:pt>
    <dgm:pt modelId="{4ED942DB-DFB5-774A-9078-3E9BAA9783CB}">
      <dgm:prSet phldrT="[Text]"/>
      <dgm:spPr/>
      <dgm:t>
        <a:bodyPr/>
        <a:lstStyle/>
        <a:p>
          <a:r>
            <a:rPr lang="en-US" dirty="0" smtClean="0"/>
            <a:t>CIC - SPR</a:t>
          </a:r>
          <a:endParaRPr lang="en-US" dirty="0"/>
        </a:p>
      </dgm:t>
    </dgm:pt>
    <dgm:pt modelId="{D0A3E5A7-5746-5445-A7D1-6143A23F5161}" type="parTrans" cxnId="{CCC19718-3F3C-EE4C-BD0F-8BB32D7A3562}">
      <dgm:prSet/>
      <dgm:spPr/>
      <dgm:t>
        <a:bodyPr/>
        <a:lstStyle/>
        <a:p>
          <a:endParaRPr lang="en-US"/>
        </a:p>
      </dgm:t>
    </dgm:pt>
    <dgm:pt modelId="{0026523B-32E9-524D-BBE2-D4F5909791EB}" type="sibTrans" cxnId="{CCC19718-3F3C-EE4C-BD0F-8BB32D7A3562}">
      <dgm:prSet/>
      <dgm:spPr/>
      <dgm:t>
        <a:bodyPr/>
        <a:lstStyle/>
        <a:p>
          <a:endParaRPr lang="en-US"/>
        </a:p>
      </dgm:t>
    </dgm:pt>
    <dgm:pt modelId="{A9A266E4-BEDB-D74C-B8B1-1ADE7EA614F0}" type="pres">
      <dgm:prSet presAssocID="{668ACFF1-C710-424A-B224-F5C87FFD4A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4C4862-B590-C24F-A5F6-FB03F4ECE6E2}" type="pres">
      <dgm:prSet presAssocID="{E570E115-BFFA-8441-A264-1D6B3E94F2EA}" presName="linNode" presStyleCnt="0"/>
      <dgm:spPr/>
    </dgm:pt>
    <dgm:pt modelId="{BC07C31D-7C43-E843-B065-712F30E090BA}" type="pres">
      <dgm:prSet presAssocID="{E570E115-BFFA-8441-A264-1D6B3E94F2E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81CF5-795C-AF41-86ED-BCFEE56F315F}" type="pres">
      <dgm:prSet presAssocID="{E570E115-BFFA-8441-A264-1D6B3E94F2E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6529AE-22D4-C649-B2E2-60743ACC79B5}" type="pres">
      <dgm:prSet presAssocID="{836550EC-E2A0-1D45-BE80-C67A27D008FE}" presName="sp" presStyleCnt="0"/>
      <dgm:spPr/>
    </dgm:pt>
    <dgm:pt modelId="{48AB4A6A-BB3A-E845-B82C-F4020E87066A}" type="pres">
      <dgm:prSet presAssocID="{A17E232E-089C-A942-A135-9102FCC90A2C}" presName="linNode" presStyleCnt="0"/>
      <dgm:spPr/>
    </dgm:pt>
    <dgm:pt modelId="{164F5BCC-42D9-1645-A3CB-0A43DA42C84B}" type="pres">
      <dgm:prSet presAssocID="{A17E232E-089C-A942-A135-9102FCC90A2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AAF74-ADB2-6346-82F9-E0F04D94BA5A}" type="pres">
      <dgm:prSet presAssocID="{A17E232E-089C-A942-A135-9102FCC90A2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36310F-3C93-E443-A4CD-623DF6F24B6A}" type="pres">
      <dgm:prSet presAssocID="{C158348A-1721-7D47-9840-6295902328B1}" presName="sp" presStyleCnt="0"/>
      <dgm:spPr/>
    </dgm:pt>
    <dgm:pt modelId="{719D2DDE-AF98-C349-8FF4-460C769A72CC}" type="pres">
      <dgm:prSet presAssocID="{ABEDE849-E349-E741-B1F7-47CA976C1255}" presName="linNode" presStyleCnt="0"/>
      <dgm:spPr/>
    </dgm:pt>
    <dgm:pt modelId="{8B1D1DBA-0931-104E-B73F-4FCE071F5A1A}" type="pres">
      <dgm:prSet presAssocID="{ABEDE849-E349-E741-B1F7-47CA976C1255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33B7D7-E9BB-8D48-B897-09077EAB519B}" type="pres">
      <dgm:prSet presAssocID="{ABEDE849-E349-E741-B1F7-47CA976C1255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27EE7E-A04A-8047-AB3E-E0A93C495613}" srcId="{668ACFF1-C710-424A-B224-F5C87FFD4AE8}" destId="{E570E115-BFFA-8441-A264-1D6B3E94F2EA}" srcOrd="0" destOrd="0" parTransId="{D7E64996-62C3-984D-BA99-10DA542C432C}" sibTransId="{836550EC-E2A0-1D45-BE80-C67A27D008FE}"/>
    <dgm:cxn modelId="{822DBFD5-AF91-4DE3-BDD5-F2D5A9009BB0}" type="presOf" srcId="{CF6BEA63-DD1D-1A40-A50A-332B2A550DF6}" destId="{4E781CF5-795C-AF41-86ED-BCFEE56F315F}" srcOrd="0" destOrd="0" presId="urn:microsoft.com/office/officeart/2005/8/layout/vList5"/>
    <dgm:cxn modelId="{EAED854C-4FE4-406B-851F-6692A3C3F92D}" type="presOf" srcId="{4E58A7FC-8499-8B4A-90F1-ED22D034970F}" destId="{C48AAF74-ADB2-6346-82F9-E0F04D94BA5A}" srcOrd="0" destOrd="3" presId="urn:microsoft.com/office/officeart/2005/8/layout/vList5"/>
    <dgm:cxn modelId="{4FAB363C-F36C-4AAD-8CCD-0E7CC15CFFC8}" type="presOf" srcId="{23EB087E-FF1A-F44F-B102-5B6272EFD399}" destId="{4E781CF5-795C-AF41-86ED-BCFEE56F315F}" srcOrd="0" destOrd="2" presId="urn:microsoft.com/office/officeart/2005/8/layout/vList5"/>
    <dgm:cxn modelId="{2F39DC78-DFFA-471B-BAF8-F611CB7ADE24}" type="presOf" srcId="{5A62EC25-DA7A-BE46-955B-74EFE392607C}" destId="{C48AAF74-ADB2-6346-82F9-E0F04D94BA5A}" srcOrd="0" destOrd="1" presId="urn:microsoft.com/office/officeart/2005/8/layout/vList5"/>
    <dgm:cxn modelId="{C46450D8-C738-E04F-A178-4DE3515C44F2}" srcId="{E570E115-BFFA-8441-A264-1D6B3E94F2EA}" destId="{CF6BEA63-DD1D-1A40-A50A-332B2A550DF6}" srcOrd="0" destOrd="0" parTransId="{B5CE1B18-5553-2E48-9226-333483A20B70}" sibTransId="{A53AFE12-91D7-6148-9FF8-D37FADA4FF69}"/>
    <dgm:cxn modelId="{67FB67CC-BEE2-4349-B7AE-7B002734918B}" srcId="{A17E232E-089C-A942-A135-9102FCC90A2C}" destId="{4E58A7FC-8499-8B4A-90F1-ED22D034970F}" srcOrd="3" destOrd="0" parTransId="{2ABC2CB5-A7DC-944A-9729-9FC9062E73CE}" sibTransId="{FAD3369B-4478-814C-B09A-1F9CEB03A933}"/>
    <dgm:cxn modelId="{6B408A99-95F5-499D-837E-AC31938A00DE}" type="presOf" srcId="{F38E0F74-2770-894F-A123-2DBB4970662D}" destId="{C48AAF74-ADB2-6346-82F9-E0F04D94BA5A}" srcOrd="0" destOrd="2" presId="urn:microsoft.com/office/officeart/2005/8/layout/vList5"/>
    <dgm:cxn modelId="{F495E9EF-34CE-6349-B50E-B3BEAD1F0CB6}" srcId="{E570E115-BFFA-8441-A264-1D6B3E94F2EA}" destId="{23EB087E-FF1A-F44F-B102-5B6272EFD399}" srcOrd="2" destOrd="0" parTransId="{DBA8DE2C-2D86-E340-8D05-2E509C801BAE}" sibTransId="{718EEDB6-5344-764D-A707-BBA1E48ADFC8}"/>
    <dgm:cxn modelId="{A941E306-9F48-42D7-8925-2BD5E90A47F5}" type="presOf" srcId="{CD9F772F-0F89-B349-AB85-9C9738D5E2A7}" destId="{4E781CF5-795C-AF41-86ED-BCFEE56F315F}" srcOrd="0" destOrd="1" presId="urn:microsoft.com/office/officeart/2005/8/layout/vList5"/>
    <dgm:cxn modelId="{28B7A564-7C64-E249-A6F3-B5D91F0D4F1A}" srcId="{A17E232E-089C-A942-A135-9102FCC90A2C}" destId="{5A62EC25-DA7A-BE46-955B-74EFE392607C}" srcOrd="1" destOrd="0" parTransId="{4B52A4BA-A539-0C4F-85E1-32E164470682}" sibTransId="{044317E0-E74F-BD40-9495-2991D99D7571}"/>
    <dgm:cxn modelId="{52AEEB8C-80FE-4D17-BE15-EDB73169AAE6}" type="presOf" srcId="{668ACFF1-C710-424A-B224-F5C87FFD4AE8}" destId="{A9A266E4-BEDB-D74C-B8B1-1ADE7EA614F0}" srcOrd="0" destOrd="0" presId="urn:microsoft.com/office/officeart/2005/8/layout/vList5"/>
    <dgm:cxn modelId="{B2FD2877-0CD0-6145-BF42-9A1CB56F41FA}" srcId="{A17E232E-089C-A942-A135-9102FCC90A2C}" destId="{207D99D0-4B55-D948-98EB-40F2E4631174}" srcOrd="4" destOrd="0" parTransId="{D4E86DAF-2944-914E-A7F8-F1D712D0BD69}" sibTransId="{A1B8E67B-1899-CF49-98B8-FE83E32E7F53}"/>
    <dgm:cxn modelId="{6C287D97-F349-4E10-987D-A9C6DB7BA297}" type="presOf" srcId="{ABEDE849-E349-E741-B1F7-47CA976C1255}" destId="{8B1D1DBA-0931-104E-B73F-4FCE071F5A1A}" srcOrd="0" destOrd="0" presId="urn:microsoft.com/office/officeart/2005/8/layout/vList5"/>
    <dgm:cxn modelId="{8E6ADEE4-3E2E-4273-BBE6-59CEB3E1A6D6}" type="presOf" srcId="{EBA4C522-09A1-B54E-82A1-1C22803C6C91}" destId="{B333B7D7-E9BB-8D48-B897-09077EAB519B}" srcOrd="0" destOrd="1" presId="urn:microsoft.com/office/officeart/2005/8/layout/vList5"/>
    <dgm:cxn modelId="{5CBFF78D-5894-4945-A5FC-700534E479A0}" srcId="{A17E232E-089C-A942-A135-9102FCC90A2C}" destId="{2125BCE8-8B31-D74C-82D0-DFDEA241CFDD}" srcOrd="0" destOrd="0" parTransId="{AF675DAE-B978-1146-AE13-414819E2314B}" sibTransId="{50B7EF39-820E-7C46-A71D-96FF21F2F4C9}"/>
    <dgm:cxn modelId="{BBF935EE-B619-C447-A777-C8B0A7C5D727}" srcId="{ABEDE849-E349-E741-B1F7-47CA976C1255}" destId="{EBA4C522-09A1-B54E-82A1-1C22803C6C91}" srcOrd="1" destOrd="0" parTransId="{181BD530-224D-1941-8CAE-9CCD76538A53}" sibTransId="{A7888B91-1DDE-4A46-A020-6D17DF2C9AF2}"/>
    <dgm:cxn modelId="{7858864F-0767-490D-AE20-358E3EA41B3E}" type="presOf" srcId="{207D99D0-4B55-D948-98EB-40F2E4631174}" destId="{C48AAF74-ADB2-6346-82F9-E0F04D94BA5A}" srcOrd="0" destOrd="4" presId="urn:microsoft.com/office/officeart/2005/8/layout/vList5"/>
    <dgm:cxn modelId="{05195150-7AE1-9948-95CC-14B631E3BAE5}" srcId="{A17E232E-089C-A942-A135-9102FCC90A2C}" destId="{F38E0F74-2770-894F-A123-2DBB4970662D}" srcOrd="2" destOrd="0" parTransId="{9AB7C060-5D77-8E4D-948C-4B518E5B4B1B}" sibTransId="{D73DFA27-650D-1745-9726-7EC138E48F18}"/>
    <dgm:cxn modelId="{60981CC3-29DE-4F34-8194-6DEE0DC2E5F0}" type="presOf" srcId="{19F85D0B-4C6D-9F47-B173-AA1EC50DC981}" destId="{B333B7D7-E9BB-8D48-B897-09077EAB519B}" srcOrd="0" destOrd="0" presId="urn:microsoft.com/office/officeart/2005/8/layout/vList5"/>
    <dgm:cxn modelId="{CCC19718-3F3C-EE4C-BD0F-8BB32D7A3562}" srcId="{ABEDE849-E349-E741-B1F7-47CA976C1255}" destId="{4ED942DB-DFB5-774A-9078-3E9BAA9783CB}" srcOrd="2" destOrd="0" parTransId="{D0A3E5A7-5746-5445-A7D1-6143A23F5161}" sibTransId="{0026523B-32E9-524D-BBE2-D4F5909791EB}"/>
    <dgm:cxn modelId="{4B04D98B-A721-D145-8702-253F83864BEA}" srcId="{ABEDE849-E349-E741-B1F7-47CA976C1255}" destId="{19F85D0B-4C6D-9F47-B173-AA1EC50DC981}" srcOrd="0" destOrd="0" parTransId="{EA0706CD-7C75-3145-AEA6-81D45C1B64FB}" sibTransId="{01BE350E-4ECC-744E-A2BC-72EBE468226E}"/>
    <dgm:cxn modelId="{AC00EE9E-9169-43B2-BE64-D1030B88D095}" type="presOf" srcId="{E570E115-BFFA-8441-A264-1D6B3E94F2EA}" destId="{BC07C31D-7C43-E843-B065-712F30E090BA}" srcOrd="0" destOrd="0" presId="urn:microsoft.com/office/officeart/2005/8/layout/vList5"/>
    <dgm:cxn modelId="{75F7D846-C977-497D-8ACC-F4DCAC63BA6A}" type="presOf" srcId="{4ED942DB-DFB5-774A-9078-3E9BAA9783CB}" destId="{B333B7D7-E9BB-8D48-B897-09077EAB519B}" srcOrd="0" destOrd="2" presId="urn:microsoft.com/office/officeart/2005/8/layout/vList5"/>
    <dgm:cxn modelId="{B341710E-750F-CB45-8F2A-6329025F7F28}" srcId="{668ACFF1-C710-424A-B224-F5C87FFD4AE8}" destId="{A17E232E-089C-A942-A135-9102FCC90A2C}" srcOrd="1" destOrd="0" parTransId="{095E664D-440F-614F-9298-242DCB66EDC2}" sibTransId="{C158348A-1721-7D47-9840-6295902328B1}"/>
    <dgm:cxn modelId="{F69E6499-D2F5-4DA0-9B20-D6C1C477DA1F}" type="presOf" srcId="{2125BCE8-8B31-D74C-82D0-DFDEA241CFDD}" destId="{C48AAF74-ADB2-6346-82F9-E0F04D94BA5A}" srcOrd="0" destOrd="0" presId="urn:microsoft.com/office/officeart/2005/8/layout/vList5"/>
    <dgm:cxn modelId="{A20AF81C-8993-8D4B-95A1-C29A5DEF3EBC}" srcId="{668ACFF1-C710-424A-B224-F5C87FFD4AE8}" destId="{ABEDE849-E349-E741-B1F7-47CA976C1255}" srcOrd="2" destOrd="0" parTransId="{6BF881D5-D429-2341-B1D4-9185349A2EAE}" sibTransId="{B569A656-231C-A54B-90A9-4990C06ACE5E}"/>
    <dgm:cxn modelId="{3E644999-87AA-1B40-90E0-2199673BC3BD}" srcId="{E570E115-BFFA-8441-A264-1D6B3E94F2EA}" destId="{CD9F772F-0F89-B349-AB85-9C9738D5E2A7}" srcOrd="1" destOrd="0" parTransId="{A53E7B2A-1D24-1B4B-B42E-346E74F5689D}" sibTransId="{4E3D08AA-5DE7-D74C-B2C4-10E5008FA266}"/>
    <dgm:cxn modelId="{87161730-6443-4E9D-AED4-67CEDD795660}" type="presOf" srcId="{A17E232E-089C-A942-A135-9102FCC90A2C}" destId="{164F5BCC-42D9-1645-A3CB-0A43DA42C84B}" srcOrd="0" destOrd="0" presId="urn:microsoft.com/office/officeart/2005/8/layout/vList5"/>
    <dgm:cxn modelId="{22D11919-05B9-482B-8FA8-C214AD76CD95}" type="presParOf" srcId="{A9A266E4-BEDB-D74C-B8B1-1ADE7EA614F0}" destId="{F84C4862-B590-C24F-A5F6-FB03F4ECE6E2}" srcOrd="0" destOrd="0" presId="urn:microsoft.com/office/officeart/2005/8/layout/vList5"/>
    <dgm:cxn modelId="{6AEB29DD-4876-422C-8336-0CE4DAFCA629}" type="presParOf" srcId="{F84C4862-B590-C24F-A5F6-FB03F4ECE6E2}" destId="{BC07C31D-7C43-E843-B065-712F30E090BA}" srcOrd="0" destOrd="0" presId="urn:microsoft.com/office/officeart/2005/8/layout/vList5"/>
    <dgm:cxn modelId="{D9A4DC78-489B-4F95-A905-36DD085EF3F5}" type="presParOf" srcId="{F84C4862-B590-C24F-A5F6-FB03F4ECE6E2}" destId="{4E781CF5-795C-AF41-86ED-BCFEE56F315F}" srcOrd="1" destOrd="0" presId="urn:microsoft.com/office/officeart/2005/8/layout/vList5"/>
    <dgm:cxn modelId="{F5DF6826-28E8-4333-8DB7-190F4CD4BA6B}" type="presParOf" srcId="{A9A266E4-BEDB-D74C-B8B1-1ADE7EA614F0}" destId="{4C6529AE-22D4-C649-B2E2-60743ACC79B5}" srcOrd="1" destOrd="0" presId="urn:microsoft.com/office/officeart/2005/8/layout/vList5"/>
    <dgm:cxn modelId="{280CCD6F-C7A4-409A-A1C6-91ABCC07955D}" type="presParOf" srcId="{A9A266E4-BEDB-D74C-B8B1-1ADE7EA614F0}" destId="{48AB4A6A-BB3A-E845-B82C-F4020E87066A}" srcOrd="2" destOrd="0" presId="urn:microsoft.com/office/officeart/2005/8/layout/vList5"/>
    <dgm:cxn modelId="{78704682-1625-4298-87E8-E6E7A152C511}" type="presParOf" srcId="{48AB4A6A-BB3A-E845-B82C-F4020E87066A}" destId="{164F5BCC-42D9-1645-A3CB-0A43DA42C84B}" srcOrd="0" destOrd="0" presId="urn:microsoft.com/office/officeart/2005/8/layout/vList5"/>
    <dgm:cxn modelId="{CE308538-AE6E-43DF-9B0C-61C1878AEF8E}" type="presParOf" srcId="{48AB4A6A-BB3A-E845-B82C-F4020E87066A}" destId="{C48AAF74-ADB2-6346-82F9-E0F04D94BA5A}" srcOrd="1" destOrd="0" presId="urn:microsoft.com/office/officeart/2005/8/layout/vList5"/>
    <dgm:cxn modelId="{54476AA0-9E9F-4051-AE52-A9CB6C6E100D}" type="presParOf" srcId="{A9A266E4-BEDB-D74C-B8B1-1ADE7EA614F0}" destId="{6436310F-3C93-E443-A4CD-623DF6F24B6A}" srcOrd="3" destOrd="0" presId="urn:microsoft.com/office/officeart/2005/8/layout/vList5"/>
    <dgm:cxn modelId="{A8147B48-A7D3-48FD-9C8A-326962FA208B}" type="presParOf" srcId="{A9A266E4-BEDB-D74C-B8B1-1ADE7EA614F0}" destId="{719D2DDE-AF98-C349-8FF4-460C769A72CC}" srcOrd="4" destOrd="0" presId="urn:microsoft.com/office/officeart/2005/8/layout/vList5"/>
    <dgm:cxn modelId="{C8FBACC6-F194-462F-8C11-421F7D3D7269}" type="presParOf" srcId="{719D2DDE-AF98-C349-8FF4-460C769A72CC}" destId="{8B1D1DBA-0931-104E-B73F-4FCE071F5A1A}" srcOrd="0" destOrd="0" presId="urn:microsoft.com/office/officeart/2005/8/layout/vList5"/>
    <dgm:cxn modelId="{AC351CE6-1B76-41AA-8CEA-17B0167EEE93}" type="presParOf" srcId="{719D2DDE-AF98-C349-8FF4-460C769A72CC}" destId="{B333B7D7-E9BB-8D48-B897-09077EAB519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68ACFF1-C710-424A-B224-F5C87FFD4AE8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70E115-BFFA-8441-A264-1D6B3E94F2EA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654D86"/>
        </a:solidFill>
      </dgm:spPr>
      <dgm:t>
        <a:bodyPr/>
        <a:lstStyle/>
        <a:p>
          <a:r>
            <a:rPr lang="en-US" dirty="0" smtClean="0"/>
            <a:t>Activities</a:t>
          </a:r>
          <a:endParaRPr lang="en-US" dirty="0"/>
        </a:p>
      </dgm:t>
    </dgm:pt>
    <dgm:pt modelId="{D7E64996-62C3-984D-BA99-10DA542C432C}" type="parTrans" cxnId="{1827EE7E-A04A-8047-AB3E-E0A93C495613}">
      <dgm:prSet/>
      <dgm:spPr/>
      <dgm:t>
        <a:bodyPr/>
        <a:lstStyle/>
        <a:p>
          <a:endParaRPr lang="en-US"/>
        </a:p>
      </dgm:t>
    </dgm:pt>
    <dgm:pt modelId="{836550EC-E2A0-1D45-BE80-C67A27D008FE}" type="sibTrans" cxnId="{1827EE7E-A04A-8047-AB3E-E0A93C495613}">
      <dgm:prSet/>
      <dgm:spPr/>
      <dgm:t>
        <a:bodyPr/>
        <a:lstStyle/>
        <a:p>
          <a:endParaRPr lang="en-US"/>
        </a:p>
      </dgm:t>
    </dgm:pt>
    <dgm:pt modelId="{CF6BEA63-DD1D-1A40-A50A-332B2A550DF6}">
      <dgm:prSet phldrT="[Text]"/>
      <dgm:spPr/>
      <dgm:t>
        <a:bodyPr/>
        <a:lstStyle/>
        <a:p>
          <a:r>
            <a:rPr lang="en-US" dirty="0" smtClean="0"/>
            <a:t>Using the </a:t>
          </a:r>
          <a:r>
            <a:rPr lang="en-US" i="1" dirty="0" smtClean="0"/>
            <a:t>Campus Libraries Strategic Framework </a:t>
          </a:r>
          <a:r>
            <a:rPr lang="en-US" dirty="0" smtClean="0"/>
            <a:t>to develop implementation goals</a:t>
          </a:r>
          <a:endParaRPr lang="en-US" dirty="0"/>
        </a:p>
      </dgm:t>
    </dgm:pt>
    <dgm:pt modelId="{B5CE1B18-5553-2E48-9226-333483A20B70}" type="parTrans" cxnId="{C46450D8-C738-E04F-A178-4DE3515C44F2}">
      <dgm:prSet/>
      <dgm:spPr/>
      <dgm:t>
        <a:bodyPr/>
        <a:lstStyle/>
        <a:p>
          <a:endParaRPr lang="en-US"/>
        </a:p>
      </dgm:t>
    </dgm:pt>
    <dgm:pt modelId="{A53AFE12-91D7-6148-9FF8-D37FADA4FF69}" type="sibTrans" cxnId="{C46450D8-C738-E04F-A178-4DE3515C44F2}">
      <dgm:prSet/>
      <dgm:spPr/>
      <dgm:t>
        <a:bodyPr/>
        <a:lstStyle/>
        <a:p>
          <a:endParaRPr lang="en-US"/>
        </a:p>
      </dgm:t>
    </dgm:pt>
    <dgm:pt modelId="{A17E232E-089C-A942-A135-9102FCC90A2C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654D86"/>
        </a:solidFill>
      </dgm:spPr>
      <dgm:t>
        <a:bodyPr/>
        <a:lstStyle/>
        <a:p>
          <a:r>
            <a:rPr lang="en-US" dirty="0" smtClean="0"/>
            <a:t>Engagement</a:t>
          </a:r>
          <a:endParaRPr lang="en-US" dirty="0"/>
        </a:p>
      </dgm:t>
    </dgm:pt>
    <dgm:pt modelId="{095E664D-440F-614F-9298-242DCB66EDC2}" type="parTrans" cxnId="{B341710E-750F-CB45-8F2A-6329025F7F28}">
      <dgm:prSet/>
      <dgm:spPr/>
      <dgm:t>
        <a:bodyPr/>
        <a:lstStyle/>
        <a:p>
          <a:endParaRPr lang="en-US"/>
        </a:p>
      </dgm:t>
    </dgm:pt>
    <dgm:pt modelId="{C158348A-1721-7D47-9840-6295902328B1}" type="sibTrans" cxnId="{B341710E-750F-CB45-8F2A-6329025F7F28}">
      <dgm:prSet/>
      <dgm:spPr/>
      <dgm:t>
        <a:bodyPr/>
        <a:lstStyle/>
        <a:p>
          <a:endParaRPr lang="en-US"/>
        </a:p>
      </dgm:t>
    </dgm:pt>
    <dgm:pt modelId="{ABEDE849-E349-E741-B1F7-47CA976C1255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654D86"/>
        </a:solidFill>
      </dgm:spPr>
      <dgm:t>
        <a:bodyPr/>
        <a:lstStyle/>
        <a:p>
          <a:r>
            <a:rPr lang="en-US" dirty="0" smtClean="0"/>
            <a:t>Outcomes</a:t>
          </a:r>
          <a:endParaRPr lang="en-US" dirty="0"/>
        </a:p>
      </dgm:t>
    </dgm:pt>
    <dgm:pt modelId="{6BF881D5-D429-2341-B1D4-9185349A2EAE}" type="parTrans" cxnId="{A20AF81C-8993-8D4B-95A1-C29A5DEF3EBC}">
      <dgm:prSet/>
      <dgm:spPr/>
      <dgm:t>
        <a:bodyPr/>
        <a:lstStyle/>
        <a:p>
          <a:endParaRPr lang="en-US"/>
        </a:p>
      </dgm:t>
    </dgm:pt>
    <dgm:pt modelId="{B569A656-231C-A54B-90A9-4990C06ACE5E}" type="sibTrans" cxnId="{A20AF81C-8993-8D4B-95A1-C29A5DEF3EBC}">
      <dgm:prSet/>
      <dgm:spPr/>
      <dgm:t>
        <a:bodyPr/>
        <a:lstStyle/>
        <a:p>
          <a:endParaRPr lang="en-US"/>
        </a:p>
      </dgm:t>
    </dgm:pt>
    <dgm:pt modelId="{19F85D0B-4C6D-9F47-B173-AA1EC50DC981}">
      <dgm:prSet phldrT="[Text]"/>
      <dgm:spPr/>
      <dgm:t>
        <a:bodyPr/>
        <a:lstStyle/>
        <a:p>
          <a:r>
            <a:rPr lang="en-US" dirty="0" smtClean="0"/>
            <a:t>Implementation goals for:  (1) </a:t>
          </a:r>
          <a:r>
            <a:rPr lang="en-US" smtClean="0"/>
            <a:t>Assessment, (2) IT and Spaces, (3) Collections, (4) Budget</a:t>
          </a:r>
          <a:endParaRPr lang="en-US" dirty="0"/>
        </a:p>
      </dgm:t>
    </dgm:pt>
    <dgm:pt modelId="{EA0706CD-7C75-3145-AEA6-81D45C1B64FB}" type="parTrans" cxnId="{4B04D98B-A721-D145-8702-253F83864BEA}">
      <dgm:prSet/>
      <dgm:spPr/>
      <dgm:t>
        <a:bodyPr/>
        <a:lstStyle/>
        <a:p>
          <a:endParaRPr lang="en-US"/>
        </a:p>
      </dgm:t>
    </dgm:pt>
    <dgm:pt modelId="{01BE350E-4ECC-744E-A2BC-72EBE468226E}" type="sibTrans" cxnId="{4B04D98B-A721-D145-8702-253F83864BEA}">
      <dgm:prSet/>
      <dgm:spPr/>
      <dgm:t>
        <a:bodyPr/>
        <a:lstStyle/>
        <a:p>
          <a:endParaRPr lang="en-US"/>
        </a:p>
      </dgm:t>
    </dgm:pt>
    <dgm:pt modelId="{DFDD6A00-43AC-A740-B2C5-BBA69915B4FF}">
      <dgm:prSet phldrT="[Text]"/>
      <dgm:spPr/>
      <dgm:t>
        <a:bodyPr/>
        <a:lstStyle/>
        <a:p>
          <a:r>
            <a:rPr lang="en-US" dirty="0" smtClean="0"/>
            <a:t>GLS Executive</a:t>
          </a:r>
          <a:endParaRPr lang="en-US" dirty="0"/>
        </a:p>
      </dgm:t>
    </dgm:pt>
    <dgm:pt modelId="{50A98173-59CD-6D49-95B5-53FE5B5AE3DA}" type="parTrans" cxnId="{962460F2-06CD-F240-894E-F741CE07B589}">
      <dgm:prSet/>
      <dgm:spPr/>
      <dgm:t>
        <a:bodyPr/>
        <a:lstStyle/>
        <a:p>
          <a:endParaRPr lang="en-US"/>
        </a:p>
      </dgm:t>
    </dgm:pt>
    <dgm:pt modelId="{16B5010B-B5A9-C841-9CDC-A4EAA4CD113D}" type="sibTrans" cxnId="{962460F2-06CD-F240-894E-F741CE07B589}">
      <dgm:prSet/>
      <dgm:spPr/>
      <dgm:t>
        <a:bodyPr/>
        <a:lstStyle/>
        <a:p>
          <a:endParaRPr lang="en-US"/>
        </a:p>
      </dgm:t>
    </dgm:pt>
    <dgm:pt modelId="{61A04C79-E3C8-AD45-BBB0-7CE8BF4C0198}">
      <dgm:prSet phldrT="[Text]"/>
      <dgm:spPr/>
      <dgm:t>
        <a:bodyPr/>
        <a:lstStyle/>
        <a:p>
          <a:r>
            <a:rPr lang="en-US" dirty="0" smtClean="0"/>
            <a:t>Library staff forums</a:t>
          </a:r>
          <a:endParaRPr lang="en-US" dirty="0"/>
        </a:p>
      </dgm:t>
    </dgm:pt>
    <dgm:pt modelId="{B166770E-3339-4643-8B28-AD7089738115}" type="parTrans" cxnId="{D87A560A-19BD-0041-8ABC-F89497828DA5}">
      <dgm:prSet/>
      <dgm:spPr/>
      <dgm:t>
        <a:bodyPr/>
        <a:lstStyle/>
        <a:p>
          <a:endParaRPr lang="en-US"/>
        </a:p>
      </dgm:t>
    </dgm:pt>
    <dgm:pt modelId="{92BAAAF7-AF04-344E-9E1C-A489FB1880D4}" type="sibTrans" cxnId="{D87A560A-19BD-0041-8ABC-F89497828DA5}">
      <dgm:prSet/>
      <dgm:spPr/>
      <dgm:t>
        <a:bodyPr/>
        <a:lstStyle/>
        <a:p>
          <a:endParaRPr lang="en-US"/>
        </a:p>
      </dgm:t>
    </dgm:pt>
    <dgm:pt modelId="{75A133D5-2AAC-1D48-B0C2-DB17BAA44886}">
      <dgm:prSet phldrT="[Text]"/>
      <dgm:spPr/>
      <dgm:t>
        <a:bodyPr/>
        <a:lstStyle/>
        <a:p>
          <a:r>
            <a:rPr lang="en-US" dirty="0" smtClean="0"/>
            <a:t>OQI</a:t>
          </a:r>
          <a:endParaRPr lang="en-US" dirty="0"/>
        </a:p>
      </dgm:t>
    </dgm:pt>
    <dgm:pt modelId="{B6356459-7758-1E44-8053-923337113518}" type="parTrans" cxnId="{139AACF9-4C1C-9C4F-8F10-D37ED4B647D7}">
      <dgm:prSet/>
      <dgm:spPr/>
      <dgm:t>
        <a:bodyPr/>
        <a:lstStyle/>
        <a:p>
          <a:endParaRPr lang="en-US"/>
        </a:p>
      </dgm:t>
    </dgm:pt>
    <dgm:pt modelId="{01779620-1BD6-614C-9FC4-626216FC948F}" type="sibTrans" cxnId="{139AACF9-4C1C-9C4F-8F10-D37ED4B647D7}">
      <dgm:prSet/>
      <dgm:spPr/>
      <dgm:t>
        <a:bodyPr/>
        <a:lstStyle/>
        <a:p>
          <a:endParaRPr lang="en-US"/>
        </a:p>
      </dgm:t>
    </dgm:pt>
    <dgm:pt modelId="{30E45122-7310-43F8-9979-71D045BCEC9A}">
      <dgm:prSet phldrT="[Text]"/>
      <dgm:spPr/>
      <dgm:t>
        <a:bodyPr/>
        <a:lstStyle/>
        <a:p>
          <a:r>
            <a:rPr lang="en-US" dirty="0" smtClean="0"/>
            <a:t>Communication</a:t>
          </a:r>
          <a:endParaRPr lang="en-US" dirty="0"/>
        </a:p>
      </dgm:t>
    </dgm:pt>
    <dgm:pt modelId="{02B72B6B-E5BC-4FF3-A658-28F0EEC8E2D6}" type="parTrans" cxnId="{C4DC405C-F51B-4ADF-832D-833B853388FC}">
      <dgm:prSet/>
      <dgm:spPr/>
      <dgm:t>
        <a:bodyPr/>
        <a:lstStyle/>
        <a:p>
          <a:endParaRPr lang="en-US"/>
        </a:p>
      </dgm:t>
    </dgm:pt>
    <dgm:pt modelId="{BD00D6AE-EB59-4539-ADB4-954592C0204A}" type="sibTrans" cxnId="{C4DC405C-F51B-4ADF-832D-833B853388FC}">
      <dgm:prSet/>
      <dgm:spPr/>
      <dgm:t>
        <a:bodyPr/>
        <a:lstStyle/>
        <a:p>
          <a:endParaRPr lang="en-US"/>
        </a:p>
      </dgm:t>
    </dgm:pt>
    <dgm:pt modelId="{D4A251FF-58E2-F94C-96AE-F123D0C3A747}" type="pres">
      <dgm:prSet presAssocID="{668ACFF1-C710-424A-B224-F5C87FFD4A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9D1807-1EAE-844D-BA59-FE52D104254A}" type="pres">
      <dgm:prSet presAssocID="{E570E115-BFFA-8441-A264-1D6B3E94F2EA}" presName="linNode" presStyleCnt="0"/>
      <dgm:spPr/>
    </dgm:pt>
    <dgm:pt modelId="{A89C0F54-3B29-BA42-8A5B-AAA0E6C5FB84}" type="pres">
      <dgm:prSet presAssocID="{E570E115-BFFA-8441-A264-1D6B3E94F2E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8A0934-9346-AD41-9B34-904D35C61FD0}" type="pres">
      <dgm:prSet presAssocID="{E570E115-BFFA-8441-A264-1D6B3E94F2E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38A8F-3D7E-8C41-8945-477B7B975E34}" type="pres">
      <dgm:prSet presAssocID="{836550EC-E2A0-1D45-BE80-C67A27D008FE}" presName="sp" presStyleCnt="0"/>
      <dgm:spPr/>
    </dgm:pt>
    <dgm:pt modelId="{2F55AD5D-E12D-E54D-940D-BD4CD743CE5B}" type="pres">
      <dgm:prSet presAssocID="{A17E232E-089C-A942-A135-9102FCC90A2C}" presName="linNode" presStyleCnt="0"/>
      <dgm:spPr/>
    </dgm:pt>
    <dgm:pt modelId="{E2CE6D6C-8175-1047-AC73-E9D10F575DDB}" type="pres">
      <dgm:prSet presAssocID="{A17E232E-089C-A942-A135-9102FCC90A2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D91011-5B8A-3F41-A34B-5D36C53872B2}" type="pres">
      <dgm:prSet presAssocID="{A17E232E-089C-A942-A135-9102FCC90A2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FD4596-2179-994A-8632-94ECEEB976D2}" type="pres">
      <dgm:prSet presAssocID="{C158348A-1721-7D47-9840-6295902328B1}" presName="sp" presStyleCnt="0"/>
      <dgm:spPr/>
    </dgm:pt>
    <dgm:pt modelId="{DADA3C47-CD29-1141-98E3-D10F0B39FAD4}" type="pres">
      <dgm:prSet presAssocID="{ABEDE849-E349-E741-B1F7-47CA976C1255}" presName="linNode" presStyleCnt="0"/>
      <dgm:spPr/>
    </dgm:pt>
    <dgm:pt modelId="{9005A7B1-00C5-6C43-8779-7AD6C79EC469}" type="pres">
      <dgm:prSet presAssocID="{ABEDE849-E349-E741-B1F7-47CA976C1255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987416-D751-8F4C-A0A9-9E915519E7FA}" type="pres">
      <dgm:prSet presAssocID="{ABEDE849-E349-E741-B1F7-47CA976C1255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0723CC-E231-46C7-A36D-B995C02CC7BB}" type="presOf" srcId="{ABEDE849-E349-E741-B1F7-47CA976C1255}" destId="{9005A7B1-00C5-6C43-8779-7AD6C79EC469}" srcOrd="0" destOrd="0" presId="urn:microsoft.com/office/officeart/2005/8/layout/vList5"/>
    <dgm:cxn modelId="{1827EE7E-A04A-8047-AB3E-E0A93C495613}" srcId="{668ACFF1-C710-424A-B224-F5C87FFD4AE8}" destId="{E570E115-BFFA-8441-A264-1D6B3E94F2EA}" srcOrd="0" destOrd="0" parTransId="{D7E64996-62C3-984D-BA99-10DA542C432C}" sibTransId="{836550EC-E2A0-1D45-BE80-C67A27D008FE}"/>
    <dgm:cxn modelId="{C78EE89D-E14E-4AE9-BAFD-BF0D9BB1FB2C}" type="presOf" srcId="{30E45122-7310-43F8-9979-71D045BCEC9A}" destId="{C88A0934-9346-AD41-9B34-904D35C61FD0}" srcOrd="0" destOrd="1" presId="urn:microsoft.com/office/officeart/2005/8/layout/vList5"/>
    <dgm:cxn modelId="{13DF54CC-2245-4F0F-9D26-DC0DDFA3F2E7}" type="presOf" srcId="{19F85D0B-4C6D-9F47-B173-AA1EC50DC981}" destId="{D0987416-D751-8F4C-A0A9-9E915519E7FA}" srcOrd="0" destOrd="0" presId="urn:microsoft.com/office/officeart/2005/8/layout/vList5"/>
    <dgm:cxn modelId="{C46450D8-C738-E04F-A178-4DE3515C44F2}" srcId="{E570E115-BFFA-8441-A264-1D6B3E94F2EA}" destId="{CF6BEA63-DD1D-1A40-A50A-332B2A550DF6}" srcOrd="0" destOrd="0" parTransId="{B5CE1B18-5553-2E48-9226-333483A20B70}" sibTransId="{A53AFE12-91D7-6148-9FF8-D37FADA4FF69}"/>
    <dgm:cxn modelId="{0F1F2DB2-A92B-4F57-BA0C-4BC7538F6E3F}" type="presOf" srcId="{61A04C79-E3C8-AD45-BBB0-7CE8BF4C0198}" destId="{ACD91011-5B8A-3F41-A34B-5D36C53872B2}" srcOrd="0" destOrd="2" presId="urn:microsoft.com/office/officeart/2005/8/layout/vList5"/>
    <dgm:cxn modelId="{FDD60F2C-9294-45E7-8CE3-11F800DD105F}" type="presOf" srcId="{E570E115-BFFA-8441-A264-1D6B3E94F2EA}" destId="{A89C0F54-3B29-BA42-8A5B-AAA0E6C5FB84}" srcOrd="0" destOrd="0" presId="urn:microsoft.com/office/officeart/2005/8/layout/vList5"/>
    <dgm:cxn modelId="{C4DC405C-F51B-4ADF-832D-833B853388FC}" srcId="{E570E115-BFFA-8441-A264-1D6B3E94F2EA}" destId="{30E45122-7310-43F8-9979-71D045BCEC9A}" srcOrd="1" destOrd="0" parTransId="{02B72B6B-E5BC-4FF3-A658-28F0EEC8E2D6}" sibTransId="{BD00D6AE-EB59-4539-ADB4-954592C0204A}"/>
    <dgm:cxn modelId="{D87A560A-19BD-0041-8ABC-F89497828DA5}" srcId="{A17E232E-089C-A942-A135-9102FCC90A2C}" destId="{61A04C79-E3C8-AD45-BBB0-7CE8BF4C0198}" srcOrd="2" destOrd="0" parTransId="{B166770E-3339-4643-8B28-AD7089738115}" sibTransId="{92BAAAF7-AF04-344E-9E1C-A489FB1880D4}"/>
    <dgm:cxn modelId="{AF1CCF03-AEB8-4672-9355-DADE552D5E95}" type="presOf" srcId="{75A133D5-2AAC-1D48-B0C2-DB17BAA44886}" destId="{ACD91011-5B8A-3F41-A34B-5D36C53872B2}" srcOrd="0" destOrd="1" presId="urn:microsoft.com/office/officeart/2005/8/layout/vList5"/>
    <dgm:cxn modelId="{4B04D98B-A721-D145-8702-253F83864BEA}" srcId="{ABEDE849-E349-E741-B1F7-47CA976C1255}" destId="{19F85D0B-4C6D-9F47-B173-AA1EC50DC981}" srcOrd="0" destOrd="0" parTransId="{EA0706CD-7C75-3145-AEA6-81D45C1B64FB}" sibTransId="{01BE350E-4ECC-744E-A2BC-72EBE468226E}"/>
    <dgm:cxn modelId="{139AACF9-4C1C-9C4F-8F10-D37ED4B647D7}" srcId="{A17E232E-089C-A942-A135-9102FCC90A2C}" destId="{75A133D5-2AAC-1D48-B0C2-DB17BAA44886}" srcOrd="1" destOrd="0" parTransId="{B6356459-7758-1E44-8053-923337113518}" sibTransId="{01779620-1BD6-614C-9FC4-626216FC948F}"/>
    <dgm:cxn modelId="{962460F2-06CD-F240-894E-F741CE07B589}" srcId="{A17E232E-089C-A942-A135-9102FCC90A2C}" destId="{DFDD6A00-43AC-A740-B2C5-BBA69915B4FF}" srcOrd="0" destOrd="0" parTransId="{50A98173-59CD-6D49-95B5-53FE5B5AE3DA}" sibTransId="{16B5010B-B5A9-C841-9CDC-A4EAA4CD113D}"/>
    <dgm:cxn modelId="{91465AE3-0C90-4C3B-8776-7FA023539291}" type="presOf" srcId="{CF6BEA63-DD1D-1A40-A50A-332B2A550DF6}" destId="{C88A0934-9346-AD41-9B34-904D35C61FD0}" srcOrd="0" destOrd="0" presId="urn:microsoft.com/office/officeart/2005/8/layout/vList5"/>
    <dgm:cxn modelId="{0300453F-803B-45F0-B8FE-12835F3BC0FE}" type="presOf" srcId="{668ACFF1-C710-424A-B224-F5C87FFD4AE8}" destId="{D4A251FF-58E2-F94C-96AE-F123D0C3A747}" srcOrd="0" destOrd="0" presId="urn:microsoft.com/office/officeart/2005/8/layout/vList5"/>
    <dgm:cxn modelId="{B341710E-750F-CB45-8F2A-6329025F7F28}" srcId="{668ACFF1-C710-424A-B224-F5C87FFD4AE8}" destId="{A17E232E-089C-A942-A135-9102FCC90A2C}" srcOrd="1" destOrd="0" parTransId="{095E664D-440F-614F-9298-242DCB66EDC2}" sibTransId="{C158348A-1721-7D47-9840-6295902328B1}"/>
    <dgm:cxn modelId="{D2CFC5F9-CFE0-4935-992B-6576FF660E7E}" type="presOf" srcId="{A17E232E-089C-A942-A135-9102FCC90A2C}" destId="{E2CE6D6C-8175-1047-AC73-E9D10F575DDB}" srcOrd="0" destOrd="0" presId="urn:microsoft.com/office/officeart/2005/8/layout/vList5"/>
    <dgm:cxn modelId="{A20AF81C-8993-8D4B-95A1-C29A5DEF3EBC}" srcId="{668ACFF1-C710-424A-B224-F5C87FFD4AE8}" destId="{ABEDE849-E349-E741-B1F7-47CA976C1255}" srcOrd="2" destOrd="0" parTransId="{6BF881D5-D429-2341-B1D4-9185349A2EAE}" sibTransId="{B569A656-231C-A54B-90A9-4990C06ACE5E}"/>
    <dgm:cxn modelId="{A0C3BD3C-54CC-4593-9FD8-824E396EB70A}" type="presOf" srcId="{DFDD6A00-43AC-A740-B2C5-BBA69915B4FF}" destId="{ACD91011-5B8A-3F41-A34B-5D36C53872B2}" srcOrd="0" destOrd="0" presId="urn:microsoft.com/office/officeart/2005/8/layout/vList5"/>
    <dgm:cxn modelId="{53B795DE-3D1C-40B2-9C5A-0B57C2F3850E}" type="presParOf" srcId="{D4A251FF-58E2-F94C-96AE-F123D0C3A747}" destId="{959D1807-1EAE-844D-BA59-FE52D104254A}" srcOrd="0" destOrd="0" presId="urn:microsoft.com/office/officeart/2005/8/layout/vList5"/>
    <dgm:cxn modelId="{59EFC38F-56BF-42CB-964C-F5BDF2A22738}" type="presParOf" srcId="{959D1807-1EAE-844D-BA59-FE52D104254A}" destId="{A89C0F54-3B29-BA42-8A5B-AAA0E6C5FB84}" srcOrd="0" destOrd="0" presId="urn:microsoft.com/office/officeart/2005/8/layout/vList5"/>
    <dgm:cxn modelId="{99313C55-13FE-4DC0-BBC4-32BEDC86477E}" type="presParOf" srcId="{959D1807-1EAE-844D-BA59-FE52D104254A}" destId="{C88A0934-9346-AD41-9B34-904D35C61FD0}" srcOrd="1" destOrd="0" presId="urn:microsoft.com/office/officeart/2005/8/layout/vList5"/>
    <dgm:cxn modelId="{6F87847A-69F2-4C2D-90B0-344A356254F7}" type="presParOf" srcId="{D4A251FF-58E2-F94C-96AE-F123D0C3A747}" destId="{68438A8F-3D7E-8C41-8945-477B7B975E34}" srcOrd="1" destOrd="0" presId="urn:microsoft.com/office/officeart/2005/8/layout/vList5"/>
    <dgm:cxn modelId="{D8CC6F3B-4D7E-4BC2-8FFC-0BB8F7A87E32}" type="presParOf" srcId="{D4A251FF-58E2-F94C-96AE-F123D0C3A747}" destId="{2F55AD5D-E12D-E54D-940D-BD4CD743CE5B}" srcOrd="2" destOrd="0" presId="urn:microsoft.com/office/officeart/2005/8/layout/vList5"/>
    <dgm:cxn modelId="{39D47282-F842-4E63-A049-3999C491A987}" type="presParOf" srcId="{2F55AD5D-E12D-E54D-940D-BD4CD743CE5B}" destId="{E2CE6D6C-8175-1047-AC73-E9D10F575DDB}" srcOrd="0" destOrd="0" presId="urn:microsoft.com/office/officeart/2005/8/layout/vList5"/>
    <dgm:cxn modelId="{6DDEAFB3-041E-4CD8-976B-3D588FC959C0}" type="presParOf" srcId="{2F55AD5D-E12D-E54D-940D-BD4CD743CE5B}" destId="{ACD91011-5B8A-3F41-A34B-5D36C53872B2}" srcOrd="1" destOrd="0" presId="urn:microsoft.com/office/officeart/2005/8/layout/vList5"/>
    <dgm:cxn modelId="{2F403FAC-2C96-4AF6-A269-74D84FDAEB88}" type="presParOf" srcId="{D4A251FF-58E2-F94C-96AE-F123D0C3A747}" destId="{96FD4596-2179-994A-8632-94ECEEB976D2}" srcOrd="3" destOrd="0" presId="urn:microsoft.com/office/officeart/2005/8/layout/vList5"/>
    <dgm:cxn modelId="{98E9E6D2-3F70-486E-AEC2-D2408E02B266}" type="presParOf" srcId="{D4A251FF-58E2-F94C-96AE-F123D0C3A747}" destId="{DADA3C47-CD29-1141-98E3-D10F0B39FAD4}" srcOrd="4" destOrd="0" presId="urn:microsoft.com/office/officeart/2005/8/layout/vList5"/>
    <dgm:cxn modelId="{B78AD646-F9F4-4327-88AC-0984775CDFC5}" type="presParOf" srcId="{DADA3C47-CD29-1141-98E3-D10F0B39FAD4}" destId="{9005A7B1-00C5-6C43-8779-7AD6C79EC469}" srcOrd="0" destOrd="0" presId="urn:microsoft.com/office/officeart/2005/8/layout/vList5"/>
    <dgm:cxn modelId="{7720DBBA-3C73-4FEB-B6B4-9616D56660D1}" type="presParOf" srcId="{DADA3C47-CD29-1141-98E3-D10F0B39FAD4}" destId="{D0987416-D751-8F4C-A0A9-9E915519E7F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8ACFF1-C710-424A-B224-F5C87FFD4AE8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70E115-BFFA-8441-A264-1D6B3E94F2EA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008000"/>
        </a:solidFill>
      </dgm:spPr>
      <dgm:t>
        <a:bodyPr/>
        <a:lstStyle/>
        <a:p>
          <a:r>
            <a:rPr lang="en-US" dirty="0" smtClean="0"/>
            <a:t>Activities</a:t>
          </a:r>
          <a:endParaRPr lang="en-US" dirty="0"/>
        </a:p>
      </dgm:t>
    </dgm:pt>
    <dgm:pt modelId="{D7E64996-62C3-984D-BA99-10DA542C432C}" type="parTrans" cxnId="{1827EE7E-A04A-8047-AB3E-E0A93C495613}">
      <dgm:prSet/>
      <dgm:spPr/>
      <dgm:t>
        <a:bodyPr/>
        <a:lstStyle/>
        <a:p>
          <a:endParaRPr lang="en-US"/>
        </a:p>
      </dgm:t>
    </dgm:pt>
    <dgm:pt modelId="{836550EC-E2A0-1D45-BE80-C67A27D008FE}" type="sibTrans" cxnId="{1827EE7E-A04A-8047-AB3E-E0A93C495613}">
      <dgm:prSet/>
      <dgm:spPr/>
      <dgm:t>
        <a:bodyPr/>
        <a:lstStyle/>
        <a:p>
          <a:endParaRPr lang="en-US"/>
        </a:p>
      </dgm:t>
    </dgm:pt>
    <dgm:pt modelId="{CF6BEA63-DD1D-1A40-A50A-332B2A550DF6}">
      <dgm:prSet phldrT="[Text]"/>
      <dgm:spPr/>
      <dgm:t>
        <a:bodyPr/>
        <a:lstStyle/>
        <a:p>
          <a:r>
            <a:rPr lang="en-US" dirty="0" smtClean="0"/>
            <a:t>Interviews/Survey</a:t>
          </a:r>
          <a:endParaRPr lang="en-US" dirty="0"/>
        </a:p>
      </dgm:t>
    </dgm:pt>
    <dgm:pt modelId="{B5CE1B18-5553-2E48-9226-333483A20B70}" type="parTrans" cxnId="{C46450D8-C738-E04F-A178-4DE3515C44F2}">
      <dgm:prSet/>
      <dgm:spPr/>
      <dgm:t>
        <a:bodyPr/>
        <a:lstStyle/>
        <a:p>
          <a:endParaRPr lang="en-US"/>
        </a:p>
      </dgm:t>
    </dgm:pt>
    <dgm:pt modelId="{A53AFE12-91D7-6148-9FF8-D37FADA4FF69}" type="sibTrans" cxnId="{C46450D8-C738-E04F-A178-4DE3515C44F2}">
      <dgm:prSet/>
      <dgm:spPr/>
      <dgm:t>
        <a:bodyPr/>
        <a:lstStyle/>
        <a:p>
          <a:endParaRPr lang="en-US"/>
        </a:p>
      </dgm:t>
    </dgm:pt>
    <dgm:pt modelId="{A17E232E-089C-A942-A135-9102FCC90A2C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008000"/>
        </a:solidFill>
      </dgm:spPr>
      <dgm:t>
        <a:bodyPr/>
        <a:lstStyle/>
        <a:p>
          <a:r>
            <a:rPr lang="en-US" dirty="0" smtClean="0"/>
            <a:t>Engagement</a:t>
          </a:r>
          <a:endParaRPr lang="en-US" dirty="0"/>
        </a:p>
      </dgm:t>
    </dgm:pt>
    <dgm:pt modelId="{095E664D-440F-614F-9298-242DCB66EDC2}" type="parTrans" cxnId="{B341710E-750F-CB45-8F2A-6329025F7F28}">
      <dgm:prSet/>
      <dgm:spPr/>
      <dgm:t>
        <a:bodyPr/>
        <a:lstStyle/>
        <a:p>
          <a:endParaRPr lang="en-US"/>
        </a:p>
      </dgm:t>
    </dgm:pt>
    <dgm:pt modelId="{C158348A-1721-7D47-9840-6295902328B1}" type="sibTrans" cxnId="{B341710E-750F-CB45-8F2A-6329025F7F28}">
      <dgm:prSet/>
      <dgm:spPr/>
      <dgm:t>
        <a:bodyPr/>
        <a:lstStyle/>
        <a:p>
          <a:endParaRPr lang="en-US"/>
        </a:p>
      </dgm:t>
    </dgm:pt>
    <dgm:pt modelId="{2125BCE8-8B31-D74C-82D0-DFDEA241CFDD}">
      <dgm:prSet phldrT="[Text]"/>
      <dgm:spPr/>
      <dgm:t>
        <a:bodyPr/>
        <a:lstStyle/>
        <a:p>
          <a:r>
            <a:rPr lang="en-US" dirty="0" smtClean="0"/>
            <a:t>Governance groups</a:t>
          </a:r>
          <a:endParaRPr lang="en-US" dirty="0"/>
        </a:p>
      </dgm:t>
    </dgm:pt>
    <dgm:pt modelId="{AF675DAE-B978-1146-AE13-414819E2314B}" type="parTrans" cxnId="{5CBFF78D-5894-4945-A5FC-700534E479A0}">
      <dgm:prSet/>
      <dgm:spPr/>
      <dgm:t>
        <a:bodyPr/>
        <a:lstStyle/>
        <a:p>
          <a:endParaRPr lang="en-US"/>
        </a:p>
      </dgm:t>
    </dgm:pt>
    <dgm:pt modelId="{50B7EF39-820E-7C46-A71D-96FF21F2F4C9}" type="sibTrans" cxnId="{5CBFF78D-5894-4945-A5FC-700534E479A0}">
      <dgm:prSet/>
      <dgm:spPr/>
      <dgm:t>
        <a:bodyPr/>
        <a:lstStyle/>
        <a:p>
          <a:endParaRPr lang="en-US"/>
        </a:p>
      </dgm:t>
    </dgm:pt>
    <dgm:pt modelId="{ABEDE849-E349-E741-B1F7-47CA976C1255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008000"/>
        </a:solidFill>
      </dgm:spPr>
      <dgm:t>
        <a:bodyPr/>
        <a:lstStyle/>
        <a:p>
          <a:r>
            <a:rPr lang="en-US" dirty="0" smtClean="0"/>
            <a:t>Outcomes</a:t>
          </a:r>
          <a:endParaRPr lang="en-US" dirty="0"/>
        </a:p>
      </dgm:t>
    </dgm:pt>
    <dgm:pt modelId="{6BF881D5-D429-2341-B1D4-9185349A2EAE}" type="parTrans" cxnId="{A20AF81C-8993-8D4B-95A1-C29A5DEF3EBC}">
      <dgm:prSet/>
      <dgm:spPr/>
      <dgm:t>
        <a:bodyPr/>
        <a:lstStyle/>
        <a:p>
          <a:endParaRPr lang="en-US"/>
        </a:p>
      </dgm:t>
    </dgm:pt>
    <dgm:pt modelId="{B569A656-231C-A54B-90A9-4990C06ACE5E}" type="sibTrans" cxnId="{A20AF81C-8993-8D4B-95A1-C29A5DEF3EBC}">
      <dgm:prSet/>
      <dgm:spPr/>
      <dgm:t>
        <a:bodyPr/>
        <a:lstStyle/>
        <a:p>
          <a:endParaRPr lang="en-US"/>
        </a:p>
      </dgm:t>
    </dgm:pt>
    <dgm:pt modelId="{19F85D0B-4C6D-9F47-B173-AA1EC50DC981}">
      <dgm:prSet phldrT="[Text]"/>
      <dgm:spPr/>
      <dgm:t>
        <a:bodyPr/>
        <a:lstStyle/>
        <a:p>
          <a:r>
            <a:rPr lang="en-US" dirty="0" smtClean="0"/>
            <a:t>Recommended implementation plan</a:t>
          </a:r>
          <a:endParaRPr lang="en-US" dirty="0"/>
        </a:p>
      </dgm:t>
    </dgm:pt>
    <dgm:pt modelId="{EA0706CD-7C75-3145-AEA6-81D45C1B64FB}" type="parTrans" cxnId="{4B04D98B-A721-D145-8702-253F83864BEA}">
      <dgm:prSet/>
      <dgm:spPr/>
      <dgm:t>
        <a:bodyPr/>
        <a:lstStyle/>
        <a:p>
          <a:endParaRPr lang="en-US"/>
        </a:p>
      </dgm:t>
    </dgm:pt>
    <dgm:pt modelId="{01BE350E-4ECC-744E-A2BC-72EBE468226E}" type="sibTrans" cxnId="{4B04D98B-A721-D145-8702-253F83864BEA}">
      <dgm:prSet/>
      <dgm:spPr/>
      <dgm:t>
        <a:bodyPr/>
        <a:lstStyle/>
        <a:p>
          <a:endParaRPr lang="en-US"/>
        </a:p>
      </dgm:t>
    </dgm:pt>
    <dgm:pt modelId="{4EA04C7D-E186-BB44-9DE6-E16E8E3B1A59}">
      <dgm:prSet phldrT="[Text]"/>
      <dgm:spPr/>
      <dgm:t>
        <a:bodyPr/>
        <a:lstStyle/>
        <a:p>
          <a:r>
            <a:rPr lang="en-US" dirty="0" smtClean="0"/>
            <a:t>Data analysis</a:t>
          </a:r>
          <a:endParaRPr lang="en-US" dirty="0"/>
        </a:p>
      </dgm:t>
    </dgm:pt>
    <dgm:pt modelId="{80F0607D-74B2-844B-B17C-680719EAA964}" type="parTrans" cxnId="{4D656F1E-5476-0E48-9FE4-917FE082DBAE}">
      <dgm:prSet/>
      <dgm:spPr/>
      <dgm:t>
        <a:bodyPr/>
        <a:lstStyle/>
        <a:p>
          <a:endParaRPr lang="en-US"/>
        </a:p>
      </dgm:t>
    </dgm:pt>
    <dgm:pt modelId="{E92BE0C0-BFE4-6D41-9DA3-46B797B595FD}" type="sibTrans" cxnId="{4D656F1E-5476-0E48-9FE4-917FE082DBAE}">
      <dgm:prSet/>
      <dgm:spPr/>
      <dgm:t>
        <a:bodyPr/>
        <a:lstStyle/>
        <a:p>
          <a:endParaRPr lang="en-US"/>
        </a:p>
      </dgm:t>
    </dgm:pt>
    <dgm:pt modelId="{A719E4AB-E84D-E548-B9F4-D32194EC768B}">
      <dgm:prSet phldrT="[Text]"/>
      <dgm:spPr/>
      <dgm:t>
        <a:bodyPr/>
        <a:lstStyle/>
        <a:p>
          <a:endParaRPr lang="en-US" dirty="0"/>
        </a:p>
      </dgm:t>
    </dgm:pt>
    <dgm:pt modelId="{F91A5A14-7192-044E-8903-997D08D91CF4}" type="parTrans" cxnId="{5A03BC7F-D4E6-504B-AC73-326BB8F80392}">
      <dgm:prSet/>
      <dgm:spPr/>
      <dgm:t>
        <a:bodyPr/>
        <a:lstStyle/>
        <a:p>
          <a:endParaRPr lang="en-US"/>
        </a:p>
      </dgm:t>
    </dgm:pt>
    <dgm:pt modelId="{FFED3A82-5A8A-2C4B-8B46-87FA3F5EE291}" type="sibTrans" cxnId="{5A03BC7F-D4E6-504B-AC73-326BB8F80392}">
      <dgm:prSet/>
      <dgm:spPr/>
      <dgm:t>
        <a:bodyPr/>
        <a:lstStyle/>
        <a:p>
          <a:endParaRPr lang="en-US"/>
        </a:p>
      </dgm:t>
    </dgm:pt>
    <dgm:pt modelId="{F28EF756-2E69-DC42-BF37-685AA9F16314}">
      <dgm:prSet phldrT="[Text]"/>
      <dgm:spPr/>
      <dgm:t>
        <a:bodyPr/>
        <a:lstStyle/>
        <a:p>
          <a:r>
            <a:rPr lang="en-US" dirty="0" smtClean="0"/>
            <a:t>Library directors</a:t>
          </a:r>
          <a:endParaRPr lang="en-US" dirty="0"/>
        </a:p>
      </dgm:t>
    </dgm:pt>
    <dgm:pt modelId="{443619D7-F028-3D46-9E6B-5BB7C0CFBD66}" type="parTrans" cxnId="{E42583E6-EB0A-2B40-9197-4504171A4706}">
      <dgm:prSet/>
      <dgm:spPr/>
      <dgm:t>
        <a:bodyPr/>
        <a:lstStyle/>
        <a:p>
          <a:endParaRPr lang="en-US"/>
        </a:p>
      </dgm:t>
    </dgm:pt>
    <dgm:pt modelId="{22B96EEF-1069-C14C-A75D-E97DE83386D4}" type="sibTrans" cxnId="{E42583E6-EB0A-2B40-9197-4504171A4706}">
      <dgm:prSet/>
      <dgm:spPr/>
      <dgm:t>
        <a:bodyPr/>
        <a:lstStyle/>
        <a:p>
          <a:endParaRPr lang="en-US"/>
        </a:p>
      </dgm:t>
    </dgm:pt>
    <dgm:pt modelId="{982B7440-518A-BB4D-9B74-27185C9B61C6}">
      <dgm:prSet phldrT="[Text]"/>
      <dgm:spPr/>
      <dgm:t>
        <a:bodyPr/>
        <a:lstStyle/>
        <a:p>
          <a:r>
            <a:rPr lang="en-US" dirty="0" smtClean="0"/>
            <a:t>Academic departments</a:t>
          </a:r>
          <a:endParaRPr lang="en-US" dirty="0"/>
        </a:p>
      </dgm:t>
    </dgm:pt>
    <dgm:pt modelId="{98201F0D-F85F-374F-99D2-BC9E98382C3B}" type="parTrans" cxnId="{75256F65-050B-D54E-9BC5-38B3E9FF00E8}">
      <dgm:prSet/>
      <dgm:spPr/>
      <dgm:t>
        <a:bodyPr/>
        <a:lstStyle/>
        <a:p>
          <a:endParaRPr lang="en-US"/>
        </a:p>
      </dgm:t>
    </dgm:pt>
    <dgm:pt modelId="{EF1C11EC-B62A-0E4D-BED3-C57E5C920FB9}" type="sibTrans" cxnId="{75256F65-050B-D54E-9BC5-38B3E9FF00E8}">
      <dgm:prSet/>
      <dgm:spPr/>
      <dgm:t>
        <a:bodyPr/>
        <a:lstStyle/>
        <a:p>
          <a:endParaRPr lang="en-US"/>
        </a:p>
      </dgm:t>
    </dgm:pt>
    <dgm:pt modelId="{49419FF1-9D48-AD40-A236-3E9F506CD67A}">
      <dgm:prSet phldrT="[Text]"/>
      <dgm:spPr/>
      <dgm:t>
        <a:bodyPr/>
        <a:lstStyle/>
        <a:p>
          <a:endParaRPr lang="en-US" dirty="0"/>
        </a:p>
      </dgm:t>
    </dgm:pt>
    <dgm:pt modelId="{9BBF83CF-B294-294E-BC85-ED1CBBA7B88A}" type="parTrans" cxnId="{D95847D5-3481-2749-8A33-210D2B688DBB}">
      <dgm:prSet/>
      <dgm:spPr/>
      <dgm:t>
        <a:bodyPr/>
        <a:lstStyle/>
        <a:p>
          <a:endParaRPr lang="en-US"/>
        </a:p>
      </dgm:t>
    </dgm:pt>
    <dgm:pt modelId="{7827CDA7-EA85-3A43-ABF7-77D41AC1C2D1}" type="sibTrans" cxnId="{D95847D5-3481-2749-8A33-210D2B688DBB}">
      <dgm:prSet/>
      <dgm:spPr/>
      <dgm:t>
        <a:bodyPr/>
        <a:lstStyle/>
        <a:p>
          <a:endParaRPr lang="en-US"/>
        </a:p>
      </dgm:t>
    </dgm:pt>
    <dgm:pt modelId="{5F79B8A5-D167-6844-A885-675E598EE93E}">
      <dgm:prSet phldrT="[Text]"/>
      <dgm:spPr/>
      <dgm:t>
        <a:bodyPr/>
        <a:lstStyle/>
        <a:p>
          <a:r>
            <a:rPr lang="en-US" dirty="0" smtClean="0"/>
            <a:t>Categorization of libs</a:t>
          </a:r>
          <a:endParaRPr lang="en-US" dirty="0"/>
        </a:p>
      </dgm:t>
    </dgm:pt>
    <dgm:pt modelId="{077CE3A9-EDAF-2D48-A823-C0BD41B46500}" type="parTrans" cxnId="{E05319DC-1810-1142-B577-6EFC729E8C63}">
      <dgm:prSet/>
      <dgm:spPr/>
      <dgm:t>
        <a:bodyPr/>
        <a:lstStyle/>
        <a:p>
          <a:endParaRPr lang="en-US"/>
        </a:p>
      </dgm:t>
    </dgm:pt>
    <dgm:pt modelId="{962DD978-BAFB-E74E-B356-62545C9CF595}" type="sibTrans" cxnId="{E05319DC-1810-1142-B577-6EFC729E8C63}">
      <dgm:prSet/>
      <dgm:spPr/>
      <dgm:t>
        <a:bodyPr/>
        <a:lstStyle/>
        <a:p>
          <a:endParaRPr lang="en-US"/>
        </a:p>
      </dgm:t>
    </dgm:pt>
    <dgm:pt modelId="{3B325852-0601-614F-8205-4E87D0277516}">
      <dgm:prSet phldrT="[Text]"/>
      <dgm:spPr/>
      <dgm:t>
        <a:bodyPr/>
        <a:lstStyle/>
        <a:p>
          <a:r>
            <a:rPr lang="en-US" dirty="0" smtClean="0"/>
            <a:t>Transition to implementation</a:t>
          </a:r>
          <a:endParaRPr lang="en-US" dirty="0"/>
        </a:p>
      </dgm:t>
    </dgm:pt>
    <dgm:pt modelId="{67659E93-5EA4-0F44-B917-B9C58488970C}" type="parTrans" cxnId="{AA53A3AF-F60A-614E-9F2F-ADF2589AE3F3}">
      <dgm:prSet/>
      <dgm:spPr/>
      <dgm:t>
        <a:bodyPr/>
        <a:lstStyle/>
        <a:p>
          <a:endParaRPr lang="en-US"/>
        </a:p>
      </dgm:t>
    </dgm:pt>
    <dgm:pt modelId="{F5B9DC54-6607-B644-A29F-1D7B9A68B548}" type="sibTrans" cxnId="{AA53A3AF-F60A-614E-9F2F-ADF2589AE3F3}">
      <dgm:prSet/>
      <dgm:spPr/>
      <dgm:t>
        <a:bodyPr/>
        <a:lstStyle/>
        <a:p>
          <a:endParaRPr lang="en-US"/>
        </a:p>
      </dgm:t>
    </dgm:pt>
    <dgm:pt modelId="{35240330-296C-DC4F-88E4-2FAD53856721}">
      <dgm:prSet phldrT="[Text]"/>
      <dgm:spPr/>
      <dgm:t>
        <a:bodyPr/>
        <a:lstStyle/>
        <a:p>
          <a:r>
            <a:rPr lang="en-US" dirty="0" smtClean="0"/>
            <a:t>Governance group (ULC) endorsement </a:t>
          </a:r>
          <a:endParaRPr lang="en-US" dirty="0"/>
        </a:p>
      </dgm:t>
    </dgm:pt>
    <dgm:pt modelId="{97496239-325C-5945-9006-7A180592A4DE}" type="parTrans" cxnId="{9A758DC0-E132-CA4F-86AB-BEFFF67D4B20}">
      <dgm:prSet/>
      <dgm:spPr/>
      <dgm:t>
        <a:bodyPr/>
        <a:lstStyle/>
        <a:p>
          <a:endParaRPr lang="en-US"/>
        </a:p>
      </dgm:t>
    </dgm:pt>
    <dgm:pt modelId="{426E7FBB-F435-8641-A6B2-4B98710F657C}" type="sibTrans" cxnId="{9A758DC0-E132-CA4F-86AB-BEFFF67D4B20}">
      <dgm:prSet/>
      <dgm:spPr/>
      <dgm:t>
        <a:bodyPr/>
        <a:lstStyle/>
        <a:p>
          <a:endParaRPr lang="en-US"/>
        </a:p>
      </dgm:t>
    </dgm:pt>
    <dgm:pt modelId="{F827F71D-AEDF-E74C-87F1-CAF0AAD90555}">
      <dgm:prSet phldrT="[Text]"/>
      <dgm:spPr/>
      <dgm:t>
        <a:bodyPr/>
        <a:lstStyle/>
        <a:p>
          <a:r>
            <a:rPr lang="en-US" dirty="0" smtClean="0"/>
            <a:t>Campus listening sessions</a:t>
          </a:r>
          <a:endParaRPr lang="en-US" dirty="0"/>
        </a:p>
      </dgm:t>
    </dgm:pt>
    <dgm:pt modelId="{16A6B757-1C7C-B545-A738-939358FACE15}" type="parTrans" cxnId="{64897251-FE18-2D4F-B38B-CE2196117AE8}">
      <dgm:prSet/>
      <dgm:spPr/>
      <dgm:t>
        <a:bodyPr/>
        <a:lstStyle/>
        <a:p>
          <a:endParaRPr lang="en-US"/>
        </a:p>
      </dgm:t>
    </dgm:pt>
    <dgm:pt modelId="{B7D9AF55-78D9-0D44-B776-35A2194AC01E}" type="sibTrans" cxnId="{64897251-FE18-2D4F-B38B-CE2196117AE8}">
      <dgm:prSet/>
      <dgm:spPr/>
      <dgm:t>
        <a:bodyPr/>
        <a:lstStyle/>
        <a:p>
          <a:endParaRPr lang="en-US"/>
        </a:p>
      </dgm:t>
    </dgm:pt>
    <dgm:pt modelId="{9CCD9F36-0F62-5641-8DA4-0F93C010B908}">
      <dgm:prSet phldrT="[Text]"/>
      <dgm:spPr/>
      <dgm:t>
        <a:bodyPr/>
        <a:lstStyle/>
        <a:p>
          <a:r>
            <a:rPr lang="en-US" dirty="0" smtClean="0"/>
            <a:t>Communication</a:t>
          </a:r>
          <a:endParaRPr lang="en-US" dirty="0"/>
        </a:p>
      </dgm:t>
    </dgm:pt>
    <dgm:pt modelId="{BFDF939A-7C2D-FB4A-9AB5-F242AD018618}" type="parTrans" cxnId="{5A9AA3A6-1344-9B4C-B366-13453D3461B0}">
      <dgm:prSet/>
      <dgm:spPr/>
      <dgm:t>
        <a:bodyPr/>
        <a:lstStyle/>
        <a:p>
          <a:endParaRPr lang="en-US"/>
        </a:p>
      </dgm:t>
    </dgm:pt>
    <dgm:pt modelId="{7CB6D0F5-2E78-B144-B144-CE396B828A4A}" type="sibTrans" cxnId="{5A9AA3A6-1344-9B4C-B366-13453D3461B0}">
      <dgm:prSet/>
      <dgm:spPr/>
      <dgm:t>
        <a:bodyPr/>
        <a:lstStyle/>
        <a:p>
          <a:endParaRPr lang="en-US"/>
        </a:p>
      </dgm:t>
    </dgm:pt>
    <dgm:pt modelId="{A9B57E71-37C3-0147-9867-60C417589E6E}">
      <dgm:prSet phldrT="[Text]"/>
      <dgm:spPr/>
      <dgm:t>
        <a:bodyPr/>
        <a:lstStyle/>
        <a:p>
          <a:r>
            <a:rPr lang="en-US" dirty="0" smtClean="0"/>
            <a:t>Dev. of recommendations</a:t>
          </a:r>
          <a:endParaRPr lang="en-US" dirty="0"/>
        </a:p>
      </dgm:t>
    </dgm:pt>
    <dgm:pt modelId="{38B23E32-0E76-A943-8905-C20897F47908}" type="parTrans" cxnId="{A9928D81-D57C-3A46-B933-A50355E8EFDA}">
      <dgm:prSet/>
      <dgm:spPr/>
      <dgm:t>
        <a:bodyPr/>
        <a:lstStyle/>
        <a:p>
          <a:endParaRPr lang="en-US"/>
        </a:p>
      </dgm:t>
    </dgm:pt>
    <dgm:pt modelId="{6EDA2B44-B88D-B34F-A04D-3F008F851857}" type="sibTrans" cxnId="{A9928D81-D57C-3A46-B933-A50355E8EFDA}">
      <dgm:prSet/>
      <dgm:spPr/>
      <dgm:t>
        <a:bodyPr/>
        <a:lstStyle/>
        <a:p>
          <a:endParaRPr lang="en-US"/>
        </a:p>
      </dgm:t>
    </dgm:pt>
    <dgm:pt modelId="{5B3B56D2-AAE6-D24A-AF9B-CF1B16BA1AAB}">
      <dgm:prSet phldrT="[Text]"/>
      <dgm:spPr/>
      <dgm:t>
        <a:bodyPr/>
        <a:lstStyle/>
        <a:p>
          <a:r>
            <a:rPr lang="en-US" dirty="0" smtClean="0"/>
            <a:t>Provost endorsement</a:t>
          </a:r>
          <a:endParaRPr lang="en-US" dirty="0"/>
        </a:p>
      </dgm:t>
    </dgm:pt>
    <dgm:pt modelId="{226AD78B-F3C5-084D-972B-AE55AD0F6594}" type="parTrans" cxnId="{A33BDDC9-5284-BD45-9099-16F137E06322}">
      <dgm:prSet/>
      <dgm:spPr/>
      <dgm:t>
        <a:bodyPr/>
        <a:lstStyle/>
        <a:p>
          <a:endParaRPr lang="en-US"/>
        </a:p>
      </dgm:t>
    </dgm:pt>
    <dgm:pt modelId="{B4D083A2-D648-1440-A629-04C8EA48A8F7}" type="sibTrans" cxnId="{A33BDDC9-5284-BD45-9099-16F137E06322}">
      <dgm:prSet/>
      <dgm:spPr/>
      <dgm:t>
        <a:bodyPr/>
        <a:lstStyle/>
        <a:p>
          <a:endParaRPr lang="en-US"/>
        </a:p>
      </dgm:t>
    </dgm:pt>
    <dgm:pt modelId="{4B74C4B4-D564-AA46-8E72-2EA4850AE0F7}">
      <dgm:prSet phldrT="[Text]"/>
      <dgm:spPr/>
      <dgm:t>
        <a:bodyPr/>
        <a:lstStyle/>
        <a:p>
          <a:r>
            <a:rPr lang="en-US" dirty="0" smtClean="0"/>
            <a:t>OQI</a:t>
          </a:r>
          <a:endParaRPr lang="en-US" dirty="0"/>
        </a:p>
      </dgm:t>
    </dgm:pt>
    <dgm:pt modelId="{991B2563-D8F9-5841-9D94-5EE7B756EB18}" type="parTrans" cxnId="{46671D21-FC0D-E246-943A-C94EB0D2F756}">
      <dgm:prSet/>
      <dgm:spPr/>
      <dgm:t>
        <a:bodyPr/>
        <a:lstStyle/>
        <a:p>
          <a:endParaRPr lang="en-US"/>
        </a:p>
      </dgm:t>
    </dgm:pt>
    <dgm:pt modelId="{7D862D4A-81C5-704C-9F3C-FC4E6E605088}" type="sibTrans" cxnId="{46671D21-FC0D-E246-943A-C94EB0D2F756}">
      <dgm:prSet/>
      <dgm:spPr/>
      <dgm:t>
        <a:bodyPr/>
        <a:lstStyle/>
        <a:p>
          <a:endParaRPr lang="en-US"/>
        </a:p>
      </dgm:t>
    </dgm:pt>
    <dgm:pt modelId="{D4F62A3F-479C-D147-915E-9CB4C43E16BC}">
      <dgm:prSet phldrT="[Text]"/>
      <dgm:spPr/>
      <dgm:t>
        <a:bodyPr/>
        <a:lstStyle/>
        <a:p>
          <a:r>
            <a:rPr lang="en-US" i="1" dirty="0" smtClean="0"/>
            <a:t>Consolidation Report</a:t>
          </a:r>
          <a:endParaRPr lang="en-US" i="1" dirty="0"/>
        </a:p>
      </dgm:t>
    </dgm:pt>
    <dgm:pt modelId="{58CD4A1D-108C-8040-9E23-C68C5A9EFB83}" type="parTrans" cxnId="{62B923F6-714E-994C-8FD0-1B3F594C4D8A}">
      <dgm:prSet/>
      <dgm:spPr/>
      <dgm:t>
        <a:bodyPr/>
        <a:lstStyle/>
        <a:p>
          <a:endParaRPr lang="en-US"/>
        </a:p>
      </dgm:t>
    </dgm:pt>
    <dgm:pt modelId="{B26B0EDD-C83A-1641-8B06-4E70C8704D5A}" type="sibTrans" cxnId="{62B923F6-714E-994C-8FD0-1B3F594C4D8A}">
      <dgm:prSet/>
      <dgm:spPr/>
      <dgm:t>
        <a:bodyPr/>
        <a:lstStyle/>
        <a:p>
          <a:endParaRPr lang="en-US"/>
        </a:p>
      </dgm:t>
    </dgm:pt>
    <dgm:pt modelId="{D6F110B0-A59C-B64E-9DEB-772E90ED2F4D}" type="pres">
      <dgm:prSet presAssocID="{668ACFF1-C710-424A-B224-F5C87FFD4A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3F458B6-2864-D847-B809-14484E35599A}" type="pres">
      <dgm:prSet presAssocID="{E570E115-BFFA-8441-A264-1D6B3E94F2EA}" presName="linNode" presStyleCnt="0"/>
      <dgm:spPr/>
    </dgm:pt>
    <dgm:pt modelId="{4A127247-F464-8747-A2B3-B9AC89F74719}" type="pres">
      <dgm:prSet presAssocID="{E570E115-BFFA-8441-A264-1D6B3E94F2E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CDDDE9-FBF7-1247-912F-D288283EC567}" type="pres">
      <dgm:prSet presAssocID="{E570E115-BFFA-8441-A264-1D6B3E94F2E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042919-5BF0-1248-8322-38B399011307}" type="pres">
      <dgm:prSet presAssocID="{836550EC-E2A0-1D45-BE80-C67A27D008FE}" presName="sp" presStyleCnt="0"/>
      <dgm:spPr/>
    </dgm:pt>
    <dgm:pt modelId="{4CFD0E91-37F2-3947-9973-09B2DFFE5A8C}" type="pres">
      <dgm:prSet presAssocID="{A17E232E-089C-A942-A135-9102FCC90A2C}" presName="linNode" presStyleCnt="0"/>
      <dgm:spPr/>
    </dgm:pt>
    <dgm:pt modelId="{1AD41099-D326-F34E-94D7-BDDA264A1495}" type="pres">
      <dgm:prSet presAssocID="{A17E232E-089C-A942-A135-9102FCC90A2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49D610-67B1-DB49-8CAE-48683E90C3B0}" type="pres">
      <dgm:prSet presAssocID="{A17E232E-089C-A942-A135-9102FCC90A2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D2E910-1600-C748-BBFB-927CF40669F6}" type="pres">
      <dgm:prSet presAssocID="{C158348A-1721-7D47-9840-6295902328B1}" presName="sp" presStyleCnt="0"/>
      <dgm:spPr/>
    </dgm:pt>
    <dgm:pt modelId="{664A0DB6-0626-BE40-A407-54686C8D75A4}" type="pres">
      <dgm:prSet presAssocID="{ABEDE849-E349-E741-B1F7-47CA976C1255}" presName="linNode" presStyleCnt="0"/>
      <dgm:spPr/>
    </dgm:pt>
    <dgm:pt modelId="{FBB6ED01-5D13-C845-96B5-83E784D7B26B}" type="pres">
      <dgm:prSet presAssocID="{ABEDE849-E349-E741-B1F7-47CA976C1255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E32C5C-E984-0147-AF22-7EB158986987}" type="pres">
      <dgm:prSet presAssocID="{ABEDE849-E349-E741-B1F7-47CA976C1255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86ED64-9BD2-484F-A89A-F2C13E4657A8}" type="presOf" srcId="{F827F71D-AEDF-E74C-87F1-CAF0AAD90555}" destId="{35CDDDE9-FBF7-1247-912F-D288283EC567}" srcOrd="0" destOrd="3" presId="urn:microsoft.com/office/officeart/2005/8/layout/vList5"/>
    <dgm:cxn modelId="{5A9AA3A6-1344-9B4C-B366-13453D3461B0}" srcId="{E570E115-BFFA-8441-A264-1D6B3E94F2EA}" destId="{9CCD9F36-0F62-5641-8DA4-0F93C010B908}" srcOrd="5" destOrd="0" parTransId="{BFDF939A-7C2D-FB4A-9AB5-F242AD018618}" sibTransId="{7CB6D0F5-2E78-B144-B144-CE396B828A4A}"/>
    <dgm:cxn modelId="{E42583E6-EB0A-2B40-9197-4504171A4706}" srcId="{A17E232E-089C-A942-A135-9102FCC90A2C}" destId="{F28EF756-2E69-DC42-BF37-685AA9F16314}" srcOrd="1" destOrd="0" parTransId="{443619D7-F028-3D46-9E6B-5BB7C0CFBD66}" sibTransId="{22B96EEF-1069-C14C-A75D-E97DE83386D4}"/>
    <dgm:cxn modelId="{128BA082-4C0D-4141-83F9-4A533636B9B3}" type="presOf" srcId="{A17E232E-089C-A942-A135-9102FCC90A2C}" destId="{1AD41099-D326-F34E-94D7-BDDA264A1495}" srcOrd="0" destOrd="0" presId="urn:microsoft.com/office/officeart/2005/8/layout/vList5"/>
    <dgm:cxn modelId="{390FC2A2-3387-493A-B104-C8E91CB48292}" type="presOf" srcId="{3B325852-0601-614F-8205-4E87D0277516}" destId="{A4E32C5C-E984-0147-AF22-7EB158986987}" srcOrd="0" destOrd="4" presId="urn:microsoft.com/office/officeart/2005/8/layout/vList5"/>
    <dgm:cxn modelId="{C46450D8-C738-E04F-A178-4DE3515C44F2}" srcId="{E570E115-BFFA-8441-A264-1D6B3E94F2EA}" destId="{CF6BEA63-DD1D-1A40-A50A-332B2A550DF6}" srcOrd="0" destOrd="0" parTransId="{B5CE1B18-5553-2E48-9226-333483A20B70}" sibTransId="{A53AFE12-91D7-6148-9FF8-D37FADA4FF69}"/>
    <dgm:cxn modelId="{30802DED-7297-4FC1-A969-0BE917C7CC26}" type="presOf" srcId="{19F85D0B-4C6D-9F47-B173-AA1EC50DC981}" destId="{A4E32C5C-E984-0147-AF22-7EB158986987}" srcOrd="0" destOrd="1" presId="urn:microsoft.com/office/officeart/2005/8/layout/vList5"/>
    <dgm:cxn modelId="{3678A000-6B7F-42E3-975A-1CD8F57D8F14}" type="presOf" srcId="{982B7440-518A-BB4D-9B74-27185C9B61C6}" destId="{B749D610-67B1-DB49-8CAE-48683E90C3B0}" srcOrd="0" destOrd="2" presId="urn:microsoft.com/office/officeart/2005/8/layout/vList5"/>
    <dgm:cxn modelId="{747BB513-0F0F-4A0B-A5B4-F05A87AD23EC}" type="presOf" srcId="{CF6BEA63-DD1D-1A40-A50A-332B2A550DF6}" destId="{35CDDDE9-FBF7-1247-912F-D288283EC567}" srcOrd="0" destOrd="0" presId="urn:microsoft.com/office/officeart/2005/8/layout/vList5"/>
    <dgm:cxn modelId="{75256F65-050B-D54E-9BC5-38B3E9FF00E8}" srcId="{A17E232E-089C-A942-A135-9102FCC90A2C}" destId="{982B7440-518A-BB4D-9B74-27185C9B61C6}" srcOrd="2" destOrd="0" parTransId="{98201F0D-F85F-374F-99D2-BC9E98382C3B}" sibTransId="{EF1C11EC-B62A-0E4D-BED3-C57E5C920FB9}"/>
    <dgm:cxn modelId="{6306F129-558C-46C6-9F9D-38ED3683143A}" type="presOf" srcId="{ABEDE849-E349-E741-B1F7-47CA976C1255}" destId="{FBB6ED01-5D13-C845-96B5-83E784D7B26B}" srcOrd="0" destOrd="0" presId="urn:microsoft.com/office/officeart/2005/8/layout/vList5"/>
    <dgm:cxn modelId="{CC16C5CE-0B27-412C-A447-1EF89CCCC100}" type="presOf" srcId="{5F79B8A5-D167-6844-A885-675E598EE93E}" destId="{35CDDDE9-FBF7-1247-912F-D288283EC567}" srcOrd="0" destOrd="2" presId="urn:microsoft.com/office/officeart/2005/8/layout/vList5"/>
    <dgm:cxn modelId="{E05319DC-1810-1142-B577-6EFC729E8C63}" srcId="{E570E115-BFFA-8441-A264-1D6B3E94F2EA}" destId="{5F79B8A5-D167-6844-A885-675E598EE93E}" srcOrd="2" destOrd="0" parTransId="{077CE3A9-EDAF-2D48-A823-C0BD41B46500}" sibTransId="{962DD978-BAFB-E74E-B356-62545C9CF595}"/>
    <dgm:cxn modelId="{DCB31BE8-2636-4157-AD3B-ABACBABF50CB}" type="presOf" srcId="{5B3B56D2-AAE6-D24A-AF9B-CF1B16BA1AAB}" destId="{A4E32C5C-E984-0147-AF22-7EB158986987}" srcOrd="0" destOrd="3" presId="urn:microsoft.com/office/officeart/2005/8/layout/vList5"/>
    <dgm:cxn modelId="{A33BDDC9-5284-BD45-9099-16F137E06322}" srcId="{ABEDE849-E349-E741-B1F7-47CA976C1255}" destId="{5B3B56D2-AAE6-D24A-AF9B-CF1B16BA1AAB}" srcOrd="3" destOrd="0" parTransId="{226AD78B-F3C5-084D-972B-AE55AD0F6594}" sibTransId="{B4D083A2-D648-1440-A629-04C8EA48A8F7}"/>
    <dgm:cxn modelId="{D9A29227-E30D-4BAA-A069-15C54E23A947}" type="presOf" srcId="{A9B57E71-37C3-0147-9867-60C417589E6E}" destId="{35CDDDE9-FBF7-1247-912F-D288283EC567}" srcOrd="0" destOrd="4" presId="urn:microsoft.com/office/officeart/2005/8/layout/vList5"/>
    <dgm:cxn modelId="{D95847D5-3481-2749-8A33-210D2B688DBB}" srcId="{A17E232E-089C-A942-A135-9102FCC90A2C}" destId="{49419FF1-9D48-AD40-A236-3E9F506CD67A}" srcOrd="4" destOrd="0" parTransId="{9BBF83CF-B294-294E-BC85-ED1CBBA7B88A}" sibTransId="{7827CDA7-EA85-3A43-ABF7-77D41AC1C2D1}"/>
    <dgm:cxn modelId="{13FD09CB-7D22-4A8B-9BFF-581DD9256593}" type="presOf" srcId="{D4F62A3F-479C-D147-915E-9CB4C43E16BC}" destId="{A4E32C5C-E984-0147-AF22-7EB158986987}" srcOrd="0" destOrd="0" presId="urn:microsoft.com/office/officeart/2005/8/layout/vList5"/>
    <dgm:cxn modelId="{9CD5B607-4B3C-40E5-BD5C-CB12D027ECD0}" type="presOf" srcId="{668ACFF1-C710-424A-B224-F5C87FFD4AE8}" destId="{D6F110B0-A59C-B64E-9DEB-772E90ED2F4D}" srcOrd="0" destOrd="0" presId="urn:microsoft.com/office/officeart/2005/8/layout/vList5"/>
    <dgm:cxn modelId="{62B923F6-714E-994C-8FD0-1B3F594C4D8A}" srcId="{ABEDE849-E349-E741-B1F7-47CA976C1255}" destId="{D4F62A3F-479C-D147-915E-9CB4C43E16BC}" srcOrd="0" destOrd="0" parTransId="{58CD4A1D-108C-8040-9E23-C68C5A9EFB83}" sibTransId="{B26B0EDD-C83A-1641-8B06-4E70C8704D5A}"/>
    <dgm:cxn modelId="{AA53A3AF-F60A-614E-9F2F-ADF2589AE3F3}" srcId="{ABEDE849-E349-E741-B1F7-47CA976C1255}" destId="{3B325852-0601-614F-8205-4E87D0277516}" srcOrd="4" destOrd="0" parTransId="{67659E93-5EA4-0F44-B917-B9C58488970C}" sibTransId="{F5B9DC54-6607-B644-A29F-1D7B9A68B548}"/>
    <dgm:cxn modelId="{5A03BC7F-D4E6-504B-AC73-326BB8F80392}" srcId="{E570E115-BFFA-8441-A264-1D6B3E94F2EA}" destId="{A719E4AB-E84D-E548-B9F4-D32194EC768B}" srcOrd="6" destOrd="0" parTransId="{F91A5A14-7192-044E-8903-997D08D91CF4}" sibTransId="{FFED3A82-5A8A-2C4B-8B46-87FA3F5EE291}"/>
    <dgm:cxn modelId="{2B0B7B6D-4CC6-4986-9E2F-C20D772AD8FD}" type="presOf" srcId="{4EA04C7D-E186-BB44-9DE6-E16E8E3B1A59}" destId="{35CDDDE9-FBF7-1247-912F-D288283EC567}" srcOrd="0" destOrd="1" presId="urn:microsoft.com/office/officeart/2005/8/layout/vList5"/>
    <dgm:cxn modelId="{46671D21-FC0D-E246-943A-C94EB0D2F756}" srcId="{A17E232E-089C-A942-A135-9102FCC90A2C}" destId="{4B74C4B4-D564-AA46-8E72-2EA4850AE0F7}" srcOrd="3" destOrd="0" parTransId="{991B2563-D8F9-5841-9D94-5EE7B756EB18}" sibTransId="{7D862D4A-81C5-704C-9F3C-FC4E6E605088}"/>
    <dgm:cxn modelId="{B341710E-750F-CB45-8F2A-6329025F7F28}" srcId="{668ACFF1-C710-424A-B224-F5C87FFD4AE8}" destId="{A17E232E-089C-A942-A135-9102FCC90A2C}" srcOrd="1" destOrd="0" parTransId="{095E664D-440F-614F-9298-242DCB66EDC2}" sibTransId="{C158348A-1721-7D47-9840-6295902328B1}"/>
    <dgm:cxn modelId="{5CBFF78D-5894-4945-A5FC-700534E479A0}" srcId="{A17E232E-089C-A942-A135-9102FCC90A2C}" destId="{2125BCE8-8B31-D74C-82D0-DFDEA241CFDD}" srcOrd="0" destOrd="0" parTransId="{AF675DAE-B978-1146-AE13-414819E2314B}" sibTransId="{50B7EF39-820E-7C46-A71D-96FF21F2F4C9}"/>
    <dgm:cxn modelId="{9A758DC0-E132-CA4F-86AB-BEFFF67D4B20}" srcId="{ABEDE849-E349-E741-B1F7-47CA976C1255}" destId="{35240330-296C-DC4F-88E4-2FAD53856721}" srcOrd="2" destOrd="0" parTransId="{97496239-325C-5945-9006-7A180592A4DE}" sibTransId="{426E7FBB-F435-8641-A6B2-4B98710F657C}"/>
    <dgm:cxn modelId="{106241F4-B762-4B3B-9A00-454BA753C13E}" type="presOf" srcId="{35240330-296C-DC4F-88E4-2FAD53856721}" destId="{A4E32C5C-E984-0147-AF22-7EB158986987}" srcOrd="0" destOrd="2" presId="urn:microsoft.com/office/officeart/2005/8/layout/vList5"/>
    <dgm:cxn modelId="{E4188F56-D0A4-4E08-8567-FE588DC94DA2}" type="presOf" srcId="{F28EF756-2E69-DC42-BF37-685AA9F16314}" destId="{B749D610-67B1-DB49-8CAE-48683E90C3B0}" srcOrd="0" destOrd="1" presId="urn:microsoft.com/office/officeart/2005/8/layout/vList5"/>
    <dgm:cxn modelId="{64897251-FE18-2D4F-B38B-CE2196117AE8}" srcId="{E570E115-BFFA-8441-A264-1D6B3E94F2EA}" destId="{F827F71D-AEDF-E74C-87F1-CAF0AAD90555}" srcOrd="3" destOrd="0" parTransId="{16A6B757-1C7C-B545-A738-939358FACE15}" sibTransId="{B7D9AF55-78D9-0D44-B776-35A2194AC01E}"/>
    <dgm:cxn modelId="{A9928D81-D57C-3A46-B933-A50355E8EFDA}" srcId="{E570E115-BFFA-8441-A264-1D6B3E94F2EA}" destId="{A9B57E71-37C3-0147-9867-60C417589E6E}" srcOrd="4" destOrd="0" parTransId="{38B23E32-0E76-A943-8905-C20897F47908}" sibTransId="{6EDA2B44-B88D-B34F-A04D-3F008F851857}"/>
    <dgm:cxn modelId="{1827EE7E-A04A-8047-AB3E-E0A93C495613}" srcId="{668ACFF1-C710-424A-B224-F5C87FFD4AE8}" destId="{E570E115-BFFA-8441-A264-1D6B3E94F2EA}" srcOrd="0" destOrd="0" parTransId="{D7E64996-62C3-984D-BA99-10DA542C432C}" sibTransId="{836550EC-E2A0-1D45-BE80-C67A27D008FE}"/>
    <dgm:cxn modelId="{705E1BD2-A66C-4C92-A13A-9C7BF355B507}" type="presOf" srcId="{E570E115-BFFA-8441-A264-1D6B3E94F2EA}" destId="{4A127247-F464-8747-A2B3-B9AC89F74719}" srcOrd="0" destOrd="0" presId="urn:microsoft.com/office/officeart/2005/8/layout/vList5"/>
    <dgm:cxn modelId="{F047DCF0-D9BE-4B1A-A8F3-00220FD55B27}" type="presOf" srcId="{49419FF1-9D48-AD40-A236-3E9F506CD67A}" destId="{B749D610-67B1-DB49-8CAE-48683E90C3B0}" srcOrd="0" destOrd="4" presId="urn:microsoft.com/office/officeart/2005/8/layout/vList5"/>
    <dgm:cxn modelId="{F6EFAF63-8A27-4E51-B1EB-DA993C482088}" type="presOf" srcId="{A719E4AB-E84D-E548-B9F4-D32194EC768B}" destId="{35CDDDE9-FBF7-1247-912F-D288283EC567}" srcOrd="0" destOrd="6" presId="urn:microsoft.com/office/officeart/2005/8/layout/vList5"/>
    <dgm:cxn modelId="{2D4517A3-7EAC-438C-8981-137C352FAECE}" type="presOf" srcId="{2125BCE8-8B31-D74C-82D0-DFDEA241CFDD}" destId="{B749D610-67B1-DB49-8CAE-48683E90C3B0}" srcOrd="0" destOrd="0" presId="urn:microsoft.com/office/officeart/2005/8/layout/vList5"/>
    <dgm:cxn modelId="{4B04D98B-A721-D145-8702-253F83864BEA}" srcId="{ABEDE849-E349-E741-B1F7-47CA976C1255}" destId="{19F85D0B-4C6D-9F47-B173-AA1EC50DC981}" srcOrd="1" destOrd="0" parTransId="{EA0706CD-7C75-3145-AEA6-81D45C1B64FB}" sibTransId="{01BE350E-4ECC-744E-A2BC-72EBE468226E}"/>
    <dgm:cxn modelId="{B19BDA2F-58C5-43D3-B21C-DD1D159C10BB}" type="presOf" srcId="{4B74C4B4-D564-AA46-8E72-2EA4850AE0F7}" destId="{B749D610-67B1-DB49-8CAE-48683E90C3B0}" srcOrd="0" destOrd="3" presId="urn:microsoft.com/office/officeart/2005/8/layout/vList5"/>
    <dgm:cxn modelId="{4D656F1E-5476-0E48-9FE4-917FE082DBAE}" srcId="{E570E115-BFFA-8441-A264-1D6B3E94F2EA}" destId="{4EA04C7D-E186-BB44-9DE6-E16E8E3B1A59}" srcOrd="1" destOrd="0" parTransId="{80F0607D-74B2-844B-B17C-680719EAA964}" sibTransId="{E92BE0C0-BFE4-6D41-9DA3-46B797B595FD}"/>
    <dgm:cxn modelId="{314B56B2-4F13-46E0-AB16-FA1BB4DE0961}" type="presOf" srcId="{9CCD9F36-0F62-5641-8DA4-0F93C010B908}" destId="{35CDDDE9-FBF7-1247-912F-D288283EC567}" srcOrd="0" destOrd="5" presId="urn:microsoft.com/office/officeart/2005/8/layout/vList5"/>
    <dgm:cxn modelId="{A20AF81C-8993-8D4B-95A1-C29A5DEF3EBC}" srcId="{668ACFF1-C710-424A-B224-F5C87FFD4AE8}" destId="{ABEDE849-E349-E741-B1F7-47CA976C1255}" srcOrd="2" destOrd="0" parTransId="{6BF881D5-D429-2341-B1D4-9185349A2EAE}" sibTransId="{B569A656-231C-A54B-90A9-4990C06ACE5E}"/>
    <dgm:cxn modelId="{01850448-6B38-46A6-903B-D0B0685437C4}" type="presParOf" srcId="{D6F110B0-A59C-B64E-9DEB-772E90ED2F4D}" destId="{73F458B6-2864-D847-B809-14484E35599A}" srcOrd="0" destOrd="0" presId="urn:microsoft.com/office/officeart/2005/8/layout/vList5"/>
    <dgm:cxn modelId="{9ED0084D-6B7A-44C3-8213-914D192F89ED}" type="presParOf" srcId="{73F458B6-2864-D847-B809-14484E35599A}" destId="{4A127247-F464-8747-A2B3-B9AC89F74719}" srcOrd="0" destOrd="0" presId="urn:microsoft.com/office/officeart/2005/8/layout/vList5"/>
    <dgm:cxn modelId="{300A29B6-1A4C-41D5-BDA2-74E884A26B4A}" type="presParOf" srcId="{73F458B6-2864-D847-B809-14484E35599A}" destId="{35CDDDE9-FBF7-1247-912F-D288283EC567}" srcOrd="1" destOrd="0" presId="urn:microsoft.com/office/officeart/2005/8/layout/vList5"/>
    <dgm:cxn modelId="{1F37BA8E-8E21-4F38-B2C8-B85604F1D1CC}" type="presParOf" srcId="{D6F110B0-A59C-B64E-9DEB-772E90ED2F4D}" destId="{13042919-5BF0-1248-8322-38B399011307}" srcOrd="1" destOrd="0" presId="urn:microsoft.com/office/officeart/2005/8/layout/vList5"/>
    <dgm:cxn modelId="{A0041630-68F0-4026-AB39-279AE834D09C}" type="presParOf" srcId="{D6F110B0-A59C-B64E-9DEB-772E90ED2F4D}" destId="{4CFD0E91-37F2-3947-9973-09B2DFFE5A8C}" srcOrd="2" destOrd="0" presId="urn:microsoft.com/office/officeart/2005/8/layout/vList5"/>
    <dgm:cxn modelId="{F5926F7D-1273-4F7B-9CF9-DD91FB75FD1F}" type="presParOf" srcId="{4CFD0E91-37F2-3947-9973-09B2DFFE5A8C}" destId="{1AD41099-D326-F34E-94D7-BDDA264A1495}" srcOrd="0" destOrd="0" presId="urn:microsoft.com/office/officeart/2005/8/layout/vList5"/>
    <dgm:cxn modelId="{8E2C234B-E9C7-4023-9C51-9B76509F8CBA}" type="presParOf" srcId="{4CFD0E91-37F2-3947-9973-09B2DFFE5A8C}" destId="{B749D610-67B1-DB49-8CAE-48683E90C3B0}" srcOrd="1" destOrd="0" presId="urn:microsoft.com/office/officeart/2005/8/layout/vList5"/>
    <dgm:cxn modelId="{9EE533DE-D359-4976-B728-510D7BC098EE}" type="presParOf" srcId="{D6F110B0-A59C-B64E-9DEB-772E90ED2F4D}" destId="{09D2E910-1600-C748-BBFB-927CF40669F6}" srcOrd="3" destOrd="0" presId="urn:microsoft.com/office/officeart/2005/8/layout/vList5"/>
    <dgm:cxn modelId="{E142AC74-6EE5-46E7-89F1-88AFB9ECC53E}" type="presParOf" srcId="{D6F110B0-A59C-B64E-9DEB-772E90ED2F4D}" destId="{664A0DB6-0626-BE40-A407-54686C8D75A4}" srcOrd="4" destOrd="0" presId="urn:microsoft.com/office/officeart/2005/8/layout/vList5"/>
    <dgm:cxn modelId="{AA50094B-91A5-4A90-A8F4-89FCB5F90D4E}" type="presParOf" srcId="{664A0DB6-0626-BE40-A407-54686C8D75A4}" destId="{FBB6ED01-5D13-C845-96B5-83E784D7B26B}" srcOrd="0" destOrd="0" presId="urn:microsoft.com/office/officeart/2005/8/layout/vList5"/>
    <dgm:cxn modelId="{62666A74-443A-45F9-AB3B-38A0790C0B2F}" type="presParOf" srcId="{664A0DB6-0626-BE40-A407-54686C8D75A4}" destId="{A4E32C5C-E984-0147-AF22-7EB15898698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68ACFF1-C710-424A-B224-F5C87FFD4AE8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70E115-BFFA-8441-A264-1D6B3E94F2EA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Activities</a:t>
          </a:r>
          <a:endParaRPr lang="en-US" dirty="0"/>
        </a:p>
      </dgm:t>
    </dgm:pt>
    <dgm:pt modelId="{D7E64996-62C3-984D-BA99-10DA542C432C}" type="parTrans" cxnId="{1827EE7E-A04A-8047-AB3E-E0A93C495613}">
      <dgm:prSet/>
      <dgm:spPr/>
      <dgm:t>
        <a:bodyPr/>
        <a:lstStyle/>
        <a:p>
          <a:endParaRPr lang="en-US"/>
        </a:p>
      </dgm:t>
    </dgm:pt>
    <dgm:pt modelId="{836550EC-E2A0-1D45-BE80-C67A27D008FE}" type="sibTrans" cxnId="{1827EE7E-A04A-8047-AB3E-E0A93C495613}">
      <dgm:prSet/>
      <dgm:spPr/>
      <dgm:t>
        <a:bodyPr/>
        <a:lstStyle/>
        <a:p>
          <a:endParaRPr lang="en-US"/>
        </a:p>
      </dgm:t>
    </dgm:pt>
    <dgm:pt modelId="{CF6BEA63-DD1D-1A40-A50A-332B2A550DF6}">
      <dgm:prSet phldrT="[Text]"/>
      <dgm:spPr/>
      <dgm:t>
        <a:bodyPr/>
        <a:lstStyle/>
        <a:p>
          <a:r>
            <a:rPr lang="en-US" dirty="0" smtClean="0"/>
            <a:t>Facilities master planning</a:t>
          </a:r>
          <a:endParaRPr lang="en-US" dirty="0"/>
        </a:p>
      </dgm:t>
    </dgm:pt>
    <dgm:pt modelId="{B5CE1B18-5553-2E48-9226-333483A20B70}" type="parTrans" cxnId="{C46450D8-C738-E04F-A178-4DE3515C44F2}">
      <dgm:prSet/>
      <dgm:spPr/>
      <dgm:t>
        <a:bodyPr/>
        <a:lstStyle/>
        <a:p>
          <a:endParaRPr lang="en-US"/>
        </a:p>
      </dgm:t>
    </dgm:pt>
    <dgm:pt modelId="{A53AFE12-91D7-6148-9FF8-D37FADA4FF69}" type="sibTrans" cxnId="{C46450D8-C738-E04F-A178-4DE3515C44F2}">
      <dgm:prSet/>
      <dgm:spPr/>
      <dgm:t>
        <a:bodyPr/>
        <a:lstStyle/>
        <a:p>
          <a:endParaRPr lang="en-US"/>
        </a:p>
      </dgm:t>
    </dgm:pt>
    <dgm:pt modelId="{A17E232E-089C-A942-A135-9102FCC90A2C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Engagement</a:t>
          </a:r>
          <a:endParaRPr lang="en-US" dirty="0"/>
        </a:p>
      </dgm:t>
    </dgm:pt>
    <dgm:pt modelId="{095E664D-440F-614F-9298-242DCB66EDC2}" type="parTrans" cxnId="{B341710E-750F-CB45-8F2A-6329025F7F28}">
      <dgm:prSet/>
      <dgm:spPr/>
      <dgm:t>
        <a:bodyPr/>
        <a:lstStyle/>
        <a:p>
          <a:endParaRPr lang="en-US"/>
        </a:p>
      </dgm:t>
    </dgm:pt>
    <dgm:pt modelId="{C158348A-1721-7D47-9840-6295902328B1}" type="sibTrans" cxnId="{B341710E-750F-CB45-8F2A-6329025F7F28}">
      <dgm:prSet/>
      <dgm:spPr/>
      <dgm:t>
        <a:bodyPr/>
        <a:lstStyle/>
        <a:p>
          <a:endParaRPr lang="en-US"/>
        </a:p>
      </dgm:t>
    </dgm:pt>
    <dgm:pt modelId="{2125BCE8-8B31-D74C-82D0-DFDEA241CFDD}">
      <dgm:prSet phldrT="[Text]"/>
      <dgm:spPr/>
      <dgm:t>
        <a:bodyPr/>
        <a:lstStyle/>
        <a:p>
          <a:r>
            <a:rPr lang="en-US" dirty="0" smtClean="0"/>
            <a:t>Academic departments</a:t>
          </a:r>
          <a:endParaRPr lang="en-US" dirty="0"/>
        </a:p>
      </dgm:t>
    </dgm:pt>
    <dgm:pt modelId="{AF675DAE-B978-1146-AE13-414819E2314B}" type="parTrans" cxnId="{5CBFF78D-5894-4945-A5FC-700534E479A0}">
      <dgm:prSet/>
      <dgm:spPr/>
      <dgm:t>
        <a:bodyPr/>
        <a:lstStyle/>
        <a:p>
          <a:endParaRPr lang="en-US"/>
        </a:p>
      </dgm:t>
    </dgm:pt>
    <dgm:pt modelId="{50B7EF39-820E-7C46-A71D-96FF21F2F4C9}" type="sibTrans" cxnId="{5CBFF78D-5894-4945-A5FC-700534E479A0}">
      <dgm:prSet/>
      <dgm:spPr/>
      <dgm:t>
        <a:bodyPr/>
        <a:lstStyle/>
        <a:p>
          <a:endParaRPr lang="en-US"/>
        </a:p>
      </dgm:t>
    </dgm:pt>
    <dgm:pt modelId="{ABEDE849-E349-E741-B1F7-47CA976C1255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PROJECTED OUTCOMES</a:t>
          </a:r>
          <a:endParaRPr lang="en-US" dirty="0"/>
        </a:p>
      </dgm:t>
    </dgm:pt>
    <dgm:pt modelId="{6BF881D5-D429-2341-B1D4-9185349A2EAE}" type="parTrans" cxnId="{A20AF81C-8993-8D4B-95A1-C29A5DEF3EBC}">
      <dgm:prSet/>
      <dgm:spPr/>
      <dgm:t>
        <a:bodyPr/>
        <a:lstStyle/>
        <a:p>
          <a:endParaRPr lang="en-US"/>
        </a:p>
      </dgm:t>
    </dgm:pt>
    <dgm:pt modelId="{B569A656-231C-A54B-90A9-4990C06ACE5E}" type="sibTrans" cxnId="{A20AF81C-8993-8D4B-95A1-C29A5DEF3EBC}">
      <dgm:prSet/>
      <dgm:spPr/>
      <dgm:t>
        <a:bodyPr/>
        <a:lstStyle/>
        <a:p>
          <a:endParaRPr lang="en-US"/>
        </a:p>
      </dgm:t>
    </dgm:pt>
    <dgm:pt modelId="{19F85D0B-4C6D-9F47-B173-AA1EC50DC981}">
      <dgm:prSet phldrT="[Text]"/>
      <dgm:spPr/>
      <dgm:t>
        <a:bodyPr/>
        <a:lstStyle/>
        <a:p>
          <a:endParaRPr lang="en-US" dirty="0"/>
        </a:p>
      </dgm:t>
    </dgm:pt>
    <dgm:pt modelId="{EA0706CD-7C75-3145-AEA6-81D45C1B64FB}" type="parTrans" cxnId="{4B04D98B-A721-D145-8702-253F83864BEA}">
      <dgm:prSet/>
      <dgm:spPr/>
      <dgm:t>
        <a:bodyPr/>
        <a:lstStyle/>
        <a:p>
          <a:endParaRPr lang="en-US"/>
        </a:p>
      </dgm:t>
    </dgm:pt>
    <dgm:pt modelId="{01BE350E-4ECC-744E-A2BC-72EBE468226E}" type="sibTrans" cxnId="{4B04D98B-A721-D145-8702-253F83864BEA}">
      <dgm:prSet/>
      <dgm:spPr/>
      <dgm:t>
        <a:bodyPr/>
        <a:lstStyle/>
        <a:p>
          <a:endParaRPr lang="en-US"/>
        </a:p>
      </dgm:t>
    </dgm:pt>
    <dgm:pt modelId="{1B051DB1-61A2-C343-BA9E-389F4B8C347C}">
      <dgm:prSet phldrT="[Text]"/>
      <dgm:spPr/>
      <dgm:t>
        <a:bodyPr/>
        <a:lstStyle/>
        <a:p>
          <a:r>
            <a:rPr lang="en-US" dirty="0" smtClean="0"/>
            <a:t>FP&amp;M</a:t>
          </a:r>
          <a:endParaRPr lang="en-US" dirty="0"/>
        </a:p>
      </dgm:t>
    </dgm:pt>
    <dgm:pt modelId="{9E9B4936-E1F2-F34C-AD2B-7C3EA88FD26E}" type="parTrans" cxnId="{B3F6A13E-8355-134E-BE92-6529CF167F88}">
      <dgm:prSet/>
      <dgm:spPr/>
      <dgm:t>
        <a:bodyPr/>
        <a:lstStyle/>
        <a:p>
          <a:endParaRPr lang="en-US"/>
        </a:p>
      </dgm:t>
    </dgm:pt>
    <dgm:pt modelId="{7170A600-CE33-F142-BBB9-FD6D03679B8C}" type="sibTrans" cxnId="{B3F6A13E-8355-134E-BE92-6529CF167F88}">
      <dgm:prSet/>
      <dgm:spPr/>
      <dgm:t>
        <a:bodyPr/>
        <a:lstStyle/>
        <a:p>
          <a:endParaRPr lang="en-US"/>
        </a:p>
      </dgm:t>
    </dgm:pt>
    <dgm:pt modelId="{52570E15-240F-234E-8293-5080323BEDE6}">
      <dgm:prSet phldrT="[Text]"/>
      <dgm:spPr/>
      <dgm:t>
        <a:bodyPr/>
        <a:lstStyle/>
        <a:p>
          <a:r>
            <a:rPr lang="en-US" dirty="0" smtClean="0"/>
            <a:t>Engberg Anderson &amp; brightspot</a:t>
          </a:r>
          <a:endParaRPr lang="en-US" dirty="0"/>
        </a:p>
      </dgm:t>
    </dgm:pt>
    <dgm:pt modelId="{BEC4CCEE-9812-C442-B33E-41BC3D363807}" type="parTrans" cxnId="{91DB3D20-D584-7244-BB39-562945191378}">
      <dgm:prSet/>
      <dgm:spPr/>
      <dgm:t>
        <a:bodyPr/>
        <a:lstStyle/>
        <a:p>
          <a:endParaRPr lang="en-US"/>
        </a:p>
      </dgm:t>
    </dgm:pt>
    <dgm:pt modelId="{152C6F16-1708-094A-B115-0DD9AD1E890E}" type="sibTrans" cxnId="{91DB3D20-D584-7244-BB39-562945191378}">
      <dgm:prSet/>
      <dgm:spPr/>
      <dgm:t>
        <a:bodyPr/>
        <a:lstStyle/>
        <a:p>
          <a:endParaRPr lang="en-US"/>
        </a:p>
      </dgm:t>
    </dgm:pt>
    <dgm:pt modelId="{B8D5C464-23F4-F544-AF6B-B47664990A6B}">
      <dgm:prSet phldrT="[Text]"/>
      <dgm:spPr/>
      <dgm:t>
        <a:bodyPr/>
        <a:lstStyle/>
        <a:p>
          <a:endParaRPr lang="en-US" dirty="0"/>
        </a:p>
      </dgm:t>
    </dgm:pt>
    <dgm:pt modelId="{1393FD61-6FBF-0342-BBCF-A47FC78FEEBD}" type="parTrans" cxnId="{5BE97DD0-1D75-3547-AD4D-1B00B5607AD0}">
      <dgm:prSet/>
      <dgm:spPr/>
      <dgm:t>
        <a:bodyPr/>
        <a:lstStyle/>
        <a:p>
          <a:endParaRPr lang="en-US"/>
        </a:p>
      </dgm:t>
    </dgm:pt>
    <dgm:pt modelId="{93AB1335-1EF8-AA43-988D-D23F19B0C222}" type="sibTrans" cxnId="{5BE97DD0-1D75-3547-AD4D-1B00B5607AD0}">
      <dgm:prSet/>
      <dgm:spPr/>
      <dgm:t>
        <a:bodyPr/>
        <a:lstStyle/>
        <a:p>
          <a:endParaRPr lang="en-US"/>
        </a:p>
      </dgm:t>
    </dgm:pt>
    <dgm:pt modelId="{53BD0FEF-C312-684D-BE96-2EBCAFB43EB8}">
      <dgm:prSet phldrT="[Text]"/>
      <dgm:spPr/>
      <dgm:t>
        <a:bodyPr/>
        <a:lstStyle/>
        <a:p>
          <a:endParaRPr lang="en-US" dirty="0"/>
        </a:p>
      </dgm:t>
    </dgm:pt>
    <dgm:pt modelId="{BE54E4A5-647A-BA40-B791-D92CEA4AF700}" type="parTrans" cxnId="{DBF7679D-CF1B-3F40-8E26-D9CD896D1472}">
      <dgm:prSet/>
      <dgm:spPr/>
      <dgm:t>
        <a:bodyPr/>
        <a:lstStyle/>
        <a:p>
          <a:endParaRPr lang="en-US"/>
        </a:p>
      </dgm:t>
    </dgm:pt>
    <dgm:pt modelId="{B9B0D6AD-D15C-A340-A997-89324C1C7303}" type="sibTrans" cxnId="{DBF7679D-CF1B-3F40-8E26-D9CD896D1472}">
      <dgm:prSet/>
      <dgm:spPr/>
      <dgm:t>
        <a:bodyPr/>
        <a:lstStyle/>
        <a:p>
          <a:endParaRPr lang="en-US"/>
        </a:p>
      </dgm:t>
    </dgm:pt>
    <dgm:pt modelId="{DD74C017-85AB-5241-ABDC-A7DD666D4C3B}">
      <dgm:prSet phldrT="[Text]"/>
      <dgm:spPr/>
      <dgm:t>
        <a:bodyPr/>
        <a:lstStyle/>
        <a:p>
          <a:r>
            <a:rPr lang="en-US" dirty="0" smtClean="0"/>
            <a:t>Library directors</a:t>
          </a:r>
          <a:endParaRPr lang="en-US" dirty="0"/>
        </a:p>
      </dgm:t>
    </dgm:pt>
    <dgm:pt modelId="{F315C6D5-36C4-184A-8A35-1C9A3C056291}" type="parTrans" cxnId="{262C8F08-F846-544D-B74A-93686E428B23}">
      <dgm:prSet/>
      <dgm:spPr/>
      <dgm:t>
        <a:bodyPr/>
        <a:lstStyle/>
        <a:p>
          <a:endParaRPr lang="en-US"/>
        </a:p>
      </dgm:t>
    </dgm:pt>
    <dgm:pt modelId="{4CE5A360-2FB4-A14F-8876-146CC4BEF366}" type="sibTrans" cxnId="{262C8F08-F846-544D-B74A-93686E428B23}">
      <dgm:prSet/>
      <dgm:spPr/>
      <dgm:t>
        <a:bodyPr/>
        <a:lstStyle/>
        <a:p>
          <a:endParaRPr lang="en-US"/>
        </a:p>
      </dgm:t>
    </dgm:pt>
    <dgm:pt modelId="{F1FAE061-FC68-D340-9FDF-4732D5F102B8}">
      <dgm:prSet phldrT="[Text]"/>
      <dgm:spPr/>
      <dgm:t>
        <a:bodyPr/>
        <a:lstStyle/>
        <a:p>
          <a:r>
            <a:rPr lang="en-US" dirty="0" smtClean="0"/>
            <a:t>Various stakeholders &amp; governance grps</a:t>
          </a:r>
          <a:endParaRPr lang="en-US" dirty="0"/>
        </a:p>
      </dgm:t>
    </dgm:pt>
    <dgm:pt modelId="{712640C2-78EC-C644-A759-F40D420031B4}" type="parTrans" cxnId="{CEBD9323-9EE8-5F4F-923A-27370FB7B789}">
      <dgm:prSet/>
      <dgm:spPr/>
      <dgm:t>
        <a:bodyPr/>
        <a:lstStyle/>
        <a:p>
          <a:endParaRPr lang="en-US"/>
        </a:p>
      </dgm:t>
    </dgm:pt>
    <dgm:pt modelId="{5FAE1D2C-5A6E-8742-A9AB-152ED5EDB97F}" type="sibTrans" cxnId="{CEBD9323-9EE8-5F4F-923A-27370FB7B789}">
      <dgm:prSet/>
      <dgm:spPr/>
      <dgm:t>
        <a:bodyPr/>
        <a:lstStyle/>
        <a:p>
          <a:endParaRPr lang="en-US"/>
        </a:p>
      </dgm:t>
    </dgm:pt>
    <dgm:pt modelId="{70032AA6-10F7-5B4A-BA30-BAE71A868A86}">
      <dgm:prSet phldrT="[Text]"/>
      <dgm:spPr/>
      <dgm:t>
        <a:bodyPr/>
        <a:lstStyle/>
        <a:p>
          <a:r>
            <a:rPr lang="en-US" dirty="0" smtClean="0"/>
            <a:t>Reduced physical footprint of libraries</a:t>
          </a:r>
          <a:endParaRPr lang="en-US" dirty="0"/>
        </a:p>
      </dgm:t>
    </dgm:pt>
    <dgm:pt modelId="{444B75CA-78B6-F045-8757-FD13832D4272}" type="parTrans" cxnId="{D5BF54F1-F69F-9B41-B761-3E4E0B31A726}">
      <dgm:prSet/>
      <dgm:spPr/>
      <dgm:t>
        <a:bodyPr/>
        <a:lstStyle/>
        <a:p>
          <a:endParaRPr lang="en-US"/>
        </a:p>
      </dgm:t>
    </dgm:pt>
    <dgm:pt modelId="{0FB563FC-2C86-E44C-9ADA-831F63C27287}" type="sibTrans" cxnId="{D5BF54F1-F69F-9B41-B761-3E4E0B31A726}">
      <dgm:prSet/>
      <dgm:spPr/>
      <dgm:t>
        <a:bodyPr/>
        <a:lstStyle/>
        <a:p>
          <a:endParaRPr lang="en-US"/>
        </a:p>
      </dgm:t>
    </dgm:pt>
    <dgm:pt modelId="{D5452AAF-A3F9-0649-8A94-E72A273D7FA0}">
      <dgm:prSet phldrT="[Text]"/>
      <dgm:spPr/>
      <dgm:t>
        <a:bodyPr/>
        <a:lstStyle/>
        <a:p>
          <a:r>
            <a:rPr lang="en-US" dirty="0" smtClean="0"/>
            <a:t>Expansion of eContent</a:t>
          </a:r>
          <a:endParaRPr lang="en-US" dirty="0"/>
        </a:p>
      </dgm:t>
    </dgm:pt>
    <dgm:pt modelId="{2767B765-37C0-394D-B68D-902BBF501A0D}" type="parTrans" cxnId="{653D77F0-9F5B-764A-A3C5-7B51D0256AE7}">
      <dgm:prSet/>
      <dgm:spPr/>
      <dgm:t>
        <a:bodyPr/>
        <a:lstStyle/>
        <a:p>
          <a:endParaRPr lang="en-US"/>
        </a:p>
      </dgm:t>
    </dgm:pt>
    <dgm:pt modelId="{0006381A-9B06-1F4D-933A-DF35BB04EE53}" type="sibTrans" cxnId="{653D77F0-9F5B-764A-A3C5-7B51D0256AE7}">
      <dgm:prSet/>
      <dgm:spPr/>
      <dgm:t>
        <a:bodyPr/>
        <a:lstStyle/>
        <a:p>
          <a:endParaRPr lang="en-US"/>
        </a:p>
      </dgm:t>
    </dgm:pt>
    <dgm:pt modelId="{C262F8E3-C9DF-5A4B-A80D-E179E2D2BDB0}">
      <dgm:prSet phldrT="[Text]"/>
      <dgm:spPr/>
      <dgm:t>
        <a:bodyPr/>
        <a:lstStyle/>
        <a:p>
          <a:r>
            <a:rPr lang="en-US" dirty="0" smtClean="0"/>
            <a:t>25-year Facilities Master Plan</a:t>
          </a:r>
          <a:endParaRPr lang="en-US" dirty="0"/>
        </a:p>
      </dgm:t>
    </dgm:pt>
    <dgm:pt modelId="{6289CB4C-CBFE-6748-B426-15C8C04D78A7}" type="parTrans" cxnId="{E292ECF0-21E1-8C44-9CC0-76F73EDBFD98}">
      <dgm:prSet/>
      <dgm:spPr/>
      <dgm:t>
        <a:bodyPr/>
        <a:lstStyle/>
        <a:p>
          <a:endParaRPr lang="en-US"/>
        </a:p>
      </dgm:t>
    </dgm:pt>
    <dgm:pt modelId="{9E3F3982-1407-C746-B580-1B1C20821163}" type="sibTrans" cxnId="{E292ECF0-21E1-8C44-9CC0-76F73EDBFD98}">
      <dgm:prSet/>
      <dgm:spPr/>
      <dgm:t>
        <a:bodyPr/>
        <a:lstStyle/>
        <a:p>
          <a:endParaRPr lang="en-US"/>
        </a:p>
      </dgm:t>
    </dgm:pt>
    <dgm:pt modelId="{D0EDEFAC-7E15-8F4F-BD16-CBE0595E5405}">
      <dgm:prSet phldrT="[Text]"/>
      <dgm:spPr/>
      <dgm:t>
        <a:bodyPr/>
        <a:lstStyle/>
        <a:p>
          <a:r>
            <a:rPr lang="en-US" dirty="0" smtClean="0"/>
            <a:t>Updated services &amp; progs.</a:t>
          </a:r>
          <a:endParaRPr lang="en-US" dirty="0"/>
        </a:p>
      </dgm:t>
    </dgm:pt>
    <dgm:pt modelId="{58480DC4-FEA3-9648-9106-81BFD3B8EC3F}" type="parTrans" cxnId="{FD203D9F-D051-7645-90D0-E4D4FA4D092A}">
      <dgm:prSet/>
      <dgm:spPr/>
      <dgm:t>
        <a:bodyPr/>
        <a:lstStyle/>
        <a:p>
          <a:endParaRPr lang="en-US"/>
        </a:p>
      </dgm:t>
    </dgm:pt>
    <dgm:pt modelId="{4072CD54-7721-3447-BAAD-A47C7409B6EA}" type="sibTrans" cxnId="{FD203D9F-D051-7645-90D0-E4D4FA4D092A}">
      <dgm:prSet/>
      <dgm:spPr/>
      <dgm:t>
        <a:bodyPr/>
        <a:lstStyle/>
        <a:p>
          <a:endParaRPr lang="en-US"/>
        </a:p>
      </dgm:t>
    </dgm:pt>
    <dgm:pt modelId="{3C41BB7C-742B-C04A-B147-1BFD9DC33CEE}">
      <dgm:prSet phldrT="[Text]"/>
      <dgm:spPr/>
      <dgm:t>
        <a:bodyPr/>
        <a:lstStyle/>
        <a:p>
          <a:r>
            <a:rPr lang="en-US" dirty="0" smtClean="0"/>
            <a:t>Location by </a:t>
          </a:r>
          <a:r>
            <a:rPr lang="en-US" smtClean="0"/>
            <a:t>location consolidation implementation </a:t>
          </a:r>
          <a:r>
            <a:rPr lang="en-US" dirty="0" smtClean="0"/>
            <a:t>work</a:t>
          </a:r>
          <a:endParaRPr lang="en-US" dirty="0"/>
        </a:p>
      </dgm:t>
    </dgm:pt>
    <dgm:pt modelId="{379A784F-40DE-7148-AB51-8AD1AF97FDEC}" type="parTrans" cxnId="{4609CE37-2EE7-9148-8441-7FD93916A4CF}">
      <dgm:prSet/>
      <dgm:spPr/>
      <dgm:t>
        <a:bodyPr/>
        <a:lstStyle/>
        <a:p>
          <a:endParaRPr lang="en-US"/>
        </a:p>
      </dgm:t>
    </dgm:pt>
    <dgm:pt modelId="{1C33A276-33FC-E043-95DD-06D4244FB761}" type="sibTrans" cxnId="{4609CE37-2EE7-9148-8441-7FD93916A4CF}">
      <dgm:prSet/>
      <dgm:spPr/>
      <dgm:t>
        <a:bodyPr/>
        <a:lstStyle/>
        <a:p>
          <a:endParaRPr lang="en-US"/>
        </a:p>
      </dgm:t>
    </dgm:pt>
    <dgm:pt modelId="{63BC6360-021A-1D4C-981D-A68DFDE9B66B}" type="pres">
      <dgm:prSet presAssocID="{668ACFF1-C710-424A-B224-F5C87FFD4A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B61DC1-7481-0540-98DE-46C6CA7DEE2E}" type="pres">
      <dgm:prSet presAssocID="{E570E115-BFFA-8441-A264-1D6B3E94F2EA}" presName="linNode" presStyleCnt="0"/>
      <dgm:spPr/>
    </dgm:pt>
    <dgm:pt modelId="{6E2A6E78-849D-784C-8013-B389330BA319}" type="pres">
      <dgm:prSet presAssocID="{E570E115-BFFA-8441-A264-1D6B3E94F2E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D24725-45BB-F04E-A561-612231F348AA}" type="pres">
      <dgm:prSet presAssocID="{E570E115-BFFA-8441-A264-1D6B3E94F2E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4EDE5E-CBCF-564D-AF20-CBB5E69AC669}" type="pres">
      <dgm:prSet presAssocID="{836550EC-E2A0-1D45-BE80-C67A27D008FE}" presName="sp" presStyleCnt="0"/>
      <dgm:spPr/>
    </dgm:pt>
    <dgm:pt modelId="{7E20E1F5-6A84-D441-ADC3-F11F66E66194}" type="pres">
      <dgm:prSet presAssocID="{A17E232E-089C-A942-A135-9102FCC90A2C}" presName="linNode" presStyleCnt="0"/>
      <dgm:spPr/>
    </dgm:pt>
    <dgm:pt modelId="{4068A3ED-AB35-1F41-BD63-D5CB76211FE9}" type="pres">
      <dgm:prSet presAssocID="{A17E232E-089C-A942-A135-9102FCC90A2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89C9D-3BA5-7D4D-AC02-578E291BDCE7}" type="pres">
      <dgm:prSet presAssocID="{A17E232E-089C-A942-A135-9102FCC90A2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DE700-157F-514B-B558-5899ECA6F777}" type="pres">
      <dgm:prSet presAssocID="{C158348A-1721-7D47-9840-6295902328B1}" presName="sp" presStyleCnt="0"/>
      <dgm:spPr/>
    </dgm:pt>
    <dgm:pt modelId="{B26AA051-EEE6-6348-804B-6C48F554B377}" type="pres">
      <dgm:prSet presAssocID="{ABEDE849-E349-E741-B1F7-47CA976C1255}" presName="linNode" presStyleCnt="0"/>
      <dgm:spPr/>
    </dgm:pt>
    <dgm:pt modelId="{C6AE8294-520D-8542-AD8B-518EC99E227C}" type="pres">
      <dgm:prSet presAssocID="{ABEDE849-E349-E741-B1F7-47CA976C1255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1C3CA5-145E-DF41-B9E3-342C44A5DE6F}" type="pres">
      <dgm:prSet presAssocID="{ABEDE849-E349-E741-B1F7-47CA976C1255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27EE7E-A04A-8047-AB3E-E0A93C495613}" srcId="{668ACFF1-C710-424A-B224-F5C87FFD4AE8}" destId="{E570E115-BFFA-8441-A264-1D6B3E94F2EA}" srcOrd="0" destOrd="0" parTransId="{D7E64996-62C3-984D-BA99-10DA542C432C}" sibTransId="{836550EC-E2A0-1D45-BE80-C67A27D008FE}"/>
    <dgm:cxn modelId="{7DA5E5C6-AE13-43CD-8E1F-3754D29AF4BD}" type="presOf" srcId="{D0EDEFAC-7E15-8F4F-BD16-CBE0595E5405}" destId="{0F1C3CA5-145E-DF41-B9E3-342C44A5DE6F}" srcOrd="0" destOrd="4" presId="urn:microsoft.com/office/officeart/2005/8/layout/vList5"/>
    <dgm:cxn modelId="{9998BDB4-9A9A-4EE5-96ED-06903BAAF4F2}" type="presOf" srcId="{E570E115-BFFA-8441-A264-1D6B3E94F2EA}" destId="{6E2A6E78-849D-784C-8013-B389330BA319}" srcOrd="0" destOrd="0" presId="urn:microsoft.com/office/officeart/2005/8/layout/vList5"/>
    <dgm:cxn modelId="{BB9D935B-EE0C-4EC4-B9AF-7C314FF17442}" type="presOf" srcId="{D5452AAF-A3F9-0649-8A94-E72A273D7FA0}" destId="{0F1C3CA5-145E-DF41-B9E3-342C44A5DE6F}" srcOrd="0" destOrd="3" presId="urn:microsoft.com/office/officeart/2005/8/layout/vList5"/>
    <dgm:cxn modelId="{DBF7679D-CF1B-3F40-8E26-D9CD896D1472}" srcId="{A17E232E-089C-A942-A135-9102FCC90A2C}" destId="{53BD0FEF-C312-684D-BE96-2EBCAFB43EB8}" srcOrd="0" destOrd="0" parTransId="{BE54E4A5-647A-BA40-B791-D92CEA4AF700}" sibTransId="{B9B0D6AD-D15C-A340-A997-89324C1C7303}"/>
    <dgm:cxn modelId="{75A1EC7C-91E6-4775-A6CB-898B150558F5}" type="presOf" srcId="{70032AA6-10F7-5B4A-BA30-BAE71A868A86}" destId="{0F1C3CA5-145E-DF41-B9E3-342C44A5DE6F}" srcOrd="0" destOrd="2" presId="urn:microsoft.com/office/officeart/2005/8/layout/vList5"/>
    <dgm:cxn modelId="{C46450D8-C738-E04F-A178-4DE3515C44F2}" srcId="{E570E115-BFFA-8441-A264-1D6B3E94F2EA}" destId="{CF6BEA63-DD1D-1A40-A50A-332B2A550DF6}" srcOrd="0" destOrd="0" parTransId="{B5CE1B18-5553-2E48-9226-333483A20B70}" sibTransId="{A53AFE12-91D7-6148-9FF8-D37FADA4FF69}"/>
    <dgm:cxn modelId="{E292ECF0-21E1-8C44-9CC0-76F73EDBFD98}" srcId="{ABEDE849-E349-E741-B1F7-47CA976C1255}" destId="{C262F8E3-C9DF-5A4B-A80D-E179E2D2BDB0}" srcOrd="1" destOrd="0" parTransId="{6289CB4C-CBFE-6748-B426-15C8C04D78A7}" sibTransId="{9E3F3982-1407-C746-B580-1B1C20821163}"/>
    <dgm:cxn modelId="{40BC1F01-51C6-4E89-94C7-BADCBB6449C0}" type="presOf" srcId="{DD74C017-85AB-5241-ABDC-A7DD666D4C3B}" destId="{21389C9D-3BA5-7D4D-AC02-578E291BDCE7}" srcOrd="0" destOrd="2" presId="urn:microsoft.com/office/officeart/2005/8/layout/vList5"/>
    <dgm:cxn modelId="{93010D59-B8F0-4148-91BD-9A345CBEB29B}" type="presOf" srcId="{19F85D0B-4C6D-9F47-B173-AA1EC50DC981}" destId="{0F1C3CA5-145E-DF41-B9E3-342C44A5DE6F}" srcOrd="0" destOrd="0" presId="urn:microsoft.com/office/officeart/2005/8/layout/vList5"/>
    <dgm:cxn modelId="{CEBD9323-9EE8-5F4F-923A-27370FB7B789}" srcId="{A17E232E-089C-A942-A135-9102FCC90A2C}" destId="{F1FAE061-FC68-D340-9FDF-4732D5F102B8}" srcOrd="5" destOrd="0" parTransId="{712640C2-78EC-C644-A759-F40D420031B4}" sibTransId="{5FAE1D2C-5A6E-8742-A9AB-152ED5EDB97F}"/>
    <dgm:cxn modelId="{91DB3D20-D584-7244-BB39-562945191378}" srcId="{A17E232E-089C-A942-A135-9102FCC90A2C}" destId="{52570E15-240F-234E-8293-5080323BEDE6}" srcOrd="4" destOrd="0" parTransId="{BEC4CCEE-9812-C442-B33E-41BC3D363807}" sibTransId="{152C6F16-1708-094A-B115-0DD9AD1E890E}"/>
    <dgm:cxn modelId="{D0943D03-58AA-45A5-95E1-B69B3281C142}" type="presOf" srcId="{A17E232E-089C-A942-A135-9102FCC90A2C}" destId="{4068A3ED-AB35-1F41-BD63-D5CB76211FE9}" srcOrd="0" destOrd="0" presId="urn:microsoft.com/office/officeart/2005/8/layout/vList5"/>
    <dgm:cxn modelId="{D03341BB-5B23-4FA3-8ADD-11CCFC90F5C0}" type="presOf" srcId="{52570E15-240F-234E-8293-5080323BEDE6}" destId="{21389C9D-3BA5-7D4D-AC02-578E291BDCE7}" srcOrd="0" destOrd="4" presId="urn:microsoft.com/office/officeart/2005/8/layout/vList5"/>
    <dgm:cxn modelId="{36CA7FC5-C770-4B26-93AB-C57125296922}" type="presOf" srcId="{1B051DB1-61A2-C343-BA9E-389F4B8C347C}" destId="{21389C9D-3BA5-7D4D-AC02-578E291BDCE7}" srcOrd="0" destOrd="3" presId="urn:microsoft.com/office/officeart/2005/8/layout/vList5"/>
    <dgm:cxn modelId="{5CBFF78D-5894-4945-A5FC-700534E479A0}" srcId="{A17E232E-089C-A942-A135-9102FCC90A2C}" destId="{2125BCE8-8B31-D74C-82D0-DFDEA241CFDD}" srcOrd="1" destOrd="0" parTransId="{AF675DAE-B978-1146-AE13-414819E2314B}" sibTransId="{50B7EF39-820E-7C46-A71D-96FF21F2F4C9}"/>
    <dgm:cxn modelId="{0336705F-CD03-48A5-B1DD-A7EBAF426B29}" type="presOf" srcId="{CF6BEA63-DD1D-1A40-A50A-332B2A550DF6}" destId="{65D24725-45BB-F04E-A561-612231F348AA}" srcOrd="0" destOrd="0" presId="urn:microsoft.com/office/officeart/2005/8/layout/vList5"/>
    <dgm:cxn modelId="{4609CE37-2EE7-9148-8441-7FD93916A4CF}" srcId="{E570E115-BFFA-8441-A264-1D6B3E94F2EA}" destId="{3C41BB7C-742B-C04A-B147-1BFD9DC33CEE}" srcOrd="1" destOrd="0" parTransId="{379A784F-40DE-7148-AB51-8AD1AF97FDEC}" sibTransId="{1C33A276-33FC-E043-95DD-06D4244FB761}"/>
    <dgm:cxn modelId="{B3F6A13E-8355-134E-BE92-6529CF167F88}" srcId="{A17E232E-089C-A942-A135-9102FCC90A2C}" destId="{1B051DB1-61A2-C343-BA9E-389F4B8C347C}" srcOrd="3" destOrd="0" parTransId="{9E9B4936-E1F2-F34C-AD2B-7C3EA88FD26E}" sibTransId="{7170A600-CE33-F142-BBB9-FD6D03679B8C}"/>
    <dgm:cxn modelId="{4B04D98B-A721-D145-8702-253F83864BEA}" srcId="{ABEDE849-E349-E741-B1F7-47CA976C1255}" destId="{19F85D0B-4C6D-9F47-B173-AA1EC50DC981}" srcOrd="0" destOrd="0" parTransId="{EA0706CD-7C75-3145-AEA6-81D45C1B64FB}" sibTransId="{01BE350E-4ECC-744E-A2BC-72EBE468226E}"/>
    <dgm:cxn modelId="{262C8F08-F846-544D-B74A-93686E428B23}" srcId="{A17E232E-089C-A942-A135-9102FCC90A2C}" destId="{DD74C017-85AB-5241-ABDC-A7DD666D4C3B}" srcOrd="2" destOrd="0" parTransId="{F315C6D5-36C4-184A-8A35-1C9A3C056291}" sibTransId="{4CE5A360-2FB4-A14F-8876-146CC4BEF366}"/>
    <dgm:cxn modelId="{EA1B14F0-3599-4840-B17D-E44AE710CA89}" type="presOf" srcId="{C262F8E3-C9DF-5A4B-A80D-E179E2D2BDB0}" destId="{0F1C3CA5-145E-DF41-B9E3-342C44A5DE6F}" srcOrd="0" destOrd="1" presId="urn:microsoft.com/office/officeart/2005/8/layout/vList5"/>
    <dgm:cxn modelId="{AB3DFB40-0BF7-4703-B62F-ACAC9C2D0252}" type="presOf" srcId="{2125BCE8-8B31-D74C-82D0-DFDEA241CFDD}" destId="{21389C9D-3BA5-7D4D-AC02-578E291BDCE7}" srcOrd="0" destOrd="1" presId="urn:microsoft.com/office/officeart/2005/8/layout/vList5"/>
    <dgm:cxn modelId="{A02CFD86-FB46-4653-B71D-701AE6703794}" type="presOf" srcId="{ABEDE849-E349-E741-B1F7-47CA976C1255}" destId="{C6AE8294-520D-8542-AD8B-518EC99E227C}" srcOrd="0" destOrd="0" presId="urn:microsoft.com/office/officeart/2005/8/layout/vList5"/>
    <dgm:cxn modelId="{FD203D9F-D051-7645-90D0-E4D4FA4D092A}" srcId="{ABEDE849-E349-E741-B1F7-47CA976C1255}" destId="{D0EDEFAC-7E15-8F4F-BD16-CBE0595E5405}" srcOrd="4" destOrd="0" parTransId="{58480DC4-FEA3-9648-9106-81BFD3B8EC3F}" sibTransId="{4072CD54-7721-3447-BAAD-A47C7409B6EA}"/>
    <dgm:cxn modelId="{5BE97DD0-1D75-3547-AD4D-1B00B5607AD0}" srcId="{A17E232E-089C-A942-A135-9102FCC90A2C}" destId="{B8D5C464-23F4-F544-AF6B-B47664990A6B}" srcOrd="6" destOrd="0" parTransId="{1393FD61-6FBF-0342-BBCF-A47FC78FEEBD}" sibTransId="{93AB1335-1EF8-AA43-988D-D23F19B0C222}"/>
    <dgm:cxn modelId="{B341710E-750F-CB45-8F2A-6329025F7F28}" srcId="{668ACFF1-C710-424A-B224-F5C87FFD4AE8}" destId="{A17E232E-089C-A942-A135-9102FCC90A2C}" srcOrd="1" destOrd="0" parTransId="{095E664D-440F-614F-9298-242DCB66EDC2}" sibTransId="{C158348A-1721-7D47-9840-6295902328B1}"/>
    <dgm:cxn modelId="{D5BF54F1-F69F-9B41-B761-3E4E0B31A726}" srcId="{ABEDE849-E349-E741-B1F7-47CA976C1255}" destId="{70032AA6-10F7-5B4A-BA30-BAE71A868A86}" srcOrd="2" destOrd="0" parTransId="{444B75CA-78B6-F045-8757-FD13832D4272}" sibTransId="{0FB563FC-2C86-E44C-9ADA-831F63C27287}"/>
    <dgm:cxn modelId="{8C20CFC3-5F97-4F76-9B79-D9B0650F8416}" type="presOf" srcId="{3C41BB7C-742B-C04A-B147-1BFD9DC33CEE}" destId="{65D24725-45BB-F04E-A561-612231F348AA}" srcOrd="0" destOrd="1" presId="urn:microsoft.com/office/officeart/2005/8/layout/vList5"/>
    <dgm:cxn modelId="{C302E3C1-F11B-447E-AF19-B59932889978}" type="presOf" srcId="{668ACFF1-C710-424A-B224-F5C87FFD4AE8}" destId="{63BC6360-021A-1D4C-981D-A68DFDE9B66B}" srcOrd="0" destOrd="0" presId="urn:microsoft.com/office/officeart/2005/8/layout/vList5"/>
    <dgm:cxn modelId="{2E058838-4120-4E84-AC71-AE624762FEB5}" type="presOf" srcId="{F1FAE061-FC68-D340-9FDF-4732D5F102B8}" destId="{21389C9D-3BA5-7D4D-AC02-578E291BDCE7}" srcOrd="0" destOrd="5" presId="urn:microsoft.com/office/officeart/2005/8/layout/vList5"/>
    <dgm:cxn modelId="{A20AF81C-8993-8D4B-95A1-C29A5DEF3EBC}" srcId="{668ACFF1-C710-424A-B224-F5C87FFD4AE8}" destId="{ABEDE849-E349-E741-B1F7-47CA976C1255}" srcOrd="2" destOrd="0" parTransId="{6BF881D5-D429-2341-B1D4-9185349A2EAE}" sibTransId="{B569A656-231C-A54B-90A9-4990C06ACE5E}"/>
    <dgm:cxn modelId="{F26F51E7-1455-4BFC-AEE8-7AB6B559D915}" type="presOf" srcId="{53BD0FEF-C312-684D-BE96-2EBCAFB43EB8}" destId="{21389C9D-3BA5-7D4D-AC02-578E291BDCE7}" srcOrd="0" destOrd="0" presId="urn:microsoft.com/office/officeart/2005/8/layout/vList5"/>
    <dgm:cxn modelId="{653D77F0-9F5B-764A-A3C5-7B51D0256AE7}" srcId="{ABEDE849-E349-E741-B1F7-47CA976C1255}" destId="{D5452AAF-A3F9-0649-8A94-E72A273D7FA0}" srcOrd="3" destOrd="0" parTransId="{2767B765-37C0-394D-B68D-902BBF501A0D}" sibTransId="{0006381A-9B06-1F4D-933A-DF35BB04EE53}"/>
    <dgm:cxn modelId="{321433CD-E9C7-4D1D-843E-800B68838E0A}" type="presOf" srcId="{B8D5C464-23F4-F544-AF6B-B47664990A6B}" destId="{21389C9D-3BA5-7D4D-AC02-578E291BDCE7}" srcOrd="0" destOrd="6" presId="urn:microsoft.com/office/officeart/2005/8/layout/vList5"/>
    <dgm:cxn modelId="{1A5E3509-882C-4089-9CCD-3A9CEDE5969A}" type="presParOf" srcId="{63BC6360-021A-1D4C-981D-A68DFDE9B66B}" destId="{CFB61DC1-7481-0540-98DE-46C6CA7DEE2E}" srcOrd="0" destOrd="0" presId="urn:microsoft.com/office/officeart/2005/8/layout/vList5"/>
    <dgm:cxn modelId="{1D098E80-614E-49E8-B16C-9E8B603BC051}" type="presParOf" srcId="{CFB61DC1-7481-0540-98DE-46C6CA7DEE2E}" destId="{6E2A6E78-849D-784C-8013-B389330BA319}" srcOrd="0" destOrd="0" presId="urn:microsoft.com/office/officeart/2005/8/layout/vList5"/>
    <dgm:cxn modelId="{719DA060-1891-4EA2-872F-1B8AAF7ECF16}" type="presParOf" srcId="{CFB61DC1-7481-0540-98DE-46C6CA7DEE2E}" destId="{65D24725-45BB-F04E-A561-612231F348AA}" srcOrd="1" destOrd="0" presId="urn:microsoft.com/office/officeart/2005/8/layout/vList5"/>
    <dgm:cxn modelId="{3CDBA4B1-BC25-49D9-A096-DB1D6638F478}" type="presParOf" srcId="{63BC6360-021A-1D4C-981D-A68DFDE9B66B}" destId="{6B4EDE5E-CBCF-564D-AF20-CBB5E69AC669}" srcOrd="1" destOrd="0" presId="urn:microsoft.com/office/officeart/2005/8/layout/vList5"/>
    <dgm:cxn modelId="{813EE04C-8EF1-4026-AB74-271FBA5F5B14}" type="presParOf" srcId="{63BC6360-021A-1D4C-981D-A68DFDE9B66B}" destId="{7E20E1F5-6A84-D441-ADC3-F11F66E66194}" srcOrd="2" destOrd="0" presId="urn:microsoft.com/office/officeart/2005/8/layout/vList5"/>
    <dgm:cxn modelId="{31DA083F-B2FA-4E2F-A88C-59ECA960E867}" type="presParOf" srcId="{7E20E1F5-6A84-D441-ADC3-F11F66E66194}" destId="{4068A3ED-AB35-1F41-BD63-D5CB76211FE9}" srcOrd="0" destOrd="0" presId="urn:microsoft.com/office/officeart/2005/8/layout/vList5"/>
    <dgm:cxn modelId="{FC9D87B9-B752-4EB6-8873-26F9EBEFCDF2}" type="presParOf" srcId="{7E20E1F5-6A84-D441-ADC3-F11F66E66194}" destId="{21389C9D-3BA5-7D4D-AC02-578E291BDCE7}" srcOrd="1" destOrd="0" presId="urn:microsoft.com/office/officeart/2005/8/layout/vList5"/>
    <dgm:cxn modelId="{AE55252A-7D36-4BB9-B9F2-95FB071EAD83}" type="presParOf" srcId="{63BC6360-021A-1D4C-981D-A68DFDE9B66B}" destId="{AE1DE700-157F-514B-B558-5899ECA6F777}" srcOrd="3" destOrd="0" presId="urn:microsoft.com/office/officeart/2005/8/layout/vList5"/>
    <dgm:cxn modelId="{B5E131C6-EFC2-47D9-B4D6-28AAA6802698}" type="presParOf" srcId="{63BC6360-021A-1D4C-981D-A68DFDE9B66B}" destId="{B26AA051-EEE6-6348-804B-6C48F554B377}" srcOrd="4" destOrd="0" presId="urn:microsoft.com/office/officeart/2005/8/layout/vList5"/>
    <dgm:cxn modelId="{416815D9-F502-4EF8-B141-0CD9F20EFDDD}" type="presParOf" srcId="{B26AA051-EEE6-6348-804B-6C48F554B377}" destId="{C6AE8294-520D-8542-AD8B-518EC99E227C}" srcOrd="0" destOrd="0" presId="urn:microsoft.com/office/officeart/2005/8/layout/vList5"/>
    <dgm:cxn modelId="{2D45FCBE-E530-4DF2-A0CA-E75AA78144DF}" type="presParOf" srcId="{B26AA051-EEE6-6348-804B-6C48F554B377}" destId="{0F1C3CA5-145E-DF41-B9E3-342C44A5DE6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3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65EE8CE-EA9D-B542-B369-E3BE551A8097}" type="doc">
      <dgm:prSet loTypeId="urn:microsoft.com/office/officeart/2005/8/layout/matrix3" loCatId="" qsTypeId="urn:microsoft.com/office/officeart/2005/8/quickstyle/3D2" qsCatId="3D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FA10A167-C181-0A41-B59B-051F326C9599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Enhanced Services &amp; Programs</a:t>
          </a:r>
        </a:p>
        <a:p>
          <a:r>
            <a:rPr lang="en-US" dirty="0" smtClean="0"/>
            <a:t>Tailored Research Support</a:t>
          </a:r>
          <a:endParaRPr lang="en-US" dirty="0"/>
        </a:p>
      </dgm:t>
    </dgm:pt>
    <dgm:pt modelId="{3372AED3-51BE-4C47-A7AF-CDE2F5C5FE08}" type="parTrans" cxnId="{19451ADF-B0A0-F044-8865-A0A873761139}">
      <dgm:prSet/>
      <dgm:spPr/>
      <dgm:t>
        <a:bodyPr/>
        <a:lstStyle/>
        <a:p>
          <a:endParaRPr lang="en-US"/>
        </a:p>
      </dgm:t>
    </dgm:pt>
    <dgm:pt modelId="{3E9B60AE-EB97-BB47-904A-021B1C70957F}" type="sibTrans" cxnId="{19451ADF-B0A0-F044-8865-A0A873761139}">
      <dgm:prSet/>
      <dgm:spPr/>
      <dgm:t>
        <a:bodyPr/>
        <a:lstStyle/>
        <a:p>
          <a:endParaRPr lang="en-US"/>
        </a:p>
      </dgm:t>
    </dgm:pt>
    <dgm:pt modelId="{CDE62978-3530-7946-AC42-C4472DCC5686}">
      <dgm:prSet phldrT="[Text]"/>
      <dgm:spPr/>
      <dgm:t>
        <a:bodyPr/>
        <a:lstStyle/>
        <a:p>
          <a:r>
            <a:rPr lang="en-US" dirty="0" smtClean="0"/>
            <a:t>Ubiquitous  Access to eContent</a:t>
          </a:r>
          <a:endParaRPr lang="en-US" dirty="0"/>
        </a:p>
      </dgm:t>
    </dgm:pt>
    <dgm:pt modelId="{96729CC7-9DC0-CD4A-A0D8-48107C818650}" type="parTrans" cxnId="{2474A044-E4E0-6345-A664-7EA6761D72D2}">
      <dgm:prSet/>
      <dgm:spPr/>
      <dgm:t>
        <a:bodyPr/>
        <a:lstStyle/>
        <a:p>
          <a:endParaRPr lang="en-US"/>
        </a:p>
      </dgm:t>
    </dgm:pt>
    <dgm:pt modelId="{07815FDA-231A-3D40-9160-393F93FE8F7F}" type="sibTrans" cxnId="{2474A044-E4E0-6345-A664-7EA6761D72D2}">
      <dgm:prSet/>
      <dgm:spPr/>
      <dgm:t>
        <a:bodyPr/>
        <a:lstStyle/>
        <a:p>
          <a:endParaRPr lang="en-US"/>
        </a:p>
      </dgm:t>
    </dgm:pt>
    <dgm:pt modelId="{9CF9A017-D618-524E-927D-5950975112D0}">
      <dgm:prSet phldrT="[Text]"/>
      <dgm:spPr/>
      <dgm:t>
        <a:bodyPr/>
        <a:lstStyle/>
        <a:p>
          <a:r>
            <a:rPr lang="en-US" dirty="0" smtClean="0"/>
            <a:t>Inspiring Library Spaces &amp; Robust IT Infrastructure</a:t>
          </a:r>
          <a:endParaRPr lang="en-US" dirty="0"/>
        </a:p>
      </dgm:t>
    </dgm:pt>
    <dgm:pt modelId="{201D1AE5-28C6-1E48-9BB5-FA96E3B296F6}" type="parTrans" cxnId="{AA4C1809-833C-F44C-A81D-33114933CA14}">
      <dgm:prSet/>
      <dgm:spPr/>
      <dgm:t>
        <a:bodyPr/>
        <a:lstStyle/>
        <a:p>
          <a:endParaRPr lang="en-US"/>
        </a:p>
      </dgm:t>
    </dgm:pt>
    <dgm:pt modelId="{1C5A67DB-7A4E-9A4A-9D20-E94ACE9E89D7}" type="sibTrans" cxnId="{AA4C1809-833C-F44C-A81D-33114933CA14}">
      <dgm:prSet/>
      <dgm:spPr/>
      <dgm:t>
        <a:bodyPr/>
        <a:lstStyle/>
        <a:p>
          <a:endParaRPr lang="en-US"/>
        </a:p>
      </dgm:t>
    </dgm:pt>
    <dgm:pt modelId="{72F11E32-950F-8349-BD60-CB2850958A48}">
      <dgm:prSet phldrT="[Text]"/>
      <dgm:spPr/>
      <dgm:t>
        <a:bodyPr/>
        <a:lstStyle/>
        <a:p>
          <a:r>
            <a:rPr lang="en-US" dirty="0" smtClean="0"/>
            <a:t>Sustainable Budget Model</a:t>
          </a:r>
          <a:endParaRPr lang="en-US" dirty="0"/>
        </a:p>
      </dgm:t>
    </dgm:pt>
    <dgm:pt modelId="{6B10A5FB-6F87-9140-93CE-F3D81962AF96}" type="parTrans" cxnId="{4BB653F1-42FB-4844-96BD-D4BC4CDA1D78}">
      <dgm:prSet/>
      <dgm:spPr/>
      <dgm:t>
        <a:bodyPr/>
        <a:lstStyle/>
        <a:p>
          <a:endParaRPr lang="en-US"/>
        </a:p>
      </dgm:t>
    </dgm:pt>
    <dgm:pt modelId="{9AB8F99E-A68B-7542-AE13-FEC7CB165831}" type="sibTrans" cxnId="{4BB653F1-42FB-4844-96BD-D4BC4CDA1D78}">
      <dgm:prSet/>
      <dgm:spPr/>
      <dgm:t>
        <a:bodyPr/>
        <a:lstStyle/>
        <a:p>
          <a:endParaRPr lang="en-US"/>
        </a:p>
      </dgm:t>
    </dgm:pt>
    <dgm:pt modelId="{3B7C2712-FBA5-FF42-9F47-5B626D51C6F9}" type="pres">
      <dgm:prSet presAssocID="{565EE8CE-EA9D-B542-B369-E3BE551A809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7E0558-8FF4-5844-A16B-A8E45CDCDF1C}" type="pres">
      <dgm:prSet presAssocID="{565EE8CE-EA9D-B542-B369-E3BE551A8097}" presName="diamond" presStyleLbl="bgShp" presStyleIdx="0" presStyleCnt="1" custLinFactX="110294" custLinFactNeighborX="200000" custLinFactNeighborY="-44118"/>
      <dgm:spPr/>
    </dgm:pt>
    <dgm:pt modelId="{4175343A-C7E5-DD46-89D1-F4F7A4D9316B}" type="pres">
      <dgm:prSet presAssocID="{565EE8CE-EA9D-B542-B369-E3BE551A8097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77B05A-D4B4-6646-ADA4-F8B9082BAC7A}" type="pres">
      <dgm:prSet presAssocID="{565EE8CE-EA9D-B542-B369-E3BE551A8097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889F53-3017-8743-8909-6175351AE475}" type="pres">
      <dgm:prSet presAssocID="{565EE8CE-EA9D-B542-B369-E3BE551A8097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E04AB1-1F66-8349-A260-C36447710C3C}" type="pres">
      <dgm:prSet presAssocID="{565EE8CE-EA9D-B542-B369-E3BE551A8097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55A704-4CF1-471E-97D2-E99711B429FB}" type="presOf" srcId="{565EE8CE-EA9D-B542-B369-E3BE551A8097}" destId="{3B7C2712-FBA5-FF42-9F47-5B626D51C6F9}" srcOrd="0" destOrd="0" presId="urn:microsoft.com/office/officeart/2005/8/layout/matrix3"/>
    <dgm:cxn modelId="{2474A044-E4E0-6345-A664-7EA6761D72D2}" srcId="{565EE8CE-EA9D-B542-B369-E3BE551A8097}" destId="{CDE62978-3530-7946-AC42-C4472DCC5686}" srcOrd="1" destOrd="0" parTransId="{96729CC7-9DC0-CD4A-A0D8-48107C818650}" sibTransId="{07815FDA-231A-3D40-9160-393F93FE8F7F}"/>
    <dgm:cxn modelId="{A68F3EF8-9348-4B99-A1BD-96908C69F10F}" type="presOf" srcId="{FA10A167-C181-0A41-B59B-051F326C9599}" destId="{4175343A-C7E5-DD46-89D1-F4F7A4D9316B}" srcOrd="0" destOrd="0" presId="urn:microsoft.com/office/officeart/2005/8/layout/matrix3"/>
    <dgm:cxn modelId="{BAAF7837-FC78-4449-93DD-FD41FE77DBEC}" type="presOf" srcId="{72F11E32-950F-8349-BD60-CB2850958A48}" destId="{DAE04AB1-1F66-8349-A260-C36447710C3C}" srcOrd="0" destOrd="0" presId="urn:microsoft.com/office/officeart/2005/8/layout/matrix3"/>
    <dgm:cxn modelId="{737E51A6-5705-463F-A5EF-5946B03605F6}" type="presOf" srcId="{CDE62978-3530-7946-AC42-C4472DCC5686}" destId="{1C77B05A-D4B4-6646-ADA4-F8B9082BAC7A}" srcOrd="0" destOrd="0" presId="urn:microsoft.com/office/officeart/2005/8/layout/matrix3"/>
    <dgm:cxn modelId="{AA4C1809-833C-F44C-A81D-33114933CA14}" srcId="{565EE8CE-EA9D-B542-B369-E3BE551A8097}" destId="{9CF9A017-D618-524E-927D-5950975112D0}" srcOrd="2" destOrd="0" parTransId="{201D1AE5-28C6-1E48-9BB5-FA96E3B296F6}" sibTransId="{1C5A67DB-7A4E-9A4A-9D20-E94ACE9E89D7}"/>
    <dgm:cxn modelId="{2120F969-3A7A-4BD9-9E84-67E5E45990A1}" type="presOf" srcId="{9CF9A017-D618-524E-927D-5950975112D0}" destId="{C7889F53-3017-8743-8909-6175351AE475}" srcOrd="0" destOrd="0" presId="urn:microsoft.com/office/officeart/2005/8/layout/matrix3"/>
    <dgm:cxn modelId="{4BB653F1-42FB-4844-96BD-D4BC4CDA1D78}" srcId="{565EE8CE-EA9D-B542-B369-E3BE551A8097}" destId="{72F11E32-950F-8349-BD60-CB2850958A48}" srcOrd="3" destOrd="0" parTransId="{6B10A5FB-6F87-9140-93CE-F3D81962AF96}" sibTransId="{9AB8F99E-A68B-7542-AE13-FEC7CB165831}"/>
    <dgm:cxn modelId="{19451ADF-B0A0-F044-8865-A0A873761139}" srcId="{565EE8CE-EA9D-B542-B369-E3BE551A8097}" destId="{FA10A167-C181-0A41-B59B-051F326C9599}" srcOrd="0" destOrd="0" parTransId="{3372AED3-51BE-4C47-A7AF-CDE2F5C5FE08}" sibTransId="{3E9B60AE-EB97-BB47-904A-021B1C70957F}"/>
    <dgm:cxn modelId="{3A5FC03B-113C-478C-A844-BC9A7891880B}" type="presParOf" srcId="{3B7C2712-FBA5-FF42-9F47-5B626D51C6F9}" destId="{287E0558-8FF4-5844-A16B-A8E45CDCDF1C}" srcOrd="0" destOrd="0" presId="urn:microsoft.com/office/officeart/2005/8/layout/matrix3"/>
    <dgm:cxn modelId="{96738369-66BC-4526-88D8-A53F1A060BCC}" type="presParOf" srcId="{3B7C2712-FBA5-FF42-9F47-5B626D51C6F9}" destId="{4175343A-C7E5-DD46-89D1-F4F7A4D9316B}" srcOrd="1" destOrd="0" presId="urn:microsoft.com/office/officeart/2005/8/layout/matrix3"/>
    <dgm:cxn modelId="{EBB344D3-3B6C-45CC-801E-C8C7692F4C00}" type="presParOf" srcId="{3B7C2712-FBA5-FF42-9F47-5B626D51C6F9}" destId="{1C77B05A-D4B4-6646-ADA4-F8B9082BAC7A}" srcOrd="2" destOrd="0" presId="urn:microsoft.com/office/officeart/2005/8/layout/matrix3"/>
    <dgm:cxn modelId="{8654CA8E-D591-41C3-B9DC-87C74087AE36}" type="presParOf" srcId="{3B7C2712-FBA5-FF42-9F47-5B626D51C6F9}" destId="{C7889F53-3017-8743-8909-6175351AE475}" srcOrd="3" destOrd="0" presId="urn:microsoft.com/office/officeart/2005/8/layout/matrix3"/>
    <dgm:cxn modelId="{0B0DC31C-8310-43ED-90A0-495F443919E0}" type="presParOf" srcId="{3B7C2712-FBA5-FF42-9F47-5B626D51C6F9}" destId="{DAE04AB1-1F66-8349-A260-C36447710C3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4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30EE93-2279-3940-B2B2-0280842E5443}">
      <dsp:nvSpPr>
        <dsp:cNvPr id="0" name=""/>
        <dsp:cNvSpPr/>
      </dsp:nvSpPr>
      <dsp:spPr>
        <a:xfrm>
          <a:off x="0" y="462973"/>
          <a:ext cx="1262933" cy="426749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+mn-lt"/>
            </a:rPr>
            <a:t>Strategic Framework</a:t>
          </a:r>
          <a:endParaRPr lang="en-US" sz="800" kern="1200" dirty="0">
            <a:latin typeface="+mn-lt"/>
          </a:endParaRPr>
        </a:p>
      </dsp:txBody>
      <dsp:txXfrm>
        <a:off x="213375" y="462973"/>
        <a:ext cx="836184" cy="426749"/>
      </dsp:txXfrm>
    </dsp:sp>
    <dsp:sp modelId="{A02B0212-A4ED-234E-A1CF-B7E7EAECECA5}">
      <dsp:nvSpPr>
        <dsp:cNvPr id="0" name=""/>
        <dsp:cNvSpPr/>
      </dsp:nvSpPr>
      <dsp:spPr>
        <a:xfrm>
          <a:off x="2493609" y="476535"/>
          <a:ext cx="1255348" cy="426749"/>
        </a:xfrm>
        <a:prstGeom prst="chevron">
          <a:avLst/>
        </a:prstGeom>
        <a:solidFill>
          <a:srgbClr val="654D8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+mn-lt"/>
            </a:rPr>
            <a:t>Implementation Goals &amp; Objectives</a:t>
          </a:r>
          <a:endParaRPr lang="en-US" sz="800" kern="1200" dirty="0">
            <a:latin typeface="+mn-lt"/>
          </a:endParaRPr>
        </a:p>
      </dsp:txBody>
      <dsp:txXfrm>
        <a:off x="2706984" y="476535"/>
        <a:ext cx="828599" cy="426749"/>
      </dsp:txXfrm>
    </dsp:sp>
    <dsp:sp modelId="{49D7C3C1-BF2A-6B47-A3D0-77C60A9D4447}">
      <dsp:nvSpPr>
        <dsp:cNvPr id="0" name=""/>
        <dsp:cNvSpPr/>
      </dsp:nvSpPr>
      <dsp:spPr>
        <a:xfrm>
          <a:off x="1278727" y="476535"/>
          <a:ext cx="1202132" cy="426749"/>
        </a:xfrm>
        <a:prstGeom prst="chevron">
          <a:avLst/>
        </a:prstGeom>
        <a:gradFill rotWithShape="0">
          <a:gsLst>
            <a:gs pos="0">
              <a:schemeClr val="accent4">
                <a:hueOff val="-6299521"/>
                <a:satOff val="18583"/>
                <a:lumOff val="-7059"/>
                <a:alphaOff val="0"/>
                <a:shade val="51000"/>
                <a:satMod val="130000"/>
              </a:schemeClr>
            </a:gs>
            <a:gs pos="80000">
              <a:schemeClr val="accent4">
                <a:hueOff val="-6299521"/>
                <a:satOff val="18583"/>
                <a:lumOff val="-7059"/>
                <a:alphaOff val="0"/>
                <a:shade val="93000"/>
                <a:satMod val="130000"/>
              </a:schemeClr>
            </a:gs>
            <a:gs pos="100000">
              <a:schemeClr val="accent4">
                <a:hueOff val="-6299521"/>
                <a:satOff val="18583"/>
                <a:lumOff val="-7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+mn-lt"/>
            </a:rPr>
            <a:t>Service Delivery Model</a:t>
          </a:r>
          <a:endParaRPr lang="en-US" sz="800" kern="1200" dirty="0">
            <a:latin typeface="+mn-lt"/>
          </a:endParaRPr>
        </a:p>
      </dsp:txBody>
      <dsp:txXfrm>
        <a:off x="1492102" y="476535"/>
        <a:ext cx="775383" cy="426749"/>
      </dsp:txXfrm>
    </dsp:sp>
    <dsp:sp modelId="{E6E7BCAF-0DFA-FA45-825D-F7FBECCADCAB}">
      <dsp:nvSpPr>
        <dsp:cNvPr id="0" name=""/>
        <dsp:cNvSpPr/>
      </dsp:nvSpPr>
      <dsp:spPr>
        <a:xfrm>
          <a:off x="5306296" y="310576"/>
          <a:ext cx="1311306" cy="426749"/>
        </a:xfrm>
        <a:prstGeom prst="chevron">
          <a:avLst/>
        </a:prstGeom>
        <a:solidFill>
          <a:srgbClr val="CF5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+mn-lt"/>
            </a:rPr>
            <a:t>Consolidation Implementation</a:t>
          </a:r>
          <a:endParaRPr lang="en-US" sz="800" kern="1200" dirty="0">
            <a:latin typeface="+mn-lt"/>
          </a:endParaRPr>
        </a:p>
      </dsp:txBody>
      <dsp:txXfrm>
        <a:off x="5519671" y="310576"/>
        <a:ext cx="884557" cy="426749"/>
      </dsp:txXfrm>
    </dsp:sp>
    <dsp:sp modelId="{9459E192-3FC5-1B47-BC8C-F941EBD6673C}">
      <dsp:nvSpPr>
        <dsp:cNvPr id="0" name=""/>
        <dsp:cNvSpPr/>
      </dsp:nvSpPr>
      <dsp:spPr>
        <a:xfrm>
          <a:off x="3812810" y="459379"/>
          <a:ext cx="1251390" cy="426749"/>
        </a:xfrm>
        <a:prstGeom prst="chevron">
          <a:avLst/>
        </a:prstGeom>
        <a:gradFill rotWithShape="0">
          <a:gsLst>
            <a:gs pos="0">
              <a:schemeClr val="accent4">
                <a:hueOff val="-12599042"/>
                <a:satOff val="37166"/>
                <a:lumOff val="-14117"/>
                <a:alphaOff val="0"/>
                <a:shade val="51000"/>
                <a:satMod val="130000"/>
              </a:schemeClr>
            </a:gs>
            <a:gs pos="80000">
              <a:schemeClr val="accent4">
                <a:hueOff val="-12599042"/>
                <a:satOff val="37166"/>
                <a:lumOff val="-14117"/>
                <a:alphaOff val="0"/>
                <a:shade val="93000"/>
                <a:satMod val="130000"/>
              </a:schemeClr>
            </a:gs>
            <a:gs pos="100000">
              <a:schemeClr val="accent4">
                <a:hueOff val="-12599042"/>
                <a:satOff val="37166"/>
                <a:lumOff val="-141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+mn-lt"/>
            </a:rPr>
            <a:t>Consolidation Planning</a:t>
          </a:r>
          <a:endParaRPr lang="en-US" sz="800" kern="1200" dirty="0">
            <a:latin typeface="+mn-lt"/>
          </a:endParaRPr>
        </a:p>
      </dsp:txBody>
      <dsp:txXfrm>
        <a:off x="4026185" y="459379"/>
        <a:ext cx="824641" cy="426749"/>
      </dsp:txXfrm>
    </dsp:sp>
    <dsp:sp modelId="{9CFCB308-59AE-6648-ADE3-ED02D3E8D594}">
      <dsp:nvSpPr>
        <dsp:cNvPr id="0" name=""/>
        <dsp:cNvSpPr/>
      </dsp:nvSpPr>
      <dsp:spPr>
        <a:xfrm>
          <a:off x="5330642" y="742961"/>
          <a:ext cx="1267905" cy="433308"/>
        </a:xfrm>
        <a:prstGeom prst="chevron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+mn-lt"/>
            </a:rPr>
            <a:t>Facilities Master Planning</a:t>
          </a:r>
          <a:endParaRPr lang="en-US" sz="800" kern="1200" dirty="0">
            <a:latin typeface="+mn-lt"/>
          </a:endParaRPr>
        </a:p>
      </dsp:txBody>
      <dsp:txXfrm>
        <a:off x="5547296" y="742961"/>
        <a:ext cx="834597" cy="433308"/>
      </dsp:txXfrm>
    </dsp:sp>
    <dsp:sp modelId="{0EAC966A-F9E8-B04E-BFE1-1FF2E09C19D5}">
      <dsp:nvSpPr>
        <dsp:cNvPr id="0" name=""/>
        <dsp:cNvSpPr/>
      </dsp:nvSpPr>
      <dsp:spPr>
        <a:xfrm>
          <a:off x="6830290" y="539173"/>
          <a:ext cx="1317013" cy="426749"/>
        </a:xfrm>
        <a:prstGeom prst="chevron">
          <a:avLst/>
        </a:prstGeom>
        <a:gradFill rotWithShape="0">
          <a:gsLst>
            <a:gs pos="0">
              <a:schemeClr val="accent4">
                <a:hueOff val="-18898563"/>
                <a:satOff val="55749"/>
                <a:lumOff val="-21176"/>
                <a:alphaOff val="0"/>
                <a:shade val="51000"/>
                <a:satMod val="130000"/>
              </a:schemeClr>
            </a:gs>
            <a:gs pos="80000">
              <a:schemeClr val="accent4">
                <a:hueOff val="-18898563"/>
                <a:satOff val="55749"/>
                <a:lumOff val="-21176"/>
                <a:alphaOff val="0"/>
                <a:shade val="93000"/>
                <a:satMod val="130000"/>
              </a:schemeClr>
            </a:gs>
            <a:gs pos="100000">
              <a:schemeClr val="accent4">
                <a:hueOff val="-18898563"/>
                <a:satOff val="55749"/>
                <a:lumOff val="-211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i="0" kern="1200" dirty="0" smtClean="0">
              <a:latin typeface="+mn-lt"/>
            </a:rPr>
            <a:t>GOAL: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+mn-lt"/>
            </a:rPr>
            <a:t>21</a:t>
          </a:r>
          <a:r>
            <a:rPr lang="en-US" sz="800" kern="1200" baseline="30000" dirty="0" smtClean="0">
              <a:latin typeface="+mn-lt"/>
            </a:rPr>
            <a:t>st</a:t>
          </a:r>
          <a:r>
            <a:rPr lang="en-US" sz="800" kern="1200" dirty="0" smtClean="0">
              <a:latin typeface="+mn-lt"/>
            </a:rPr>
            <a:t> Century  Campus Libraries</a:t>
          </a:r>
          <a:endParaRPr lang="en-US" sz="800" kern="1200" dirty="0">
            <a:latin typeface="+mn-lt"/>
          </a:endParaRPr>
        </a:p>
      </dsp:txBody>
      <dsp:txXfrm>
        <a:off x="7043665" y="539173"/>
        <a:ext cx="890264" cy="4267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D11C31-627F-174D-B90E-E49BD1AB04CD}">
      <dsp:nvSpPr>
        <dsp:cNvPr id="0" name=""/>
        <dsp:cNvSpPr/>
      </dsp:nvSpPr>
      <dsp:spPr>
        <a:xfrm>
          <a:off x="2943" y="0"/>
          <a:ext cx="1768715" cy="618067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0000"/>
              </a:solidFill>
              <a:latin typeface="Zapf Dingbats"/>
              <a:ea typeface="Zapf Dingbats"/>
              <a:cs typeface="Zapf Dingbats"/>
              <a:sym typeface="Zapf Dingbats"/>
            </a:rPr>
            <a:t>✔</a:t>
          </a:r>
          <a:r>
            <a:rPr lang="en-US" sz="1400" kern="1200" dirty="0" smtClean="0">
              <a:latin typeface="Zapf Dingbats"/>
              <a:ea typeface="Zapf Dingbats"/>
              <a:cs typeface="Zapf Dingbats"/>
              <a:sym typeface="Zapf Dingbats"/>
            </a:rPr>
            <a:t> </a:t>
          </a:r>
          <a:r>
            <a:rPr lang="en-US" sz="1400" kern="1200" dirty="0" smtClean="0"/>
            <a:t>Completed</a:t>
          </a:r>
          <a:endParaRPr lang="en-US" sz="1400" kern="1200" dirty="0"/>
        </a:p>
      </dsp:txBody>
      <dsp:txXfrm>
        <a:off x="2943" y="0"/>
        <a:ext cx="1614198" cy="618067"/>
      </dsp:txXfrm>
    </dsp:sp>
    <dsp:sp modelId="{2914737A-6EF5-0C40-9B29-B378DFF8C9E9}">
      <dsp:nvSpPr>
        <dsp:cNvPr id="0" name=""/>
        <dsp:cNvSpPr/>
      </dsp:nvSpPr>
      <dsp:spPr>
        <a:xfrm>
          <a:off x="1140999" y="0"/>
          <a:ext cx="2061435" cy="618067"/>
        </a:xfrm>
        <a:prstGeom prst="chevron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0000"/>
              </a:solidFill>
              <a:latin typeface="Zapf Dingbats"/>
              <a:ea typeface="Zapf Dingbats"/>
              <a:cs typeface="Zapf Dingbats"/>
              <a:sym typeface="Zapf Dingbats"/>
            </a:rPr>
            <a:t>✔</a:t>
          </a:r>
          <a:r>
            <a:rPr lang="en-US" sz="1400" kern="1200" dirty="0" smtClean="0">
              <a:latin typeface="Zapf Dingbats"/>
              <a:ea typeface="Zapf Dingbats"/>
              <a:cs typeface="Zapf Dingbats"/>
              <a:sym typeface="Zapf Dingbats"/>
            </a:rPr>
            <a:t> </a:t>
          </a:r>
          <a:r>
            <a:rPr lang="en-US" sz="1400" kern="1200" dirty="0" smtClean="0"/>
            <a:t>Completed</a:t>
          </a:r>
          <a:endParaRPr lang="en-US" sz="1400" kern="1200" dirty="0"/>
        </a:p>
      </dsp:txBody>
      <dsp:txXfrm>
        <a:off x="1450033" y="0"/>
        <a:ext cx="1443368" cy="618067"/>
      </dsp:txXfrm>
    </dsp:sp>
    <dsp:sp modelId="{70C15ABB-6C57-A04A-AF9A-05978678550B}">
      <dsp:nvSpPr>
        <dsp:cNvPr id="0" name=""/>
        <dsp:cNvSpPr/>
      </dsp:nvSpPr>
      <dsp:spPr>
        <a:xfrm>
          <a:off x="2565809" y="0"/>
          <a:ext cx="2090918" cy="618067"/>
        </a:xfrm>
        <a:prstGeom prst="chevron">
          <a:avLst/>
        </a:prstGeom>
        <a:solidFill>
          <a:srgbClr val="654D8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0000"/>
              </a:solidFill>
              <a:latin typeface="Zapf Dingbats"/>
              <a:ea typeface="Zapf Dingbats"/>
              <a:cs typeface="Zapf Dingbats"/>
              <a:sym typeface="Zapf Dingbats"/>
            </a:rPr>
            <a:t>✔</a:t>
          </a:r>
          <a:r>
            <a:rPr lang="en-US" sz="1400" kern="1200" dirty="0" smtClean="0">
              <a:latin typeface="Zapf Dingbats"/>
              <a:ea typeface="Zapf Dingbats"/>
              <a:cs typeface="Zapf Dingbats"/>
              <a:sym typeface="Zapf Dingbats"/>
            </a:rPr>
            <a:t> </a:t>
          </a:r>
          <a:r>
            <a:rPr lang="en-US" sz="1400" kern="1200" dirty="0" smtClean="0"/>
            <a:t>Completed</a:t>
          </a:r>
          <a:endParaRPr lang="en-US" sz="1400" kern="1200" dirty="0"/>
        </a:p>
      </dsp:txBody>
      <dsp:txXfrm>
        <a:off x="2874843" y="0"/>
        <a:ext cx="1472851" cy="618067"/>
      </dsp:txXfrm>
    </dsp:sp>
    <dsp:sp modelId="{C0C584C3-C99E-DA4F-8269-9EB0F5BFEE74}">
      <dsp:nvSpPr>
        <dsp:cNvPr id="0" name=""/>
        <dsp:cNvSpPr/>
      </dsp:nvSpPr>
      <dsp:spPr>
        <a:xfrm>
          <a:off x="4030130" y="0"/>
          <a:ext cx="2100725" cy="618067"/>
        </a:xfrm>
        <a:prstGeom prst="chevron">
          <a:avLst/>
        </a:prstGeom>
        <a:gradFill rotWithShape="0">
          <a:gsLst>
            <a:gs pos="0">
              <a:schemeClr val="accent4">
                <a:hueOff val="-11339138"/>
                <a:satOff val="33449"/>
                <a:lumOff val="-12706"/>
                <a:alphaOff val="0"/>
                <a:shade val="51000"/>
                <a:satMod val="130000"/>
              </a:schemeClr>
            </a:gs>
            <a:gs pos="80000">
              <a:schemeClr val="accent4">
                <a:hueOff val="-11339138"/>
                <a:satOff val="33449"/>
                <a:lumOff val="-12706"/>
                <a:alphaOff val="0"/>
                <a:shade val="93000"/>
                <a:satMod val="130000"/>
              </a:schemeClr>
            </a:gs>
            <a:gs pos="100000">
              <a:schemeClr val="accent4">
                <a:hueOff val="-11339138"/>
                <a:satOff val="33449"/>
                <a:lumOff val="-1270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0000"/>
              </a:solidFill>
              <a:latin typeface="Zapf Dingbats"/>
              <a:ea typeface="Zapf Dingbats"/>
              <a:cs typeface="Zapf Dingbats"/>
              <a:sym typeface="Zapf Dingbats"/>
            </a:rPr>
            <a:t>✔</a:t>
          </a:r>
          <a:r>
            <a:rPr lang="en-US" sz="1400" kern="1200" dirty="0" smtClean="0">
              <a:latin typeface="Zapf Dingbats"/>
              <a:ea typeface="Zapf Dingbats"/>
              <a:cs typeface="Zapf Dingbats"/>
              <a:sym typeface="Zapf Dingbats"/>
            </a:rPr>
            <a:t> </a:t>
          </a:r>
          <a:r>
            <a:rPr lang="en-US" sz="1400" kern="1200" dirty="0" smtClean="0"/>
            <a:t>Completed</a:t>
          </a:r>
          <a:endParaRPr lang="en-US" sz="1400" kern="1200" dirty="0"/>
        </a:p>
      </dsp:txBody>
      <dsp:txXfrm>
        <a:off x="4339164" y="0"/>
        <a:ext cx="1482658" cy="618067"/>
      </dsp:txXfrm>
    </dsp:sp>
    <dsp:sp modelId="{BCAA1C52-D195-0C4F-945B-96A09BA20445}">
      <dsp:nvSpPr>
        <dsp:cNvPr id="0" name=""/>
        <dsp:cNvSpPr/>
      </dsp:nvSpPr>
      <dsp:spPr>
        <a:xfrm>
          <a:off x="5502101" y="0"/>
          <a:ext cx="2037470" cy="618067"/>
        </a:xfrm>
        <a:prstGeom prst="chevron">
          <a:avLst/>
        </a:prstGeom>
        <a:solidFill>
          <a:schemeClr val="bg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In-</a:t>
          </a:r>
          <a:r>
            <a:rPr lang="en-US" sz="1400" kern="1200" dirty="0" smtClean="0"/>
            <a:t>Progress</a:t>
          </a:r>
          <a:endParaRPr lang="en-US" sz="1400" kern="1200" dirty="0"/>
        </a:p>
      </dsp:txBody>
      <dsp:txXfrm>
        <a:off x="5811135" y="0"/>
        <a:ext cx="1419403" cy="618067"/>
      </dsp:txXfrm>
    </dsp:sp>
    <dsp:sp modelId="{CE52FD20-83F4-F443-9409-B84157671481}">
      <dsp:nvSpPr>
        <dsp:cNvPr id="0" name=""/>
        <dsp:cNvSpPr/>
      </dsp:nvSpPr>
      <dsp:spPr>
        <a:xfrm>
          <a:off x="6908913" y="0"/>
          <a:ext cx="1698743" cy="618067"/>
        </a:xfrm>
        <a:prstGeom prst="chevron">
          <a:avLst/>
        </a:prstGeom>
        <a:gradFill rotWithShape="0">
          <a:gsLst>
            <a:gs pos="0">
              <a:schemeClr val="accent4">
                <a:hueOff val="-18898563"/>
                <a:satOff val="55749"/>
                <a:lumOff val="-21176"/>
                <a:alphaOff val="0"/>
                <a:shade val="51000"/>
                <a:satMod val="130000"/>
              </a:schemeClr>
            </a:gs>
            <a:gs pos="80000">
              <a:schemeClr val="accent4">
                <a:hueOff val="-18898563"/>
                <a:satOff val="55749"/>
                <a:lumOff val="-21176"/>
                <a:alphaOff val="0"/>
                <a:shade val="93000"/>
                <a:satMod val="130000"/>
              </a:schemeClr>
            </a:gs>
            <a:gs pos="100000">
              <a:schemeClr val="accent4">
                <a:hueOff val="-18898563"/>
                <a:satOff val="55749"/>
                <a:lumOff val="-211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Projected</a:t>
          </a:r>
          <a:endParaRPr lang="en-US" sz="1400" kern="1200" dirty="0"/>
        </a:p>
      </dsp:txBody>
      <dsp:txXfrm>
        <a:off x="7217947" y="0"/>
        <a:ext cx="1080676" cy="6180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6D464-8F06-4C41-B601-0A30FBF7857F}">
      <dsp:nvSpPr>
        <dsp:cNvPr id="0" name=""/>
        <dsp:cNvSpPr/>
      </dsp:nvSpPr>
      <dsp:spPr>
        <a:xfrm rot="5400000">
          <a:off x="573666" y="-69940"/>
          <a:ext cx="510778" cy="7802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Planning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Surveys/Focus grps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Consultation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Benchmarking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Communication</a:t>
          </a:r>
          <a:endParaRPr lang="en-US" sz="500" kern="1200" dirty="0"/>
        </a:p>
      </dsp:txBody>
      <dsp:txXfrm rot="-5400000">
        <a:off x="438911" y="89749"/>
        <a:ext cx="755354" cy="460910"/>
      </dsp:txXfrm>
    </dsp:sp>
    <dsp:sp modelId="{4ADED26A-0EFA-2F49-ABE6-0850209CD8F9}">
      <dsp:nvSpPr>
        <dsp:cNvPr id="0" name=""/>
        <dsp:cNvSpPr/>
      </dsp:nvSpPr>
      <dsp:spPr>
        <a:xfrm>
          <a:off x="0" y="967"/>
          <a:ext cx="438912" cy="6384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Activities</a:t>
          </a:r>
          <a:endParaRPr lang="en-US" sz="500" kern="1200" dirty="0"/>
        </a:p>
      </dsp:txBody>
      <dsp:txXfrm>
        <a:off x="21426" y="22393"/>
        <a:ext cx="396060" cy="595620"/>
      </dsp:txXfrm>
    </dsp:sp>
    <dsp:sp modelId="{41A050C2-5120-404D-BC7C-278B3E9C4CC4}">
      <dsp:nvSpPr>
        <dsp:cNvPr id="0" name=""/>
        <dsp:cNvSpPr/>
      </dsp:nvSpPr>
      <dsp:spPr>
        <a:xfrm rot="5400000">
          <a:off x="573666" y="600456"/>
          <a:ext cx="510778" cy="7802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smtClean="0"/>
            <a:t>Faculty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Students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Campus/Lib staff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University admin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Professional orgs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OQI</a:t>
          </a:r>
          <a:endParaRPr lang="en-US" sz="500" kern="1200" dirty="0"/>
        </a:p>
      </dsp:txBody>
      <dsp:txXfrm rot="-5400000">
        <a:off x="438911" y="760145"/>
        <a:ext cx="755354" cy="460910"/>
      </dsp:txXfrm>
    </dsp:sp>
    <dsp:sp modelId="{F00DBD3C-3CBF-CA45-84E2-4544ED7B995A}">
      <dsp:nvSpPr>
        <dsp:cNvPr id="0" name=""/>
        <dsp:cNvSpPr/>
      </dsp:nvSpPr>
      <dsp:spPr>
        <a:xfrm>
          <a:off x="0" y="671363"/>
          <a:ext cx="438912" cy="6384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Engagement</a:t>
          </a:r>
          <a:endParaRPr lang="en-US" sz="500" kern="1200" dirty="0"/>
        </a:p>
      </dsp:txBody>
      <dsp:txXfrm>
        <a:off x="21426" y="692789"/>
        <a:ext cx="396060" cy="595620"/>
      </dsp:txXfrm>
    </dsp:sp>
    <dsp:sp modelId="{7258464F-F117-6A49-8358-62C3F1B579EF}">
      <dsp:nvSpPr>
        <dsp:cNvPr id="0" name=""/>
        <dsp:cNvSpPr/>
      </dsp:nvSpPr>
      <dsp:spPr>
        <a:xfrm rot="5400000">
          <a:off x="573666" y="1270852"/>
          <a:ext cx="510778" cy="7802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i="1" kern="1200" dirty="0" smtClean="0"/>
            <a:t>Campus Strategic Framework: A Vision for Knowledge through 2020</a:t>
          </a:r>
          <a:endParaRPr lang="en-US" sz="500" i="1" kern="1200" dirty="0"/>
        </a:p>
      </dsp:txBody>
      <dsp:txXfrm rot="-5400000">
        <a:off x="438911" y="1430541"/>
        <a:ext cx="755354" cy="460910"/>
      </dsp:txXfrm>
    </dsp:sp>
    <dsp:sp modelId="{B1269F00-F137-C744-B71D-5D3056700E23}">
      <dsp:nvSpPr>
        <dsp:cNvPr id="0" name=""/>
        <dsp:cNvSpPr/>
      </dsp:nvSpPr>
      <dsp:spPr>
        <a:xfrm>
          <a:off x="0" y="1341759"/>
          <a:ext cx="438912" cy="638472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Outcomes</a:t>
          </a:r>
          <a:endParaRPr lang="en-US" sz="500" kern="1200" dirty="0"/>
        </a:p>
      </dsp:txBody>
      <dsp:txXfrm>
        <a:off x="21426" y="1363185"/>
        <a:ext cx="396060" cy="5956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781CF5-795C-AF41-86ED-BCFEE56F315F}">
      <dsp:nvSpPr>
        <dsp:cNvPr id="0" name=""/>
        <dsp:cNvSpPr/>
      </dsp:nvSpPr>
      <dsp:spPr>
        <a:xfrm rot="5400000">
          <a:off x="575897" y="-76118"/>
          <a:ext cx="497681" cy="77622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Campus forums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Communication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Inter-institutional collaboration</a:t>
          </a:r>
          <a:endParaRPr lang="en-US" sz="500" kern="1200" dirty="0"/>
        </a:p>
      </dsp:txBody>
      <dsp:txXfrm rot="-5400000">
        <a:off x="436626" y="87448"/>
        <a:ext cx="751929" cy="449091"/>
      </dsp:txXfrm>
    </dsp:sp>
    <dsp:sp modelId="{BC07C31D-7C43-E843-B065-712F30E090BA}">
      <dsp:nvSpPr>
        <dsp:cNvPr id="0" name=""/>
        <dsp:cNvSpPr/>
      </dsp:nvSpPr>
      <dsp:spPr>
        <a:xfrm>
          <a:off x="0" y="942"/>
          <a:ext cx="436626" cy="622101"/>
        </a:xfrm>
        <a:prstGeom prst="round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Activities</a:t>
          </a:r>
          <a:endParaRPr lang="en-US" sz="500" kern="1200" dirty="0"/>
        </a:p>
      </dsp:txBody>
      <dsp:txXfrm>
        <a:off x="21314" y="22256"/>
        <a:ext cx="393998" cy="579473"/>
      </dsp:txXfrm>
    </dsp:sp>
    <dsp:sp modelId="{C48AAF74-ADB2-6346-82F9-E0F04D94BA5A}">
      <dsp:nvSpPr>
        <dsp:cNvPr id="0" name=""/>
        <dsp:cNvSpPr/>
      </dsp:nvSpPr>
      <dsp:spPr>
        <a:xfrm rot="5400000">
          <a:off x="575897" y="577087"/>
          <a:ext cx="497681" cy="77622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Campus community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Library staff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CIC peers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" kern="1200" dirty="0"/>
        </a:p>
      </dsp:txBody>
      <dsp:txXfrm rot="-5400000">
        <a:off x="436626" y="740654"/>
        <a:ext cx="751929" cy="449091"/>
      </dsp:txXfrm>
    </dsp:sp>
    <dsp:sp modelId="{164F5BCC-42D9-1645-A3CB-0A43DA42C84B}">
      <dsp:nvSpPr>
        <dsp:cNvPr id="0" name=""/>
        <dsp:cNvSpPr/>
      </dsp:nvSpPr>
      <dsp:spPr>
        <a:xfrm>
          <a:off x="0" y="654149"/>
          <a:ext cx="436626" cy="622101"/>
        </a:xfrm>
        <a:prstGeom prst="round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Engagement</a:t>
          </a:r>
          <a:endParaRPr lang="en-US" sz="500" kern="1200" dirty="0"/>
        </a:p>
      </dsp:txBody>
      <dsp:txXfrm>
        <a:off x="21314" y="675463"/>
        <a:ext cx="393998" cy="579473"/>
      </dsp:txXfrm>
    </dsp:sp>
    <dsp:sp modelId="{B333B7D7-E9BB-8D48-B897-09077EAB519B}">
      <dsp:nvSpPr>
        <dsp:cNvPr id="0" name=""/>
        <dsp:cNvSpPr/>
      </dsp:nvSpPr>
      <dsp:spPr>
        <a:xfrm rot="5400000">
          <a:off x="575897" y="1230294"/>
          <a:ext cx="497681" cy="77622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i="1" kern="1200" dirty="0" smtClean="0"/>
            <a:t>Print Management Strategy</a:t>
          </a:r>
          <a:endParaRPr lang="en-US" sz="500" i="1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Verona Shelving Facility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CIC - SPR</a:t>
          </a:r>
          <a:endParaRPr lang="en-US" sz="500" kern="1200" dirty="0"/>
        </a:p>
      </dsp:txBody>
      <dsp:txXfrm rot="-5400000">
        <a:off x="436626" y="1393861"/>
        <a:ext cx="751929" cy="449091"/>
      </dsp:txXfrm>
    </dsp:sp>
    <dsp:sp modelId="{8B1D1DBA-0931-104E-B73F-4FCE071F5A1A}">
      <dsp:nvSpPr>
        <dsp:cNvPr id="0" name=""/>
        <dsp:cNvSpPr/>
      </dsp:nvSpPr>
      <dsp:spPr>
        <a:xfrm>
          <a:off x="0" y="1307355"/>
          <a:ext cx="436626" cy="622101"/>
        </a:xfrm>
        <a:prstGeom prst="round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Outcomes</a:t>
          </a:r>
          <a:endParaRPr lang="en-US" sz="500" kern="1200" dirty="0"/>
        </a:p>
      </dsp:txBody>
      <dsp:txXfrm>
        <a:off x="21314" y="1328669"/>
        <a:ext cx="393998" cy="5794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8A0934-9346-AD41-9B34-904D35C61FD0}">
      <dsp:nvSpPr>
        <dsp:cNvPr id="0" name=""/>
        <dsp:cNvSpPr/>
      </dsp:nvSpPr>
      <dsp:spPr>
        <a:xfrm rot="5400000">
          <a:off x="643941" y="-110703"/>
          <a:ext cx="491132" cy="8371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Using the </a:t>
          </a:r>
          <a:r>
            <a:rPr lang="en-US" sz="500" i="1" kern="1200" dirty="0" smtClean="0"/>
            <a:t>Campus Libraries Strategic Framework </a:t>
          </a:r>
          <a:r>
            <a:rPr lang="en-US" sz="500" kern="1200" dirty="0" smtClean="0"/>
            <a:t>to develop implementation goals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Communication</a:t>
          </a:r>
          <a:endParaRPr lang="en-US" sz="500" kern="1200" dirty="0"/>
        </a:p>
      </dsp:txBody>
      <dsp:txXfrm rot="-5400000">
        <a:off x="470916" y="86297"/>
        <a:ext cx="813209" cy="443182"/>
      </dsp:txXfrm>
    </dsp:sp>
    <dsp:sp modelId="{A89C0F54-3B29-BA42-8A5B-AAA0E6C5FB84}">
      <dsp:nvSpPr>
        <dsp:cNvPr id="0" name=""/>
        <dsp:cNvSpPr/>
      </dsp:nvSpPr>
      <dsp:spPr>
        <a:xfrm>
          <a:off x="0" y="930"/>
          <a:ext cx="470916" cy="613916"/>
        </a:xfrm>
        <a:prstGeom prst="roundRect">
          <a:avLst/>
        </a:prstGeom>
        <a:solidFill>
          <a:srgbClr val="654D8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Activities</a:t>
          </a:r>
          <a:endParaRPr lang="en-US" sz="500" kern="1200" dirty="0"/>
        </a:p>
      </dsp:txBody>
      <dsp:txXfrm>
        <a:off x="22988" y="23918"/>
        <a:ext cx="424940" cy="567940"/>
      </dsp:txXfrm>
    </dsp:sp>
    <dsp:sp modelId="{ACD91011-5B8A-3F41-A34B-5D36C53872B2}">
      <dsp:nvSpPr>
        <dsp:cNvPr id="0" name=""/>
        <dsp:cNvSpPr/>
      </dsp:nvSpPr>
      <dsp:spPr>
        <a:xfrm rot="5400000">
          <a:off x="643941" y="533907"/>
          <a:ext cx="491132" cy="8371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GLS Executive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OQI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Library staff forums</a:t>
          </a:r>
          <a:endParaRPr lang="en-US" sz="500" kern="1200" dirty="0"/>
        </a:p>
      </dsp:txBody>
      <dsp:txXfrm rot="-5400000">
        <a:off x="470916" y="730908"/>
        <a:ext cx="813209" cy="443182"/>
      </dsp:txXfrm>
    </dsp:sp>
    <dsp:sp modelId="{E2CE6D6C-8175-1047-AC73-E9D10F575DDB}">
      <dsp:nvSpPr>
        <dsp:cNvPr id="0" name=""/>
        <dsp:cNvSpPr/>
      </dsp:nvSpPr>
      <dsp:spPr>
        <a:xfrm>
          <a:off x="0" y="645541"/>
          <a:ext cx="470916" cy="613916"/>
        </a:xfrm>
        <a:prstGeom prst="roundRect">
          <a:avLst/>
        </a:prstGeom>
        <a:solidFill>
          <a:srgbClr val="654D8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Engagement</a:t>
          </a:r>
          <a:endParaRPr lang="en-US" sz="500" kern="1200" dirty="0"/>
        </a:p>
      </dsp:txBody>
      <dsp:txXfrm>
        <a:off x="22988" y="668529"/>
        <a:ext cx="424940" cy="567940"/>
      </dsp:txXfrm>
    </dsp:sp>
    <dsp:sp modelId="{D0987416-D751-8F4C-A0A9-9E915519E7FA}">
      <dsp:nvSpPr>
        <dsp:cNvPr id="0" name=""/>
        <dsp:cNvSpPr/>
      </dsp:nvSpPr>
      <dsp:spPr>
        <a:xfrm rot="5400000">
          <a:off x="643941" y="1178519"/>
          <a:ext cx="491132" cy="8371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Implementation goals for:  (1) </a:t>
          </a:r>
          <a:r>
            <a:rPr lang="en-US" sz="500" kern="1200" smtClean="0"/>
            <a:t>Assessment, (2) IT and Spaces, (3) Collections, (4) Budget</a:t>
          </a:r>
          <a:endParaRPr lang="en-US" sz="500" kern="1200" dirty="0"/>
        </a:p>
      </dsp:txBody>
      <dsp:txXfrm rot="-5400000">
        <a:off x="470916" y="1375520"/>
        <a:ext cx="813209" cy="443182"/>
      </dsp:txXfrm>
    </dsp:sp>
    <dsp:sp modelId="{9005A7B1-00C5-6C43-8779-7AD6C79EC469}">
      <dsp:nvSpPr>
        <dsp:cNvPr id="0" name=""/>
        <dsp:cNvSpPr/>
      </dsp:nvSpPr>
      <dsp:spPr>
        <a:xfrm>
          <a:off x="0" y="1290153"/>
          <a:ext cx="470916" cy="613916"/>
        </a:xfrm>
        <a:prstGeom prst="roundRect">
          <a:avLst/>
        </a:prstGeom>
        <a:solidFill>
          <a:srgbClr val="654D8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Outcomes</a:t>
          </a:r>
          <a:endParaRPr lang="en-US" sz="500" kern="1200" dirty="0"/>
        </a:p>
      </dsp:txBody>
      <dsp:txXfrm>
        <a:off x="22988" y="1313141"/>
        <a:ext cx="424940" cy="5679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DDDE9-FBF7-1247-912F-D288283EC567}">
      <dsp:nvSpPr>
        <dsp:cNvPr id="0" name=""/>
        <dsp:cNvSpPr/>
      </dsp:nvSpPr>
      <dsp:spPr>
        <a:xfrm rot="5400000">
          <a:off x="719292" y="-130776"/>
          <a:ext cx="530423" cy="9265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Interviews/Survey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Data analysis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Categorization of libs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Campus listening sessions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Dev. of recommendations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Communication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" kern="1200" dirty="0"/>
        </a:p>
      </dsp:txBody>
      <dsp:txXfrm rot="-5400000">
        <a:off x="521208" y="93202"/>
        <a:ext cx="900699" cy="478637"/>
      </dsp:txXfrm>
    </dsp:sp>
    <dsp:sp modelId="{4A127247-F464-8747-A2B3-B9AC89F74719}">
      <dsp:nvSpPr>
        <dsp:cNvPr id="0" name=""/>
        <dsp:cNvSpPr/>
      </dsp:nvSpPr>
      <dsp:spPr>
        <a:xfrm>
          <a:off x="0" y="1004"/>
          <a:ext cx="521208" cy="663029"/>
        </a:xfrm>
        <a:prstGeom prst="roundRect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2860" tIns="11430" rIns="22860" bIns="1143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Activities</a:t>
          </a:r>
          <a:endParaRPr lang="en-US" sz="600" kern="1200" dirty="0"/>
        </a:p>
      </dsp:txBody>
      <dsp:txXfrm>
        <a:off x="25443" y="26447"/>
        <a:ext cx="470322" cy="612143"/>
      </dsp:txXfrm>
    </dsp:sp>
    <dsp:sp modelId="{B749D610-67B1-DB49-8CAE-48683E90C3B0}">
      <dsp:nvSpPr>
        <dsp:cNvPr id="0" name=""/>
        <dsp:cNvSpPr/>
      </dsp:nvSpPr>
      <dsp:spPr>
        <a:xfrm rot="5400000">
          <a:off x="719292" y="565403"/>
          <a:ext cx="530423" cy="9265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Governance groups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Library directors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Academic departments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OQI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" kern="1200" dirty="0"/>
        </a:p>
      </dsp:txBody>
      <dsp:txXfrm rot="-5400000">
        <a:off x="521208" y="789381"/>
        <a:ext cx="900699" cy="478637"/>
      </dsp:txXfrm>
    </dsp:sp>
    <dsp:sp modelId="{1AD41099-D326-F34E-94D7-BDDA264A1495}">
      <dsp:nvSpPr>
        <dsp:cNvPr id="0" name=""/>
        <dsp:cNvSpPr/>
      </dsp:nvSpPr>
      <dsp:spPr>
        <a:xfrm>
          <a:off x="0" y="697185"/>
          <a:ext cx="521208" cy="663029"/>
        </a:xfrm>
        <a:prstGeom prst="roundRect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2860" tIns="11430" rIns="22860" bIns="1143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Engagement</a:t>
          </a:r>
          <a:endParaRPr lang="en-US" sz="600" kern="1200" dirty="0"/>
        </a:p>
      </dsp:txBody>
      <dsp:txXfrm>
        <a:off x="25443" y="722628"/>
        <a:ext cx="470322" cy="612143"/>
      </dsp:txXfrm>
    </dsp:sp>
    <dsp:sp modelId="{A4E32C5C-E984-0147-AF22-7EB158986987}">
      <dsp:nvSpPr>
        <dsp:cNvPr id="0" name=""/>
        <dsp:cNvSpPr/>
      </dsp:nvSpPr>
      <dsp:spPr>
        <a:xfrm rot="5400000">
          <a:off x="719292" y="1261584"/>
          <a:ext cx="530423" cy="9265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i="1" kern="1200" dirty="0" smtClean="0"/>
            <a:t>Consolidation Report</a:t>
          </a:r>
          <a:endParaRPr lang="en-US" sz="500" i="1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Recommended implementation plan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Governance group (ULC) endorsement 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Provost endorsement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Transition to implementation</a:t>
          </a:r>
          <a:endParaRPr lang="en-US" sz="500" kern="1200" dirty="0"/>
        </a:p>
      </dsp:txBody>
      <dsp:txXfrm rot="-5400000">
        <a:off x="521208" y="1485562"/>
        <a:ext cx="900699" cy="478637"/>
      </dsp:txXfrm>
    </dsp:sp>
    <dsp:sp modelId="{FBB6ED01-5D13-C845-96B5-83E784D7B26B}">
      <dsp:nvSpPr>
        <dsp:cNvPr id="0" name=""/>
        <dsp:cNvSpPr/>
      </dsp:nvSpPr>
      <dsp:spPr>
        <a:xfrm>
          <a:off x="0" y="1393366"/>
          <a:ext cx="521208" cy="663029"/>
        </a:xfrm>
        <a:prstGeom prst="roundRect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22860" tIns="11430" rIns="22860" bIns="1143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Outcomes</a:t>
          </a:r>
          <a:endParaRPr lang="en-US" sz="600" kern="1200" dirty="0"/>
        </a:p>
      </dsp:txBody>
      <dsp:txXfrm>
        <a:off x="25443" y="1418809"/>
        <a:ext cx="470322" cy="6121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24725-45BB-F04E-A561-612231F348AA}">
      <dsp:nvSpPr>
        <dsp:cNvPr id="0" name=""/>
        <dsp:cNvSpPr/>
      </dsp:nvSpPr>
      <dsp:spPr>
        <a:xfrm rot="5400000">
          <a:off x="719292" y="-130776"/>
          <a:ext cx="530423" cy="9265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Facilities master planning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Location by </a:t>
          </a:r>
          <a:r>
            <a:rPr lang="en-US" sz="500" kern="1200" smtClean="0"/>
            <a:t>location consolidation implementation </a:t>
          </a:r>
          <a:r>
            <a:rPr lang="en-US" sz="500" kern="1200" dirty="0" smtClean="0"/>
            <a:t>work</a:t>
          </a:r>
          <a:endParaRPr lang="en-US" sz="500" kern="1200" dirty="0"/>
        </a:p>
      </dsp:txBody>
      <dsp:txXfrm rot="-5400000">
        <a:off x="521208" y="93202"/>
        <a:ext cx="900699" cy="478637"/>
      </dsp:txXfrm>
    </dsp:sp>
    <dsp:sp modelId="{6E2A6E78-849D-784C-8013-B389330BA319}">
      <dsp:nvSpPr>
        <dsp:cNvPr id="0" name=""/>
        <dsp:cNvSpPr/>
      </dsp:nvSpPr>
      <dsp:spPr>
        <a:xfrm>
          <a:off x="0" y="1004"/>
          <a:ext cx="521208" cy="663029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Activities</a:t>
          </a:r>
          <a:endParaRPr lang="en-US" sz="500" kern="1200" dirty="0"/>
        </a:p>
      </dsp:txBody>
      <dsp:txXfrm>
        <a:off x="25443" y="26447"/>
        <a:ext cx="470322" cy="612143"/>
      </dsp:txXfrm>
    </dsp:sp>
    <dsp:sp modelId="{21389C9D-3BA5-7D4D-AC02-578E291BDCE7}">
      <dsp:nvSpPr>
        <dsp:cNvPr id="0" name=""/>
        <dsp:cNvSpPr/>
      </dsp:nvSpPr>
      <dsp:spPr>
        <a:xfrm rot="5400000">
          <a:off x="719292" y="565403"/>
          <a:ext cx="530423" cy="9265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Academic departments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Library directors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FP&amp;M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Engberg Anderson &amp; brightspot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Various stakeholders &amp; governance grps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" kern="1200" dirty="0"/>
        </a:p>
      </dsp:txBody>
      <dsp:txXfrm rot="-5400000">
        <a:off x="521208" y="789381"/>
        <a:ext cx="900699" cy="478637"/>
      </dsp:txXfrm>
    </dsp:sp>
    <dsp:sp modelId="{4068A3ED-AB35-1F41-BD63-D5CB76211FE9}">
      <dsp:nvSpPr>
        <dsp:cNvPr id="0" name=""/>
        <dsp:cNvSpPr/>
      </dsp:nvSpPr>
      <dsp:spPr>
        <a:xfrm>
          <a:off x="0" y="697185"/>
          <a:ext cx="521208" cy="663029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Engagement</a:t>
          </a:r>
          <a:endParaRPr lang="en-US" sz="500" kern="1200" dirty="0"/>
        </a:p>
      </dsp:txBody>
      <dsp:txXfrm>
        <a:off x="25443" y="722628"/>
        <a:ext cx="470322" cy="612143"/>
      </dsp:txXfrm>
    </dsp:sp>
    <dsp:sp modelId="{0F1C3CA5-145E-DF41-B9E3-342C44A5DE6F}">
      <dsp:nvSpPr>
        <dsp:cNvPr id="0" name=""/>
        <dsp:cNvSpPr/>
      </dsp:nvSpPr>
      <dsp:spPr>
        <a:xfrm rot="5400000">
          <a:off x="719292" y="1261584"/>
          <a:ext cx="530423" cy="9265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25-year Facilities Master Plan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Reduced physical footprint of libraries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Expansion of eContent</a:t>
          </a:r>
          <a:endParaRPr lang="en-US" sz="5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" kern="1200" dirty="0" smtClean="0"/>
            <a:t>Updated services &amp; progs.</a:t>
          </a:r>
          <a:endParaRPr lang="en-US" sz="500" kern="1200" dirty="0"/>
        </a:p>
      </dsp:txBody>
      <dsp:txXfrm rot="-5400000">
        <a:off x="521208" y="1485562"/>
        <a:ext cx="900699" cy="478637"/>
      </dsp:txXfrm>
    </dsp:sp>
    <dsp:sp modelId="{C6AE8294-520D-8542-AD8B-518EC99E227C}">
      <dsp:nvSpPr>
        <dsp:cNvPr id="0" name=""/>
        <dsp:cNvSpPr/>
      </dsp:nvSpPr>
      <dsp:spPr>
        <a:xfrm>
          <a:off x="0" y="1393366"/>
          <a:ext cx="521208" cy="663029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PROJECTED OUTCOMES</a:t>
          </a:r>
          <a:endParaRPr lang="en-US" sz="500" kern="1200" dirty="0"/>
        </a:p>
      </dsp:txBody>
      <dsp:txXfrm>
        <a:off x="25443" y="1418809"/>
        <a:ext cx="470322" cy="61214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7E0558-8FF4-5844-A16B-A8E45CDCDF1C}">
      <dsp:nvSpPr>
        <dsp:cNvPr id="0" name=""/>
        <dsp:cNvSpPr/>
      </dsp:nvSpPr>
      <dsp:spPr>
        <a:xfrm>
          <a:off x="0" y="0"/>
          <a:ext cx="1676400" cy="1676400"/>
        </a:xfrm>
        <a:prstGeom prst="diamond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4175343A-C7E5-DD46-89D1-F4F7A4D9316B}">
      <dsp:nvSpPr>
        <dsp:cNvPr id="0" name=""/>
        <dsp:cNvSpPr/>
      </dsp:nvSpPr>
      <dsp:spPr>
        <a:xfrm>
          <a:off x="159257" y="273557"/>
          <a:ext cx="653796" cy="65379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Enhanced Services &amp; Programs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Tailored Research Support</a:t>
          </a:r>
          <a:endParaRPr lang="en-US" sz="500" kern="1200" dirty="0"/>
        </a:p>
      </dsp:txBody>
      <dsp:txXfrm>
        <a:off x="191173" y="305473"/>
        <a:ext cx="589964" cy="589964"/>
      </dsp:txXfrm>
    </dsp:sp>
    <dsp:sp modelId="{1C77B05A-D4B4-6646-ADA4-F8B9082BAC7A}">
      <dsp:nvSpPr>
        <dsp:cNvPr id="0" name=""/>
        <dsp:cNvSpPr/>
      </dsp:nvSpPr>
      <dsp:spPr>
        <a:xfrm>
          <a:off x="863346" y="273557"/>
          <a:ext cx="653796" cy="65379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Ubiquitous  Access to eContent</a:t>
          </a:r>
          <a:endParaRPr lang="en-US" sz="500" kern="1200" dirty="0"/>
        </a:p>
      </dsp:txBody>
      <dsp:txXfrm>
        <a:off x="895262" y="305473"/>
        <a:ext cx="589964" cy="589964"/>
      </dsp:txXfrm>
    </dsp:sp>
    <dsp:sp modelId="{C7889F53-3017-8743-8909-6175351AE475}">
      <dsp:nvSpPr>
        <dsp:cNvPr id="0" name=""/>
        <dsp:cNvSpPr/>
      </dsp:nvSpPr>
      <dsp:spPr>
        <a:xfrm>
          <a:off x="159257" y="977646"/>
          <a:ext cx="653796" cy="65379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Inspiring Library Spaces &amp; Robust IT Infrastructure</a:t>
          </a:r>
          <a:endParaRPr lang="en-US" sz="500" kern="1200" dirty="0"/>
        </a:p>
      </dsp:txBody>
      <dsp:txXfrm>
        <a:off x="191173" y="1009562"/>
        <a:ext cx="589964" cy="589964"/>
      </dsp:txXfrm>
    </dsp:sp>
    <dsp:sp modelId="{DAE04AB1-1F66-8349-A260-C36447710C3C}">
      <dsp:nvSpPr>
        <dsp:cNvPr id="0" name=""/>
        <dsp:cNvSpPr/>
      </dsp:nvSpPr>
      <dsp:spPr>
        <a:xfrm>
          <a:off x="863346" y="977646"/>
          <a:ext cx="653796" cy="65379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" kern="1200" dirty="0" smtClean="0"/>
            <a:t>Sustainable Budget Model</a:t>
          </a:r>
          <a:endParaRPr lang="en-US" sz="500" kern="1200" dirty="0"/>
        </a:p>
      </dsp:txBody>
      <dsp:txXfrm>
        <a:off x="895262" y="1009562"/>
        <a:ext cx="589964" cy="589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933E2A2B-7F5A-4A55-AE39-AE7DA70BBAC6}" type="datetimeFigureOut">
              <a:rPr lang="en-US" smtClean="0"/>
              <a:t>5/11/16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2D5272C6-CBC9-4B29-B8F0-EF7C2631C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18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272C6-CBC9-4B29-B8F0-EF7C2631C4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10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University of Wisconsin-Madison Libraries • Madison, WI 53706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90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1"/>
            <a:ext cx="4040188" cy="42227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752599"/>
            <a:ext cx="4038600" cy="422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143000"/>
            <a:ext cx="2743200" cy="781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143000"/>
            <a:ext cx="4953000" cy="4983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05000"/>
            <a:ext cx="3008313" cy="42211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066799"/>
            <a:ext cx="5449888" cy="3660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82296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www.library.wisc.edu</a:t>
            </a:r>
          </a:p>
        </p:txBody>
      </p:sp>
      <p:pic>
        <p:nvPicPr>
          <p:cNvPr id="7" name="Picture 6" descr="UWLibrariesLogo3.pn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152400" y="152400"/>
            <a:ext cx="3810000" cy="11999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0" Type="http://schemas.openxmlformats.org/officeDocument/2006/relationships/diagramQuickStyle" Target="../diagrams/quickStyle4.xml"/><Relationship Id="rId21" Type="http://schemas.openxmlformats.org/officeDocument/2006/relationships/diagramColors" Target="../diagrams/colors4.xml"/><Relationship Id="rId22" Type="http://schemas.microsoft.com/office/2007/relationships/diagramDrawing" Target="../diagrams/drawing4.xml"/><Relationship Id="rId23" Type="http://schemas.openxmlformats.org/officeDocument/2006/relationships/diagramData" Target="../diagrams/data5.xml"/><Relationship Id="rId24" Type="http://schemas.openxmlformats.org/officeDocument/2006/relationships/diagramLayout" Target="../diagrams/layout5.xml"/><Relationship Id="rId25" Type="http://schemas.openxmlformats.org/officeDocument/2006/relationships/diagramQuickStyle" Target="../diagrams/quickStyle5.xml"/><Relationship Id="rId26" Type="http://schemas.openxmlformats.org/officeDocument/2006/relationships/diagramColors" Target="../diagrams/colors5.xml"/><Relationship Id="rId27" Type="http://schemas.microsoft.com/office/2007/relationships/diagramDrawing" Target="../diagrams/drawing5.xml"/><Relationship Id="rId28" Type="http://schemas.openxmlformats.org/officeDocument/2006/relationships/diagramData" Target="../diagrams/data6.xml"/><Relationship Id="rId29" Type="http://schemas.openxmlformats.org/officeDocument/2006/relationships/diagramLayout" Target="../diagrams/layout6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30" Type="http://schemas.openxmlformats.org/officeDocument/2006/relationships/diagramQuickStyle" Target="../diagrams/quickStyle6.xml"/><Relationship Id="rId31" Type="http://schemas.openxmlformats.org/officeDocument/2006/relationships/diagramColors" Target="../diagrams/colors6.xml"/><Relationship Id="rId32" Type="http://schemas.microsoft.com/office/2007/relationships/diagramDrawing" Target="../diagrams/drawing6.xml"/><Relationship Id="rId9" Type="http://schemas.openxmlformats.org/officeDocument/2006/relationships/diagramLayout" Target="../diagrams/layout2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diagramData" Target="../diagrams/data2.xml"/><Relationship Id="rId33" Type="http://schemas.openxmlformats.org/officeDocument/2006/relationships/diagramData" Target="../diagrams/data7.xml"/><Relationship Id="rId34" Type="http://schemas.openxmlformats.org/officeDocument/2006/relationships/diagramLayout" Target="../diagrams/layout7.xml"/><Relationship Id="rId35" Type="http://schemas.openxmlformats.org/officeDocument/2006/relationships/diagramQuickStyle" Target="../diagrams/quickStyle7.xml"/><Relationship Id="rId36" Type="http://schemas.openxmlformats.org/officeDocument/2006/relationships/diagramColors" Target="../diagrams/colors7.xml"/><Relationship Id="rId10" Type="http://schemas.openxmlformats.org/officeDocument/2006/relationships/diagramQuickStyle" Target="../diagrams/quickStyle2.xml"/><Relationship Id="rId11" Type="http://schemas.openxmlformats.org/officeDocument/2006/relationships/diagramColors" Target="../diagrams/colors2.xml"/><Relationship Id="rId12" Type="http://schemas.microsoft.com/office/2007/relationships/diagramDrawing" Target="../diagrams/drawing2.xml"/><Relationship Id="rId13" Type="http://schemas.openxmlformats.org/officeDocument/2006/relationships/diagramData" Target="../diagrams/data3.xml"/><Relationship Id="rId14" Type="http://schemas.openxmlformats.org/officeDocument/2006/relationships/diagramLayout" Target="../diagrams/layout3.xml"/><Relationship Id="rId15" Type="http://schemas.openxmlformats.org/officeDocument/2006/relationships/diagramQuickStyle" Target="../diagrams/quickStyle3.xml"/><Relationship Id="rId16" Type="http://schemas.openxmlformats.org/officeDocument/2006/relationships/diagramColors" Target="../diagrams/colors3.xml"/><Relationship Id="rId17" Type="http://schemas.microsoft.com/office/2007/relationships/diagramDrawing" Target="../diagrams/drawing3.xml"/><Relationship Id="rId18" Type="http://schemas.openxmlformats.org/officeDocument/2006/relationships/diagramData" Target="../diagrams/data4.xml"/><Relationship Id="rId19" Type="http://schemas.openxmlformats.org/officeDocument/2006/relationships/diagramLayout" Target="../diagrams/layout4.xml"/><Relationship Id="rId37" Type="http://schemas.microsoft.com/office/2007/relationships/diagramDrawing" Target="../diagrams/drawing7.xml"/><Relationship Id="rId38" Type="http://schemas.openxmlformats.org/officeDocument/2006/relationships/diagramData" Target="../diagrams/data8.xml"/><Relationship Id="rId39" Type="http://schemas.openxmlformats.org/officeDocument/2006/relationships/diagramLayout" Target="../diagrams/layout8.xml"/><Relationship Id="rId40" Type="http://schemas.openxmlformats.org/officeDocument/2006/relationships/diagramQuickStyle" Target="../diagrams/quickStyle8.xml"/><Relationship Id="rId41" Type="http://schemas.openxmlformats.org/officeDocument/2006/relationships/diagramColors" Target="../diagrams/colors8.xml"/><Relationship Id="rId42" Type="http://schemas.microsoft.com/office/2007/relationships/diagramDrawing" Target="../diagrams/drawing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brary.wisc.edu/wp-content/uploads/2014/07/StakeholderFeedbackSummary.pdf" TargetMode="External"/><Relationship Id="rId3" Type="http://schemas.openxmlformats.org/officeDocument/2006/relationships/hyperlink" Target="http://www.library.wisc.edu/wp-content/uploads/2014/07/CampusLibrariesStrategicFrameworkTimeline.pd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brary.wisc.edu/about/administration/strategic-planning-goals-and%20priorities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lesley.moyo@wisc.ed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o.wisc.edu/consolidationrepor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mp"/><Relationship Id="rId3" Type="http://schemas.openxmlformats.org/officeDocument/2006/relationships/hyperlink" Target="http://web.library.wisc.edu/sp/cca/ebook-usage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://web.library.wisc.edu/sp/cca/patron-groups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2438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cs typeface="Times New Roman" panose="02020603050405020304" pitchFamily="18" charset="0"/>
              </a:rPr>
              <a:t>Re-envisioning Libraries: Process and Best Practices</a:t>
            </a:r>
            <a:endParaRPr lang="en-US" sz="3600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784860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cs typeface="Times New Roman" panose="02020603050405020304" pitchFamily="18" charset="0"/>
              </a:rPr>
              <a:t>Lesley Moyo</a:t>
            </a:r>
          </a:p>
          <a:p>
            <a:r>
              <a:rPr lang="en-US" sz="2400" dirty="0" smtClean="0">
                <a:cs typeface="Times New Roman" panose="02020603050405020304" pitchFamily="18" charset="0"/>
              </a:rPr>
              <a:t>Associate University Librarian for Public Services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3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/>
          </p:nvPr>
        </p:nvGraphicFramePr>
        <p:xfrm>
          <a:off x="450565" y="2506903"/>
          <a:ext cx="8229600" cy="1371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839200" cy="1447800"/>
          </a:xfrm>
        </p:spPr>
        <p:txBody>
          <a:bodyPr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Path to a 21st Century academic and research library – Engaging the academic community in planning the transformation of UW-Madison campus libraries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1" name="Diagram 20"/>
          <p:cNvGraphicFramePr/>
          <p:nvPr>
            <p:extLst/>
          </p:nvPr>
        </p:nvGraphicFramePr>
        <p:xfrm>
          <a:off x="152400" y="6002255"/>
          <a:ext cx="8610600" cy="618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26265250"/>
              </p:ext>
            </p:extLst>
          </p:nvPr>
        </p:nvGraphicFramePr>
        <p:xfrm>
          <a:off x="317500" y="3733800"/>
          <a:ext cx="12192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4" name="Diagram 13"/>
          <p:cNvGraphicFramePr/>
          <p:nvPr>
            <p:extLst/>
          </p:nvPr>
        </p:nvGraphicFramePr>
        <p:xfrm>
          <a:off x="1612900" y="3784600"/>
          <a:ext cx="1212850" cy="193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5" name="Diagram 14"/>
          <p:cNvGraphicFramePr/>
          <p:nvPr>
            <p:extLst/>
          </p:nvPr>
        </p:nvGraphicFramePr>
        <p:xfrm>
          <a:off x="2895600" y="3810000"/>
          <a:ext cx="13081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16" name="Diagram 15"/>
          <p:cNvGraphicFramePr/>
          <p:nvPr>
            <p:extLst/>
          </p:nvPr>
        </p:nvGraphicFramePr>
        <p:xfrm>
          <a:off x="4254500" y="3733800"/>
          <a:ext cx="14478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18" name="Diagram 17"/>
          <p:cNvGraphicFramePr/>
          <p:nvPr>
            <p:extLst/>
          </p:nvPr>
        </p:nvGraphicFramePr>
        <p:xfrm>
          <a:off x="5803900" y="3810000"/>
          <a:ext cx="14478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3" r:lo="rId34" r:qs="rId35" r:cs="rId36"/>
          </a:graphicData>
        </a:graphic>
      </p:graphicFrame>
      <p:graphicFrame>
        <p:nvGraphicFramePr>
          <p:cNvPr id="20" name="Diagram 19"/>
          <p:cNvGraphicFramePr/>
          <p:nvPr>
            <p:extLst/>
          </p:nvPr>
        </p:nvGraphicFramePr>
        <p:xfrm>
          <a:off x="7325591" y="3844637"/>
          <a:ext cx="16764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8" r:lo="rId39" r:qs="rId40" r:cs="rId41"/>
          </a:graphicData>
        </a:graphic>
      </p:graphicFrame>
    </p:spTree>
    <p:extLst>
      <p:ext uri="{BB962C8B-B14F-4D97-AF65-F5344CB8AC3E}">
        <p14:creationId xmlns:p14="http://schemas.microsoft.com/office/powerpoint/2010/main" val="362479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362200"/>
            <a:ext cx="8229600" cy="1500187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4400" dirty="0" smtClean="0"/>
              <a:t>Engaging stakeholders in the development of a strategic framework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37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153400" cy="838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Stakeholder engagement – Outcome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694706" cy="464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Identification of stakeholders:</a:t>
            </a:r>
          </a:p>
          <a:p>
            <a:pPr lvl="1"/>
            <a:r>
              <a:rPr lang="en-US" sz="2400" dirty="0" smtClean="0"/>
              <a:t>Primary affiliates</a:t>
            </a:r>
          </a:p>
          <a:p>
            <a:pPr lvl="1"/>
            <a:r>
              <a:rPr lang="en-US" sz="2400" dirty="0" smtClean="0"/>
              <a:t>Institutional peers</a:t>
            </a:r>
          </a:p>
          <a:p>
            <a:pPr lvl="1"/>
            <a:r>
              <a:rPr lang="en-US" sz="2400" dirty="0" smtClean="0"/>
              <a:t>Professional associations</a:t>
            </a:r>
          </a:p>
          <a:p>
            <a:r>
              <a:rPr lang="en-US" sz="2800" dirty="0" smtClean="0"/>
              <a:t>Summary outcome</a:t>
            </a:r>
          </a:p>
          <a:p>
            <a:pPr lvl="1"/>
            <a:r>
              <a:rPr lang="en-US" sz="2200" dirty="0" smtClean="0">
                <a:hlinkClick r:id="rId2"/>
              </a:rPr>
              <a:t>http</a:t>
            </a:r>
            <a:r>
              <a:rPr lang="en-US" sz="2200" dirty="0">
                <a:hlinkClick r:id="rId2"/>
              </a:rPr>
              <a:t>://www.library.wisc.edu/wp-content/uploads/2014/07/</a:t>
            </a:r>
            <a:r>
              <a:rPr lang="en-US" sz="2200" dirty="0" smtClean="0">
                <a:hlinkClick r:id="rId2"/>
              </a:rPr>
              <a:t>StakeholderFeedbackSummary.pdf</a:t>
            </a:r>
            <a:endParaRPr lang="en-US" sz="2600" dirty="0" smtClean="0"/>
          </a:p>
          <a:p>
            <a:r>
              <a:rPr lang="en-US" sz="2800" dirty="0" smtClean="0"/>
              <a:t>Timeline</a:t>
            </a:r>
          </a:p>
          <a:p>
            <a:pPr lvl="1"/>
            <a:r>
              <a:rPr lang="en-US" sz="2200" dirty="0" smtClean="0">
                <a:hlinkClick r:id="rId3"/>
              </a:rPr>
              <a:t>http</a:t>
            </a:r>
            <a:r>
              <a:rPr lang="en-US" sz="2200" dirty="0">
                <a:hlinkClick r:id="rId3"/>
              </a:rPr>
              <a:t>://www.library.wisc.edu/wp-content/uploads/2014/07/</a:t>
            </a:r>
            <a:r>
              <a:rPr lang="en-US" sz="2200" dirty="0" smtClean="0">
                <a:hlinkClick r:id="rId3"/>
              </a:rPr>
              <a:t>CampusLibrariesStrategicFrameworkTimeline.pdf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244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Strategic Plan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990400" cy="4267200"/>
          </a:xfrm>
        </p:spPr>
        <p:txBody>
          <a:bodyPr>
            <a:normAutofit fontScale="77500" lnSpcReduction="20000"/>
          </a:bodyPr>
          <a:lstStyle/>
          <a:p>
            <a:pPr marL="457200" lvl="1" indent="0">
              <a:buNone/>
            </a:pPr>
            <a:endParaRPr lang="en-US" sz="2200" dirty="0"/>
          </a:p>
          <a:p>
            <a:r>
              <a:rPr lang="en-US" sz="3600" dirty="0" smtClean="0"/>
              <a:t>Strategic plan</a:t>
            </a:r>
          </a:p>
          <a:p>
            <a:pPr lvl="1"/>
            <a:r>
              <a:rPr lang="en-US" sz="3100" dirty="0">
                <a:cs typeface="Times New Roman" panose="02020603050405020304" pitchFamily="18" charset="0"/>
                <a:hlinkClick r:id="rId2"/>
              </a:rPr>
              <a:t>http://www.library.wisc.edu/about/administration/strategic-planning-goals-and priorities</a:t>
            </a:r>
            <a:r>
              <a:rPr lang="en-US" sz="3100" dirty="0" smtClean="0">
                <a:cs typeface="Times New Roman" panose="02020603050405020304" pitchFamily="18" charset="0"/>
                <a:hlinkClick r:id="rId2"/>
              </a:rPr>
              <a:t>/</a:t>
            </a:r>
            <a:endParaRPr lang="en-US" sz="3100" dirty="0" smtClean="0"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dirty="0">
              <a:cs typeface="Times New Roman" panose="02020603050405020304" pitchFamily="18" charset="0"/>
            </a:endParaRPr>
          </a:p>
          <a:p>
            <a:r>
              <a:rPr lang="en-US" sz="3600" dirty="0" smtClean="0">
                <a:cs typeface="Times New Roman" panose="02020603050405020304" pitchFamily="18" charset="0"/>
              </a:rPr>
              <a:t>Integral </a:t>
            </a:r>
            <a:r>
              <a:rPr lang="en-US" sz="3600" dirty="0">
                <a:cs typeface="Times New Roman" panose="02020603050405020304" pitchFamily="18" charset="0"/>
              </a:rPr>
              <a:t>to Plan:</a:t>
            </a:r>
          </a:p>
          <a:p>
            <a:pPr lvl="1"/>
            <a:r>
              <a:rPr lang="en-US" sz="3100" dirty="0">
                <a:cs typeface="Times New Roman" panose="02020603050405020304" pitchFamily="18" charset="0"/>
              </a:rPr>
              <a:t>Library consolidation</a:t>
            </a:r>
          </a:p>
          <a:p>
            <a:pPr lvl="1"/>
            <a:r>
              <a:rPr lang="en-US" sz="3100" dirty="0">
                <a:cs typeface="Times New Roman" panose="02020603050405020304" pitchFamily="18" charset="0"/>
              </a:rPr>
              <a:t>Strengthening of collections program (investment in </a:t>
            </a:r>
            <a:r>
              <a:rPr lang="en-US" sz="3100" dirty="0" err="1">
                <a:cs typeface="Times New Roman" panose="02020603050405020304" pitchFamily="18" charset="0"/>
              </a:rPr>
              <a:t>eContent</a:t>
            </a:r>
            <a:r>
              <a:rPr lang="en-US" sz="3100" dirty="0"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en-US" sz="3100" dirty="0">
                <a:cs typeface="Times New Roman" panose="02020603050405020304" pitchFamily="18" charset="0"/>
              </a:rPr>
              <a:t>Facilities master planning/renovation of spaces</a:t>
            </a:r>
          </a:p>
          <a:p>
            <a:pPr lvl="1"/>
            <a:r>
              <a:rPr lang="en-US" sz="3100" dirty="0">
                <a:cs typeface="Times New Roman" panose="02020603050405020304" pitchFamily="18" charset="0"/>
              </a:rPr>
              <a:t>Establishment of a scholarly communications program</a:t>
            </a:r>
          </a:p>
          <a:p>
            <a:pPr lvl="1"/>
            <a:r>
              <a:rPr lang="en-US" sz="3100" dirty="0">
                <a:cs typeface="Times New Roman" panose="02020603050405020304" pitchFamily="18" charset="0"/>
              </a:rPr>
              <a:t>Investment in developing a robust IT infrastructure</a:t>
            </a:r>
          </a:p>
          <a:p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9773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en-US" sz="4400" dirty="0" smtClean="0"/>
              <a:t>Applying the strategic framework to develop a </a:t>
            </a:r>
            <a:r>
              <a:rPr lang="en-US" sz="4400" dirty="0" smtClean="0"/>
              <a:t>change </a:t>
            </a:r>
            <a:r>
              <a:rPr lang="en-US" sz="4400" dirty="0" smtClean="0"/>
              <a:t>agenda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37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Rethinking service delivery model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915400" cy="4495800"/>
          </a:xfrm>
        </p:spPr>
        <p:txBody>
          <a:bodyPr>
            <a:normAutofit fontScale="85000" lnSpcReduction="10000"/>
          </a:bodyPr>
          <a:lstStyle/>
          <a:p>
            <a:r>
              <a:rPr lang="en-US" sz="3300" dirty="0" smtClean="0"/>
              <a:t>Investment in </a:t>
            </a:r>
            <a:r>
              <a:rPr lang="en-US" sz="3300" dirty="0" err="1" smtClean="0"/>
              <a:t>eContent</a:t>
            </a:r>
            <a:endParaRPr lang="en-US" sz="3300" dirty="0" smtClean="0"/>
          </a:p>
          <a:p>
            <a:r>
              <a:rPr lang="en-US" sz="3300" dirty="0" smtClean="0"/>
              <a:t>Investment in high density storage</a:t>
            </a:r>
          </a:p>
          <a:p>
            <a:r>
              <a:rPr lang="en-US" sz="3300" dirty="0" smtClean="0"/>
              <a:t>Virtual delivery of services</a:t>
            </a:r>
          </a:p>
          <a:p>
            <a:r>
              <a:rPr lang="en-US" sz="3300" dirty="0" smtClean="0"/>
              <a:t>Leverage IT ecosystem to provide innovative services</a:t>
            </a:r>
          </a:p>
          <a:p>
            <a:r>
              <a:rPr lang="en-US" sz="3300" dirty="0" smtClean="0"/>
              <a:t>New liaison roles</a:t>
            </a:r>
          </a:p>
          <a:p>
            <a:r>
              <a:rPr lang="en-US" sz="3300" dirty="0" smtClean="0"/>
              <a:t>Expansion of eLearning portfolio</a:t>
            </a:r>
          </a:p>
          <a:p>
            <a:r>
              <a:rPr lang="en-US" sz="3300" dirty="0" smtClean="0"/>
              <a:t>Pervasive library brand in virtual environment</a:t>
            </a:r>
          </a:p>
          <a:p>
            <a:r>
              <a:rPr lang="en-US" sz="3300" dirty="0" smtClean="0"/>
              <a:t>Greater integration in lifecycle of research, teaching, and learning</a:t>
            </a:r>
          </a:p>
          <a:p>
            <a:pPr lvl="1"/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</a:t>
            </a:r>
            <a:r>
              <a:rPr lang="en-US" dirty="0" err="1" smtClean="0"/>
              <a:t>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759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Library consolidation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534400" cy="3992563"/>
          </a:xfrm>
        </p:spPr>
        <p:txBody>
          <a:bodyPr/>
          <a:lstStyle/>
          <a:p>
            <a:r>
              <a:rPr lang="en-US" sz="2800" dirty="0" smtClean="0"/>
              <a:t>Concentration of print resources</a:t>
            </a:r>
          </a:p>
          <a:p>
            <a:r>
              <a:rPr lang="en-US" sz="2800" dirty="0" smtClean="0"/>
              <a:t>Reduction </a:t>
            </a:r>
            <a:r>
              <a:rPr lang="en-US" sz="2800" dirty="0"/>
              <a:t>of physical footprint of the </a:t>
            </a:r>
            <a:r>
              <a:rPr lang="en-US" sz="2800" dirty="0" smtClean="0"/>
              <a:t>library</a:t>
            </a:r>
          </a:p>
          <a:p>
            <a:r>
              <a:rPr lang="en-US" sz="2800" dirty="0" smtClean="0"/>
              <a:t>Realignment </a:t>
            </a:r>
            <a:r>
              <a:rPr lang="en-US" sz="2800" dirty="0"/>
              <a:t>of staff resources with services and program </a:t>
            </a:r>
            <a:r>
              <a:rPr lang="en-US" sz="2800" dirty="0" smtClean="0"/>
              <a:t>priorities</a:t>
            </a:r>
          </a:p>
          <a:p>
            <a:r>
              <a:rPr lang="en-US" sz="2800" dirty="0" smtClean="0"/>
              <a:t>Redesign </a:t>
            </a:r>
            <a:r>
              <a:rPr lang="en-US" sz="2800" dirty="0"/>
              <a:t>of library spaces </a:t>
            </a:r>
            <a:endParaRPr lang="en-US" sz="2800" dirty="0" smtClean="0"/>
          </a:p>
          <a:p>
            <a:r>
              <a:rPr lang="en-US" sz="2800" dirty="0" smtClean="0"/>
              <a:t>Facilities </a:t>
            </a:r>
            <a:r>
              <a:rPr lang="en-US" sz="2800" dirty="0"/>
              <a:t>master planning</a:t>
            </a:r>
          </a:p>
          <a:p>
            <a:r>
              <a:rPr lang="en-US" sz="2800" dirty="0"/>
              <a:t>Alignment with campus priorities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4802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cs typeface="Times New Roman" panose="02020603050405020304" pitchFamily="18" charset="0"/>
              </a:rPr>
              <a:t>Current and forthcoming consolidation</a:t>
            </a:r>
            <a:endParaRPr lang="en-US" sz="36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14600"/>
            <a:ext cx="8763000" cy="3810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cs typeface="Times New Roman" panose="02020603050405020304" pitchFamily="18" charset="0"/>
              </a:rPr>
              <a:t>Chemistry Library</a:t>
            </a:r>
          </a:p>
          <a:p>
            <a:r>
              <a:rPr lang="en-US" sz="2800" dirty="0" smtClean="0">
                <a:cs typeface="Times New Roman" panose="02020603050405020304" pitchFamily="18" charset="0"/>
              </a:rPr>
              <a:t>Geography Library</a:t>
            </a:r>
          </a:p>
          <a:p>
            <a:r>
              <a:rPr lang="en-US" sz="2800" dirty="0" smtClean="0">
                <a:cs typeface="Times New Roman" panose="02020603050405020304" pitchFamily="18" charset="0"/>
              </a:rPr>
              <a:t>Business Library</a:t>
            </a:r>
            <a:endParaRPr lang="en-US" sz="2800" dirty="0">
              <a:cs typeface="Times New Roman" panose="02020603050405020304" pitchFamily="18" charset="0"/>
            </a:endParaRPr>
          </a:p>
          <a:p>
            <a:r>
              <a:rPr lang="en-US" sz="2800" dirty="0" smtClean="0">
                <a:cs typeface="Times New Roman" panose="02020603050405020304" pitchFamily="18" charset="0"/>
              </a:rPr>
              <a:t>Wendt Engineering Commons Library</a:t>
            </a:r>
          </a:p>
          <a:p>
            <a:r>
              <a:rPr lang="en-US" sz="2800" dirty="0" err="1" smtClean="0">
                <a:cs typeface="Times New Roman" panose="02020603050405020304" pitchFamily="18" charset="0"/>
              </a:rPr>
              <a:t>Ebling</a:t>
            </a:r>
            <a:r>
              <a:rPr lang="en-US" sz="2800" dirty="0" smtClean="0">
                <a:cs typeface="Times New Roman" panose="02020603050405020304" pitchFamily="18" charset="0"/>
              </a:rPr>
              <a:t> Health Sciences Library</a:t>
            </a:r>
          </a:p>
          <a:p>
            <a:r>
              <a:rPr lang="en-US" sz="2800" dirty="0" smtClean="0">
                <a:cs typeface="Times New Roman" panose="02020603050405020304" pitchFamily="18" charset="0"/>
              </a:rPr>
              <a:t>Veterinary Medicine Reading Room</a:t>
            </a:r>
          </a:p>
          <a:p>
            <a:r>
              <a:rPr lang="en-US" sz="2800" dirty="0" smtClean="0">
                <a:cs typeface="Times New Roman" panose="02020603050405020304" pitchFamily="18" charset="0"/>
              </a:rPr>
              <a:t>School of Human Ecology Library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124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cs typeface="Times New Roman" panose="02020603050405020304" pitchFamily="18" charset="0"/>
              </a:rPr>
              <a:t>Campus libraries </a:t>
            </a:r>
            <a:r>
              <a:rPr lang="en-US" sz="3600" dirty="0">
                <a:cs typeface="Times New Roman" panose="02020603050405020304" pitchFamily="18" charset="0"/>
              </a:rPr>
              <a:t>f</a:t>
            </a:r>
            <a:r>
              <a:rPr lang="en-US" sz="3600" dirty="0" smtClean="0">
                <a:cs typeface="Times New Roman" panose="02020603050405020304" pitchFamily="18" charset="0"/>
              </a:rPr>
              <a:t>acilities </a:t>
            </a:r>
            <a:r>
              <a:rPr lang="en-US" sz="3600" dirty="0">
                <a:cs typeface="Times New Roman" panose="02020603050405020304" pitchFamily="18" charset="0"/>
              </a:rPr>
              <a:t>m</a:t>
            </a:r>
            <a:r>
              <a:rPr lang="en-US" sz="3600" dirty="0" smtClean="0">
                <a:cs typeface="Times New Roman" panose="02020603050405020304" pitchFamily="18" charset="0"/>
              </a:rPr>
              <a:t>aster </a:t>
            </a:r>
            <a:r>
              <a:rPr lang="en-US" sz="3600" dirty="0">
                <a:cs typeface="Times New Roman" panose="02020603050405020304" pitchFamily="18" charset="0"/>
              </a:rPr>
              <a:t>p</a:t>
            </a:r>
            <a:r>
              <a:rPr lang="en-US" sz="3600" dirty="0" smtClean="0">
                <a:cs typeface="Times New Roman" panose="02020603050405020304" pitchFamily="18" charset="0"/>
              </a:rPr>
              <a:t>lan</a:t>
            </a:r>
            <a:endParaRPr lang="en-US" sz="36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133600"/>
            <a:ext cx="8991600" cy="4191000"/>
          </a:xfrm>
        </p:spPr>
        <p:txBody>
          <a:bodyPr>
            <a:normAutofit fontScale="25000" lnSpcReduction="20000"/>
          </a:bodyPr>
          <a:lstStyle/>
          <a:p>
            <a:endParaRPr lang="en-US" sz="2800" dirty="0" smtClean="0"/>
          </a:p>
          <a:p>
            <a:r>
              <a:rPr lang="en-US" sz="11200" dirty="0" smtClean="0">
                <a:cs typeface="Times New Roman" panose="02020603050405020304" pitchFamily="18" charset="0"/>
              </a:rPr>
              <a:t>Inventory/Space utilization and analysis</a:t>
            </a:r>
          </a:p>
          <a:p>
            <a:endParaRPr lang="en-US" dirty="0" smtClean="0">
              <a:cs typeface="Times New Roman" panose="02020603050405020304" pitchFamily="18" charset="0"/>
            </a:endParaRPr>
          </a:p>
          <a:p>
            <a:endParaRPr lang="en-US" dirty="0" smtClean="0">
              <a:cs typeface="Times New Roman" panose="02020603050405020304" pitchFamily="18" charset="0"/>
            </a:endParaRPr>
          </a:p>
          <a:p>
            <a:r>
              <a:rPr lang="en-US" sz="11200" dirty="0" smtClean="0">
                <a:cs typeface="Times New Roman" panose="02020603050405020304" pitchFamily="18" charset="0"/>
              </a:rPr>
              <a:t>Examination of space needs for supporting disciplinary/interdisciplinary research needs across campus libraries; as well as undergraduate needs</a:t>
            </a:r>
          </a:p>
          <a:p>
            <a:endParaRPr lang="en-US" dirty="0" smtClean="0">
              <a:cs typeface="Times New Roman" panose="02020603050405020304" pitchFamily="18" charset="0"/>
            </a:endParaRPr>
          </a:p>
          <a:p>
            <a:r>
              <a:rPr lang="en-US" sz="11200" dirty="0">
                <a:cs typeface="Times New Roman" panose="02020603050405020304" pitchFamily="18" charset="0"/>
              </a:rPr>
              <a:t>Plans for meeting current and emerging needs, including needs for collections </a:t>
            </a:r>
            <a:r>
              <a:rPr lang="en-US" sz="11200" dirty="0" smtClean="0">
                <a:cs typeface="Times New Roman" panose="02020603050405020304" pitchFamily="18" charset="0"/>
              </a:rPr>
              <a:t>storage</a:t>
            </a:r>
          </a:p>
          <a:p>
            <a:endParaRPr lang="en-US" dirty="0" smtClean="0">
              <a:cs typeface="Times New Roman" panose="02020603050405020304" pitchFamily="18" charset="0"/>
            </a:endParaRPr>
          </a:p>
          <a:p>
            <a:r>
              <a:rPr lang="en-US" sz="11200" dirty="0" smtClean="0">
                <a:cs typeface="Times New Roman" panose="02020603050405020304" pitchFamily="18" charset="0"/>
              </a:rPr>
              <a:t>Plan for transforming libraries into 21</a:t>
            </a:r>
            <a:r>
              <a:rPr lang="en-US" sz="11200" baseline="30000" dirty="0" smtClean="0">
                <a:cs typeface="Times New Roman" panose="02020603050405020304" pitchFamily="18" charset="0"/>
              </a:rPr>
              <a:t>st</a:t>
            </a:r>
            <a:r>
              <a:rPr lang="en-US" sz="11200" dirty="0" smtClean="0">
                <a:cs typeface="Times New Roman" panose="02020603050405020304" pitchFamily="18" charset="0"/>
              </a:rPr>
              <a:t> Century facilities by creating innovative spaces that support a myriad of academic activities</a:t>
            </a:r>
          </a:p>
          <a:p>
            <a:pPr marL="0" indent="0">
              <a:buNone/>
            </a:pPr>
            <a:r>
              <a:rPr lang="en-US" sz="11200" dirty="0" smtClean="0"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1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Wisconsin-Madison Libraries • Madison, WI 53706</a:t>
            </a:r>
            <a:br>
              <a:rPr lang="en-US" dirty="0" smtClean="0"/>
            </a:br>
            <a:r>
              <a:rPr lang="en-US" dirty="0" smtClean="0"/>
              <a:t>Phone: (608) 262-3193 • </a:t>
            </a:r>
            <a:r>
              <a:rPr lang="en-US" dirty="0" err="1" smtClean="0"/>
              <a:t>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925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Q&amp;A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37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Presentation </a:t>
            </a:r>
            <a:r>
              <a:rPr lang="en-US" sz="3600" dirty="0" smtClean="0"/>
              <a:t>outline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915400" cy="4267200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 smtClean="0"/>
              <a:t>Introduction </a:t>
            </a:r>
          </a:p>
          <a:p>
            <a:r>
              <a:rPr lang="en-US" sz="3000" dirty="0" smtClean="0"/>
              <a:t>The need for library transformation</a:t>
            </a:r>
          </a:p>
          <a:p>
            <a:r>
              <a:rPr lang="en-US" sz="3000" dirty="0" smtClean="0"/>
              <a:t>Engaging stakeholders in the development of a strategic framework</a:t>
            </a:r>
          </a:p>
          <a:p>
            <a:r>
              <a:rPr lang="en-US" sz="3000" dirty="0" smtClean="0"/>
              <a:t>Applying the framework to develop and implement a change agenda:</a:t>
            </a:r>
          </a:p>
          <a:p>
            <a:pPr marL="0" indent="0">
              <a:buNone/>
            </a:pPr>
            <a:endParaRPr lang="en-US" sz="1100" dirty="0" smtClean="0"/>
          </a:p>
          <a:p>
            <a:pPr lvl="1"/>
            <a:r>
              <a:rPr lang="en-US" sz="2600" dirty="0" smtClean="0"/>
              <a:t>Rethinking service delivery model</a:t>
            </a:r>
          </a:p>
          <a:p>
            <a:pPr lvl="1"/>
            <a:r>
              <a:rPr lang="en-US" sz="2600" dirty="0" smtClean="0"/>
              <a:t>Library consolidation</a:t>
            </a:r>
          </a:p>
          <a:p>
            <a:pPr lvl="1"/>
            <a:r>
              <a:rPr lang="en-US" sz="2600" dirty="0" smtClean="0"/>
              <a:t>Facilities master planning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8921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US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2590800"/>
            <a:ext cx="8458200" cy="353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Lesley Moyo</a:t>
            </a:r>
          </a:p>
          <a:p>
            <a:pPr marL="0" indent="0">
              <a:buNone/>
            </a:pPr>
            <a:r>
              <a:rPr lang="en-US" sz="1800" dirty="0"/>
              <a:t>Associate University Librarian for Public Services</a:t>
            </a:r>
          </a:p>
          <a:p>
            <a:pPr marL="0" indent="0">
              <a:buNone/>
            </a:pPr>
            <a:r>
              <a:rPr lang="en-US" sz="1800" dirty="0"/>
              <a:t>University of Wisconsin-Madison</a:t>
            </a:r>
          </a:p>
          <a:p>
            <a:pPr marL="0" indent="0">
              <a:buNone/>
            </a:pPr>
            <a:r>
              <a:rPr lang="en-US" sz="1800" dirty="0"/>
              <a:t>General Library </a:t>
            </a:r>
            <a:r>
              <a:rPr lang="en-US" sz="1800" dirty="0" smtClean="0"/>
              <a:t>System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372J Memorial Library</a:t>
            </a:r>
          </a:p>
          <a:p>
            <a:pPr marL="0" indent="0">
              <a:buNone/>
            </a:pPr>
            <a:r>
              <a:rPr lang="en-US" sz="1800" dirty="0"/>
              <a:t>728 State Street</a:t>
            </a:r>
          </a:p>
          <a:p>
            <a:pPr marL="0" indent="0">
              <a:buNone/>
            </a:pPr>
            <a:r>
              <a:rPr lang="en-US" sz="1800" dirty="0"/>
              <a:t>Madison, WI 53706-1494</a:t>
            </a:r>
          </a:p>
          <a:p>
            <a:pPr marL="0" indent="0">
              <a:buNone/>
            </a:pPr>
            <a:r>
              <a:rPr lang="en-US" sz="1800" dirty="0"/>
              <a:t>Office: 608-263-4962</a:t>
            </a:r>
          </a:p>
          <a:p>
            <a:pPr marL="0" indent="0">
              <a:buNone/>
            </a:pPr>
            <a:r>
              <a:rPr lang="en-US" sz="1800" dirty="0"/>
              <a:t>Mobile: 814-777-7565</a:t>
            </a:r>
          </a:p>
          <a:p>
            <a:pPr marL="0" indent="0">
              <a:buNone/>
            </a:pPr>
            <a:r>
              <a:rPr lang="en-US" sz="1800" dirty="0">
                <a:hlinkClick r:id="rId2"/>
              </a:rPr>
              <a:t>lesley.moyo@</a:t>
            </a:r>
            <a:r>
              <a:rPr lang="en-US" sz="1800" dirty="0" smtClean="0">
                <a:hlinkClick r:id="rId2"/>
              </a:rPr>
              <a:t>wisc.edu</a:t>
            </a:r>
            <a:r>
              <a:rPr lang="en-US" sz="1800" dirty="0" smtClean="0"/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7734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725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Introduction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057400"/>
            <a:ext cx="8915400" cy="449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This presentation builds on a previous one given by Ed Van </a:t>
            </a:r>
            <a:r>
              <a:rPr lang="en-US" sz="2800" dirty="0" err="1" smtClean="0"/>
              <a:t>Gemert</a:t>
            </a:r>
            <a:r>
              <a:rPr lang="en-US" sz="2800" dirty="0" smtClean="0"/>
              <a:t>, the Vice Provost for Libraries at UW-Madison, during his last visit</a:t>
            </a:r>
          </a:p>
          <a:p>
            <a:endParaRPr lang="en-US" sz="800" dirty="0" smtClean="0"/>
          </a:p>
          <a:p>
            <a:r>
              <a:rPr lang="en-US" sz="2800" dirty="0" smtClean="0"/>
              <a:t>Presentation centers on completed and current phases of transforming the UW-Madison libraries:</a:t>
            </a:r>
          </a:p>
          <a:p>
            <a:pPr lvl="1"/>
            <a:r>
              <a:rPr lang="en-US" sz="2400" dirty="0" smtClean="0"/>
              <a:t>Consolidation planning and implementation</a:t>
            </a:r>
          </a:p>
          <a:p>
            <a:pPr lvl="1"/>
            <a:r>
              <a:rPr lang="en-US" sz="2400" dirty="0" smtClean="0">
                <a:hlinkClick r:id="rId2"/>
              </a:rPr>
              <a:t>http://go.wisc.edu/consolidationreport</a:t>
            </a:r>
            <a:r>
              <a:rPr lang="en-US" sz="2400" dirty="0" smtClean="0"/>
              <a:t> </a:t>
            </a:r>
            <a:endParaRPr lang="en-US" sz="2000" dirty="0" smtClean="0"/>
          </a:p>
          <a:p>
            <a:pPr lvl="1"/>
            <a:r>
              <a:rPr lang="en-US" sz="2400" dirty="0" smtClean="0"/>
              <a:t>Facilities master planning</a:t>
            </a:r>
          </a:p>
          <a:p>
            <a:pPr lvl="1"/>
            <a:r>
              <a:rPr lang="en-US" sz="2400" dirty="0" smtClean="0"/>
              <a:t>Rethinking service delivery model</a:t>
            </a:r>
          </a:p>
          <a:p>
            <a:pPr lvl="1"/>
            <a:endParaRPr lang="en-US" sz="2400" dirty="0" smtClean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441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The need for change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37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E-Book Usage by Package - Mozilla Firefox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5" t="11674" r="12468" b="12445"/>
          <a:stretch/>
        </p:blipFill>
        <p:spPr>
          <a:xfrm>
            <a:off x="533400" y="1371600"/>
            <a:ext cx="8077200" cy="49911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124200" y="2438400"/>
            <a:ext cx="388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hlinkClick r:id="rId3"/>
              </a:rPr>
              <a:t>http</a:t>
            </a:r>
            <a:r>
              <a:rPr lang="en-US" sz="1200" u="sng" dirty="0">
                <a:hlinkClick r:id="rId3"/>
              </a:rPr>
              <a:t>://web.library.wisc.edu/sp/cca/ebook-usage.html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3432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Declining print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irculation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67007"/>
            <a:ext cx="8229600" cy="43813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657600" y="2771001"/>
            <a:ext cx="4191000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u="sng" dirty="0">
                <a:hlinkClick r:id="rId3"/>
              </a:rPr>
              <a:t>http://web.library.wisc.edu/sp/cca/patron-groups.html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7665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47800"/>
            <a:ext cx="87630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Impetus for change in academic libraries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14600"/>
            <a:ext cx="8686800" cy="3382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New trends</a:t>
            </a:r>
          </a:p>
          <a:p>
            <a:r>
              <a:rPr lang="en-US" sz="2800" dirty="0" smtClean="0"/>
              <a:t>Changing user needs</a:t>
            </a:r>
          </a:p>
          <a:p>
            <a:r>
              <a:rPr lang="en-US" sz="2800" dirty="0" smtClean="0"/>
              <a:t>Evolving strategic agenda</a:t>
            </a:r>
          </a:p>
          <a:p>
            <a:r>
              <a:rPr lang="en-US" sz="2800" dirty="0" smtClean="0"/>
              <a:t>Changing technologies</a:t>
            </a:r>
          </a:p>
          <a:p>
            <a:r>
              <a:rPr lang="en-US" sz="2800" dirty="0" smtClean="0"/>
              <a:t>Pursuit of sustainable budget models</a:t>
            </a:r>
          </a:p>
          <a:p>
            <a:r>
              <a:rPr lang="en-US" sz="2800" dirty="0" smtClean="0"/>
              <a:t>Other higher education environment factors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118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00200"/>
            <a:ext cx="8915400" cy="990600"/>
          </a:xfrm>
        </p:spPr>
        <p:txBody>
          <a:bodyPr>
            <a:noAutofit/>
          </a:bodyPr>
          <a:lstStyle/>
          <a:p>
            <a:r>
              <a:rPr lang="en-US" sz="3600" dirty="0"/>
              <a:t>Re-envisioning the UW-Madison </a:t>
            </a:r>
            <a:r>
              <a:rPr lang="en-US" sz="3600" dirty="0" smtClean="0"/>
              <a:t>libraries</a:t>
            </a:r>
            <a:r>
              <a:rPr lang="en-US" sz="3600" dirty="0"/>
              <a:t>: </a:t>
            </a:r>
            <a:r>
              <a:rPr lang="en-US" sz="3600" dirty="0" smtClean="0"/>
              <a:t>process </a:t>
            </a:r>
            <a:r>
              <a:rPr lang="en-US" sz="3600" dirty="0"/>
              <a:t>and </a:t>
            </a:r>
            <a:r>
              <a:rPr lang="en-US" sz="3600" dirty="0" smtClean="0"/>
              <a:t>best </a:t>
            </a:r>
            <a:r>
              <a:rPr lang="en-US" sz="3600" dirty="0"/>
              <a:t>p</a:t>
            </a:r>
            <a:r>
              <a:rPr lang="en-US" sz="3600" dirty="0" smtClean="0"/>
              <a:t>ractices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895600"/>
            <a:ext cx="8763000" cy="34591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Integrated approach</a:t>
            </a:r>
          </a:p>
          <a:p>
            <a:r>
              <a:rPr lang="en-US" sz="2800" dirty="0" smtClean="0"/>
              <a:t>Sustained engagement with stakeholders</a:t>
            </a:r>
          </a:p>
          <a:p>
            <a:r>
              <a:rPr lang="en-US" sz="2800" dirty="0" smtClean="0"/>
              <a:t>Visible milestones</a:t>
            </a:r>
          </a:p>
          <a:p>
            <a:r>
              <a:rPr lang="en-US" sz="2800" dirty="0" smtClean="0"/>
              <a:t>Documenting outcomes of each phase</a:t>
            </a:r>
          </a:p>
          <a:p>
            <a:r>
              <a:rPr lang="en-US" sz="2800" dirty="0" smtClean="0"/>
              <a:t>Keeping goal in sight</a:t>
            </a:r>
          </a:p>
          <a:p>
            <a:r>
              <a:rPr lang="en-US" sz="2800" dirty="0" smtClean="0"/>
              <a:t>Engaging expert consultants 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Wisconsin-Madison Libraries • Madison, WI 53706</a:t>
            </a:r>
            <a:br>
              <a:rPr lang="en-US" smtClean="0"/>
            </a:br>
            <a:r>
              <a:rPr lang="en-US" smtClean="0"/>
              <a:t>Phone: (608) 262-3193 • www.library.wisc.edu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264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8">
      <a:dk1>
        <a:srgbClr val="801C1A"/>
      </a:dk1>
      <a:lt1>
        <a:srgbClr val="EEECE1"/>
      </a:lt1>
      <a:dk2>
        <a:srgbClr val="03080D"/>
      </a:dk2>
      <a:lt2>
        <a:srgbClr val="EEECE1"/>
      </a:lt2>
      <a:accent1>
        <a:srgbClr val="4F81BD"/>
      </a:accent1>
      <a:accent2>
        <a:srgbClr val="E5B9B7"/>
      </a:accent2>
      <a:accent3>
        <a:srgbClr val="C3D69B"/>
      </a:accent3>
      <a:accent4>
        <a:srgbClr val="907689"/>
      </a:accent4>
      <a:accent5>
        <a:srgbClr val="801C1A"/>
      </a:accent5>
      <a:accent6>
        <a:srgbClr val="938953"/>
      </a:accent6>
      <a:hlink>
        <a:srgbClr val="801C1A"/>
      </a:hlink>
      <a:folHlink>
        <a:srgbClr val="36609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4566</TotalTime>
  <Words>1037</Words>
  <Application>Microsoft Macintosh PowerPoint</Application>
  <PresentationFormat>On-screen Show (4:3)</PresentationFormat>
  <Paragraphs>218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Re-envisioning Libraries: Process and Best Practices</vt:lpstr>
      <vt:lpstr>Presentation outline</vt:lpstr>
      <vt:lpstr>PowerPoint Presentation</vt:lpstr>
      <vt:lpstr>Introduction</vt:lpstr>
      <vt:lpstr>PowerPoint Presentation</vt:lpstr>
      <vt:lpstr>PowerPoint Presentation</vt:lpstr>
      <vt:lpstr>Declining print circulation</vt:lpstr>
      <vt:lpstr>Impetus for change in academic libraries</vt:lpstr>
      <vt:lpstr>Re-envisioning the UW-Madison libraries: process and best practices</vt:lpstr>
      <vt:lpstr>PowerPoint Presentation</vt:lpstr>
      <vt:lpstr>PowerPoint Presentation</vt:lpstr>
      <vt:lpstr>Stakeholder engagement – Outcome</vt:lpstr>
      <vt:lpstr>Strategic Plan</vt:lpstr>
      <vt:lpstr>PowerPoint Presentation</vt:lpstr>
      <vt:lpstr>Rethinking service delivery model</vt:lpstr>
      <vt:lpstr>Library consolidation</vt:lpstr>
      <vt:lpstr>Current and forthcoming consolidation</vt:lpstr>
      <vt:lpstr>Campus libraries facilities master plan</vt:lpstr>
      <vt:lpstr>PowerPoint Presentation</vt:lpstr>
      <vt:lpstr>Thank you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lsaywell</dc:creator>
  <cp:lastModifiedBy>Lesley Moyo</cp:lastModifiedBy>
  <cp:revision>269</cp:revision>
  <cp:lastPrinted>2016-03-07T14:47:06Z</cp:lastPrinted>
  <dcterms:created xsi:type="dcterms:W3CDTF">2009-02-12T23:00:30Z</dcterms:created>
  <dcterms:modified xsi:type="dcterms:W3CDTF">2016-05-11T15:17:25Z</dcterms:modified>
</cp:coreProperties>
</file>