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1"/>
  </p:notesMasterIdLst>
  <p:sldIdLst>
    <p:sldId id="256" r:id="rId2"/>
    <p:sldId id="257" r:id="rId3"/>
    <p:sldId id="259" r:id="rId4"/>
    <p:sldId id="264" r:id="rId5"/>
    <p:sldId id="262" r:id="rId6"/>
    <p:sldId id="263" r:id="rId7"/>
    <p:sldId id="265" r:id="rId8"/>
    <p:sldId id="266" r:id="rId9"/>
    <p:sldId id="267" r:id="rId10"/>
    <p:sldId id="277" r:id="rId11"/>
    <p:sldId id="268" r:id="rId12"/>
    <p:sldId id="278" r:id="rId13"/>
    <p:sldId id="281" r:id="rId14"/>
    <p:sldId id="282" r:id="rId15"/>
    <p:sldId id="283" r:id="rId16"/>
    <p:sldId id="287" r:id="rId17"/>
    <p:sldId id="269" r:id="rId18"/>
    <p:sldId id="298" r:id="rId19"/>
    <p:sldId id="289" r:id="rId20"/>
    <p:sldId id="270" r:id="rId21"/>
    <p:sldId id="271" r:id="rId22"/>
    <p:sldId id="288" r:id="rId23"/>
    <p:sldId id="272" r:id="rId24"/>
    <p:sldId id="291" r:id="rId25"/>
    <p:sldId id="293" r:id="rId26"/>
    <p:sldId id="294" r:id="rId27"/>
    <p:sldId id="297" r:id="rId28"/>
    <p:sldId id="273" r:id="rId29"/>
    <p:sldId id="274" r:id="rId30"/>
    <p:sldId id="295" r:id="rId31"/>
    <p:sldId id="300" r:id="rId32"/>
    <p:sldId id="296" r:id="rId33"/>
    <p:sldId id="299" r:id="rId34"/>
    <p:sldId id="279" r:id="rId35"/>
    <p:sldId id="290" r:id="rId36"/>
    <p:sldId id="280" r:id="rId37"/>
    <p:sldId id="275" r:id="rId38"/>
    <p:sldId id="261" r:id="rId39"/>
    <p:sldId id="276" r:id="rId4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5739"/>
    <a:srgbClr val="002855"/>
    <a:srgbClr val="006A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557" autoAdjust="0"/>
  </p:normalViewPr>
  <p:slideViewPr>
    <p:cSldViewPr snapToGrid="0">
      <p:cViewPr varScale="1">
        <p:scale>
          <a:sx n="102" d="100"/>
          <a:sy n="102" d="100"/>
        </p:scale>
        <p:origin x="826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178F42-82E5-4ACB-A1E8-43C05E94FF48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885508-E63E-410C-8711-1E995F38A1FF}">
      <dgm:prSet phldrT="[Text]" custT="1"/>
      <dgm:spPr/>
      <dgm:t>
        <a:bodyPr/>
        <a:lstStyle/>
        <a:p>
          <a:r>
            <a:rPr lang="en-US" sz="1400" dirty="0" smtClean="0"/>
            <a:t>Mission, Goals, Objectives</a:t>
          </a:r>
          <a:endParaRPr lang="en-US" sz="1400" dirty="0"/>
        </a:p>
      </dgm:t>
    </dgm:pt>
    <dgm:pt modelId="{B64716F6-3379-413D-91BE-5EBBA1FE7AA4}" type="parTrans" cxnId="{83ADA1D0-DB5D-41C1-921C-0828007F8309}">
      <dgm:prSet/>
      <dgm:spPr/>
      <dgm:t>
        <a:bodyPr/>
        <a:lstStyle/>
        <a:p>
          <a:endParaRPr lang="en-US"/>
        </a:p>
      </dgm:t>
    </dgm:pt>
    <dgm:pt modelId="{B87215F8-6ED4-4AE5-8AF0-45EF2DB733D8}" type="sibTrans" cxnId="{83ADA1D0-DB5D-41C1-921C-0828007F8309}">
      <dgm:prSet/>
      <dgm:spPr/>
      <dgm:t>
        <a:bodyPr/>
        <a:lstStyle/>
        <a:p>
          <a:endParaRPr lang="en-US"/>
        </a:p>
      </dgm:t>
    </dgm:pt>
    <dgm:pt modelId="{50E83388-A1C7-4167-8B48-4DA10A46160E}">
      <dgm:prSet phldrT="[Text]" custT="1"/>
      <dgm:spPr/>
      <dgm:t>
        <a:bodyPr/>
        <a:lstStyle/>
        <a:p>
          <a:r>
            <a:rPr lang="en-US" sz="1400" b="0" i="0" dirty="0" smtClean="0">
              <a:solidFill>
                <a:schemeClr val="bg1"/>
              </a:solidFill>
            </a:rPr>
            <a:t>Define IL in the </a:t>
          </a:r>
          <a:r>
            <a:rPr lang="en-US" sz="1400" b="1" i="0" dirty="0" smtClean="0">
              <a:solidFill>
                <a:schemeClr val="bg1"/>
              </a:solidFill>
            </a:rPr>
            <a:t>mission statement</a:t>
          </a:r>
          <a:endParaRPr lang="en-US" sz="1400" dirty="0">
            <a:solidFill>
              <a:schemeClr val="bg1"/>
            </a:solidFill>
          </a:endParaRPr>
        </a:p>
      </dgm:t>
    </dgm:pt>
    <dgm:pt modelId="{9F419408-1775-4250-9163-F41C0C06BCDD}" type="parTrans" cxnId="{F6CD3E26-4DFA-459C-A045-0455DC1EB1D2}">
      <dgm:prSet/>
      <dgm:spPr/>
      <dgm:t>
        <a:bodyPr/>
        <a:lstStyle/>
        <a:p>
          <a:endParaRPr lang="en-US"/>
        </a:p>
      </dgm:t>
    </dgm:pt>
    <dgm:pt modelId="{83E2A5F9-BA7D-42D0-A90F-77B3DBA7D263}" type="sibTrans" cxnId="{F6CD3E26-4DFA-459C-A045-0455DC1EB1D2}">
      <dgm:prSet/>
      <dgm:spPr/>
      <dgm:t>
        <a:bodyPr/>
        <a:lstStyle/>
        <a:p>
          <a:endParaRPr lang="en-US"/>
        </a:p>
      </dgm:t>
    </dgm:pt>
    <dgm:pt modelId="{57214F13-C9CA-495B-B00F-4D797289BAD6}">
      <dgm:prSet phldrT="[Text]" custT="1"/>
      <dgm:spPr/>
      <dgm:t>
        <a:bodyPr/>
        <a:lstStyle/>
        <a:p>
          <a:r>
            <a:rPr lang="en-US" sz="1400" b="0" i="0" dirty="0" smtClean="0">
              <a:solidFill>
                <a:schemeClr val="bg1"/>
              </a:solidFill>
            </a:rPr>
            <a:t>Communicate the importance of the integration of information literacy across the curriculum</a:t>
          </a:r>
          <a:endParaRPr lang="en-US" sz="1400" dirty="0">
            <a:solidFill>
              <a:schemeClr val="bg1"/>
            </a:solidFill>
          </a:endParaRPr>
        </a:p>
      </dgm:t>
    </dgm:pt>
    <dgm:pt modelId="{6329DD94-5BAB-4F73-AAAE-6352C12A370D}" type="parTrans" cxnId="{2767B3BF-11BC-46BD-8DEF-A0CA26D0DA3B}">
      <dgm:prSet/>
      <dgm:spPr/>
      <dgm:t>
        <a:bodyPr/>
        <a:lstStyle/>
        <a:p>
          <a:endParaRPr lang="en-US"/>
        </a:p>
      </dgm:t>
    </dgm:pt>
    <dgm:pt modelId="{AE4F11C9-24A5-4969-BFD2-8BA244E5DBF4}" type="sibTrans" cxnId="{2767B3BF-11BC-46BD-8DEF-A0CA26D0DA3B}">
      <dgm:prSet/>
      <dgm:spPr/>
      <dgm:t>
        <a:bodyPr/>
        <a:lstStyle/>
        <a:p>
          <a:endParaRPr lang="en-US"/>
        </a:p>
      </dgm:t>
    </dgm:pt>
    <dgm:pt modelId="{F4AF898F-CE83-4D51-B3C5-2C9587D78ABA}">
      <dgm:prSet phldrT="[Text]" custT="1"/>
      <dgm:spPr/>
      <dgm:t>
        <a:bodyPr/>
        <a:lstStyle/>
        <a:p>
          <a:r>
            <a:rPr lang="en-US" sz="1400" dirty="0" smtClean="0"/>
            <a:t>Planning</a:t>
          </a:r>
          <a:endParaRPr lang="en-US" sz="1400" dirty="0"/>
        </a:p>
      </dgm:t>
    </dgm:pt>
    <dgm:pt modelId="{B9C1F3F0-7BB8-4FE7-8B2A-12A5B3AF6450}" type="parTrans" cxnId="{75C7B6A0-0A33-4D60-9DD3-106718E5F842}">
      <dgm:prSet/>
      <dgm:spPr/>
      <dgm:t>
        <a:bodyPr/>
        <a:lstStyle/>
        <a:p>
          <a:endParaRPr lang="en-US"/>
        </a:p>
      </dgm:t>
    </dgm:pt>
    <dgm:pt modelId="{E3A28718-9882-4D96-B464-FE881ACE444E}" type="sibTrans" cxnId="{75C7B6A0-0A33-4D60-9DD3-106718E5F842}">
      <dgm:prSet/>
      <dgm:spPr/>
      <dgm:t>
        <a:bodyPr/>
        <a:lstStyle/>
        <a:p>
          <a:endParaRPr lang="en-US"/>
        </a:p>
      </dgm:t>
    </dgm:pt>
    <dgm:pt modelId="{98226EAF-B5BC-47F1-9A4B-6CD8680A540A}">
      <dgm:prSet phldrT="[Text]" custT="1"/>
      <dgm:spPr/>
      <dgm:t>
        <a:bodyPr/>
        <a:lstStyle/>
        <a:p>
          <a:r>
            <a:rPr lang="en-US" sz="1400" b="0" i="0" dirty="0" smtClean="0">
              <a:solidFill>
                <a:schemeClr val="bg1"/>
              </a:solidFill>
            </a:rPr>
            <a:t>Encourages collaboration at the outset</a:t>
          </a:r>
          <a:endParaRPr lang="en-US" sz="1400" dirty="0">
            <a:solidFill>
              <a:schemeClr val="bg1"/>
            </a:solidFill>
          </a:endParaRPr>
        </a:p>
      </dgm:t>
    </dgm:pt>
    <dgm:pt modelId="{07B7839D-9DDC-4EF2-8824-FABA8BB003E5}" type="parTrans" cxnId="{8AB9FF7E-5270-4642-A09F-86B0007D87E5}">
      <dgm:prSet/>
      <dgm:spPr/>
      <dgm:t>
        <a:bodyPr/>
        <a:lstStyle/>
        <a:p>
          <a:endParaRPr lang="en-US"/>
        </a:p>
      </dgm:t>
    </dgm:pt>
    <dgm:pt modelId="{C5EC54B1-AF90-48C7-B910-E89B04843922}" type="sibTrans" cxnId="{8AB9FF7E-5270-4642-A09F-86B0007D87E5}">
      <dgm:prSet/>
      <dgm:spPr/>
      <dgm:t>
        <a:bodyPr/>
        <a:lstStyle/>
        <a:p>
          <a:endParaRPr lang="en-US"/>
        </a:p>
      </dgm:t>
    </dgm:pt>
    <dgm:pt modelId="{78049B0B-4F83-4D85-9E61-F75FFBE7AB4E}">
      <dgm:prSet phldrT="[Text]" custT="1"/>
      <dgm:spPr/>
      <dgm:t>
        <a:bodyPr/>
        <a:lstStyle/>
        <a:p>
          <a:r>
            <a:rPr lang="en-US" sz="1400" b="0" i="0" dirty="0" smtClean="0">
              <a:solidFill>
                <a:schemeClr val="bg1"/>
              </a:solidFill>
            </a:rPr>
            <a:t>Incorporates findings from </a:t>
          </a:r>
          <a:r>
            <a:rPr lang="en-US" sz="1400" b="1" i="0" dirty="0" smtClean="0">
              <a:solidFill>
                <a:schemeClr val="bg1"/>
              </a:solidFill>
            </a:rPr>
            <a:t>environmental scans</a:t>
          </a:r>
          <a:endParaRPr lang="en-US" sz="1400" dirty="0">
            <a:solidFill>
              <a:schemeClr val="bg1"/>
            </a:solidFill>
          </a:endParaRPr>
        </a:p>
      </dgm:t>
    </dgm:pt>
    <dgm:pt modelId="{CD6FF8FD-809A-444C-8D7A-BDC8F745ACA3}" type="parTrans" cxnId="{10CEB888-73C3-4AAB-8D3F-80B8F3A0D515}">
      <dgm:prSet/>
      <dgm:spPr/>
      <dgm:t>
        <a:bodyPr/>
        <a:lstStyle/>
        <a:p>
          <a:endParaRPr lang="en-US"/>
        </a:p>
      </dgm:t>
    </dgm:pt>
    <dgm:pt modelId="{2C815375-8C49-4B4F-989F-64EA1DEE06B7}" type="sibTrans" cxnId="{10CEB888-73C3-4AAB-8D3F-80B8F3A0D515}">
      <dgm:prSet/>
      <dgm:spPr/>
      <dgm:t>
        <a:bodyPr/>
        <a:lstStyle/>
        <a:p>
          <a:endParaRPr lang="en-US"/>
        </a:p>
      </dgm:t>
    </dgm:pt>
    <dgm:pt modelId="{89CBD966-579E-4EFC-A2D7-551B22A9099C}">
      <dgm:prSet phldrT="[Text]" custT="1"/>
      <dgm:spPr/>
      <dgm:t>
        <a:bodyPr/>
        <a:lstStyle/>
        <a:p>
          <a:r>
            <a:rPr lang="en-US" sz="1400" dirty="0" smtClean="0"/>
            <a:t>Administrative and Institutional Support</a:t>
          </a:r>
          <a:endParaRPr lang="en-US" sz="1400" dirty="0"/>
        </a:p>
      </dgm:t>
    </dgm:pt>
    <dgm:pt modelId="{0167172C-7BE2-453E-A64D-AD2AA0366D0C}" type="parTrans" cxnId="{CC30A582-7870-4AF4-BB30-F963A31AE285}">
      <dgm:prSet/>
      <dgm:spPr/>
      <dgm:t>
        <a:bodyPr/>
        <a:lstStyle/>
        <a:p>
          <a:endParaRPr lang="en-US"/>
        </a:p>
      </dgm:t>
    </dgm:pt>
    <dgm:pt modelId="{054270AE-4F22-4807-9DE7-7CFBF17F3021}" type="sibTrans" cxnId="{CC30A582-7870-4AF4-BB30-F963A31AE285}">
      <dgm:prSet/>
      <dgm:spPr/>
      <dgm:t>
        <a:bodyPr/>
        <a:lstStyle/>
        <a:p>
          <a:endParaRPr lang="en-US"/>
        </a:p>
      </dgm:t>
    </dgm:pt>
    <dgm:pt modelId="{B83F50EB-09ED-41F1-A72B-CB439514E9C5}">
      <dgm:prSet phldrT="[Text]" custT="1"/>
      <dgm:spPr/>
      <dgm:t>
        <a:bodyPr/>
        <a:lstStyle/>
        <a:p>
          <a:r>
            <a:rPr lang="en-US" sz="1400" b="0" i="0" dirty="0" smtClean="0">
              <a:solidFill>
                <a:schemeClr val="bg1"/>
              </a:solidFill>
            </a:rPr>
            <a:t>Assigns information literacy </a:t>
          </a:r>
          <a:r>
            <a:rPr lang="en-US" sz="1400" b="1" i="0" dirty="0" smtClean="0">
              <a:solidFill>
                <a:schemeClr val="bg1"/>
              </a:solidFill>
            </a:rPr>
            <a:t>leadership</a:t>
          </a:r>
          <a:r>
            <a:rPr lang="en-US" sz="1400" b="0" i="0" dirty="0" smtClean="0">
              <a:solidFill>
                <a:schemeClr val="bg1"/>
              </a:solidFill>
            </a:rPr>
            <a:t> and responsibilities to appropriate librarians, faculty, and staff</a:t>
          </a:r>
          <a:endParaRPr lang="en-US" sz="1400" dirty="0">
            <a:solidFill>
              <a:schemeClr val="bg1"/>
            </a:solidFill>
          </a:endParaRPr>
        </a:p>
      </dgm:t>
    </dgm:pt>
    <dgm:pt modelId="{D809131C-E883-4EB0-A1F3-636EBEE986ED}" type="parTrans" cxnId="{B014D308-9486-4B9E-8367-FE0AB69607DB}">
      <dgm:prSet/>
      <dgm:spPr/>
      <dgm:t>
        <a:bodyPr/>
        <a:lstStyle/>
        <a:p>
          <a:endParaRPr lang="en-US"/>
        </a:p>
      </dgm:t>
    </dgm:pt>
    <dgm:pt modelId="{ADBCABFE-A5B1-4815-8EC7-378103475AFA}" type="sibTrans" cxnId="{B014D308-9486-4B9E-8367-FE0AB69607DB}">
      <dgm:prSet/>
      <dgm:spPr/>
      <dgm:t>
        <a:bodyPr/>
        <a:lstStyle/>
        <a:p>
          <a:endParaRPr lang="en-US"/>
        </a:p>
      </dgm:t>
    </dgm:pt>
    <dgm:pt modelId="{B8A7E36C-199F-40EE-BE45-4AF32A783344}">
      <dgm:prSet phldrT="[Text]" custT="1"/>
      <dgm:spPr/>
      <dgm:t>
        <a:bodyPr/>
        <a:lstStyle/>
        <a:p>
          <a:r>
            <a:rPr lang="en-US" sz="1400" b="0" i="0" dirty="0" smtClean="0">
              <a:solidFill>
                <a:schemeClr val="bg1"/>
              </a:solidFill>
            </a:rPr>
            <a:t>Provides sufficient funding to establish and ensure ongoing support for teaching facilities, current and appropriate technologies</a:t>
          </a:r>
          <a:endParaRPr lang="en-US" sz="1400" dirty="0">
            <a:solidFill>
              <a:schemeClr val="bg1"/>
            </a:solidFill>
          </a:endParaRPr>
        </a:p>
      </dgm:t>
    </dgm:pt>
    <dgm:pt modelId="{D832F8D1-E5C0-4EEB-9834-E361E6643AE7}" type="parTrans" cxnId="{9DD78EEE-FD08-4E52-849E-1CB53FAD261F}">
      <dgm:prSet/>
      <dgm:spPr/>
      <dgm:t>
        <a:bodyPr/>
        <a:lstStyle/>
        <a:p>
          <a:endParaRPr lang="en-US"/>
        </a:p>
      </dgm:t>
    </dgm:pt>
    <dgm:pt modelId="{6D3F7B2F-4BEC-45D7-9133-73A166CB0E93}" type="sibTrans" cxnId="{9DD78EEE-FD08-4E52-849E-1CB53FAD261F}">
      <dgm:prSet/>
      <dgm:spPr/>
      <dgm:t>
        <a:bodyPr/>
        <a:lstStyle/>
        <a:p>
          <a:endParaRPr lang="en-US"/>
        </a:p>
      </dgm:t>
    </dgm:pt>
    <dgm:pt modelId="{A72C4F5D-8F4A-4249-BA4E-B4A17E96689C}" type="pres">
      <dgm:prSet presAssocID="{1D178F42-82E5-4ACB-A1E8-43C05E94FF4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16FEE1-E1E1-473C-83E3-24A9843EFA14}" type="pres">
      <dgm:prSet presAssocID="{46885508-E63E-410C-8711-1E995F38A1FF}" presName="composite" presStyleCnt="0"/>
      <dgm:spPr/>
    </dgm:pt>
    <dgm:pt modelId="{736213AF-91F5-4936-BCEE-746B2DF57933}" type="pres">
      <dgm:prSet presAssocID="{46885508-E63E-410C-8711-1E995F38A1FF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76E2FD-1A22-4B74-A131-40487ED06990}" type="pres">
      <dgm:prSet presAssocID="{46885508-E63E-410C-8711-1E995F38A1FF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6302AA-1D18-4DD8-896F-39BE71DDEC19}" type="pres">
      <dgm:prSet presAssocID="{B87215F8-6ED4-4AE5-8AF0-45EF2DB733D8}" presName="space" presStyleCnt="0"/>
      <dgm:spPr/>
    </dgm:pt>
    <dgm:pt modelId="{0A32EC80-C611-4C08-8E2F-7961BDCEC4CC}" type="pres">
      <dgm:prSet presAssocID="{F4AF898F-CE83-4D51-B3C5-2C9587D78ABA}" presName="composite" presStyleCnt="0"/>
      <dgm:spPr/>
    </dgm:pt>
    <dgm:pt modelId="{DCB8EE63-2A7E-48B4-8FE5-138DC4CAABA5}" type="pres">
      <dgm:prSet presAssocID="{F4AF898F-CE83-4D51-B3C5-2C9587D78AB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F74D7-EDD2-48E7-8500-B2CB4465079E}" type="pres">
      <dgm:prSet presAssocID="{F4AF898F-CE83-4D51-B3C5-2C9587D78ABA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F40F10-3A22-4C03-96A1-8C16D504AF5D}" type="pres">
      <dgm:prSet presAssocID="{E3A28718-9882-4D96-B464-FE881ACE444E}" presName="space" presStyleCnt="0"/>
      <dgm:spPr/>
    </dgm:pt>
    <dgm:pt modelId="{7978FC6D-8CAD-44D4-BDAF-AD0509977783}" type="pres">
      <dgm:prSet presAssocID="{89CBD966-579E-4EFC-A2D7-551B22A9099C}" presName="composite" presStyleCnt="0"/>
      <dgm:spPr/>
    </dgm:pt>
    <dgm:pt modelId="{E1186588-0B69-4284-B2CE-8E543A5DCA85}" type="pres">
      <dgm:prSet presAssocID="{89CBD966-579E-4EFC-A2D7-551B22A9099C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B64D9-00B1-43BC-9BC3-446E9C5C497A}" type="pres">
      <dgm:prSet presAssocID="{89CBD966-579E-4EFC-A2D7-551B22A9099C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014D308-9486-4B9E-8367-FE0AB69607DB}" srcId="{89CBD966-579E-4EFC-A2D7-551B22A9099C}" destId="{B83F50EB-09ED-41F1-A72B-CB439514E9C5}" srcOrd="0" destOrd="0" parTransId="{D809131C-E883-4EB0-A1F3-636EBEE986ED}" sibTransId="{ADBCABFE-A5B1-4815-8EC7-378103475AFA}"/>
    <dgm:cxn modelId="{10CEB888-73C3-4AAB-8D3F-80B8F3A0D515}" srcId="{F4AF898F-CE83-4D51-B3C5-2C9587D78ABA}" destId="{78049B0B-4F83-4D85-9E61-F75FFBE7AB4E}" srcOrd="1" destOrd="0" parTransId="{CD6FF8FD-809A-444C-8D7A-BDC8F745ACA3}" sibTransId="{2C815375-8C49-4B4F-989F-64EA1DEE06B7}"/>
    <dgm:cxn modelId="{83ADA1D0-DB5D-41C1-921C-0828007F8309}" srcId="{1D178F42-82E5-4ACB-A1E8-43C05E94FF48}" destId="{46885508-E63E-410C-8711-1E995F38A1FF}" srcOrd="0" destOrd="0" parTransId="{B64716F6-3379-413D-91BE-5EBBA1FE7AA4}" sibTransId="{B87215F8-6ED4-4AE5-8AF0-45EF2DB733D8}"/>
    <dgm:cxn modelId="{2767B3BF-11BC-46BD-8DEF-A0CA26D0DA3B}" srcId="{46885508-E63E-410C-8711-1E995F38A1FF}" destId="{57214F13-C9CA-495B-B00F-4D797289BAD6}" srcOrd="1" destOrd="0" parTransId="{6329DD94-5BAB-4F73-AAAE-6352C12A370D}" sibTransId="{AE4F11C9-24A5-4969-BFD2-8BA244E5DBF4}"/>
    <dgm:cxn modelId="{141219AC-63EA-4087-A79A-1D37F01F5ACC}" type="presOf" srcId="{57214F13-C9CA-495B-B00F-4D797289BAD6}" destId="{FA76E2FD-1A22-4B74-A131-40487ED06990}" srcOrd="0" destOrd="1" presId="urn:microsoft.com/office/officeart/2005/8/layout/hList1"/>
    <dgm:cxn modelId="{F79EE18A-A604-4750-B820-EC260ADC0F64}" type="presOf" srcId="{B8A7E36C-199F-40EE-BE45-4AF32A783344}" destId="{385B64D9-00B1-43BC-9BC3-446E9C5C497A}" srcOrd="0" destOrd="1" presId="urn:microsoft.com/office/officeart/2005/8/layout/hList1"/>
    <dgm:cxn modelId="{9DD78EEE-FD08-4E52-849E-1CB53FAD261F}" srcId="{89CBD966-579E-4EFC-A2D7-551B22A9099C}" destId="{B8A7E36C-199F-40EE-BE45-4AF32A783344}" srcOrd="1" destOrd="0" parTransId="{D832F8D1-E5C0-4EEB-9834-E361E6643AE7}" sibTransId="{6D3F7B2F-4BEC-45D7-9133-73A166CB0E93}"/>
    <dgm:cxn modelId="{6892C510-ED80-4AB8-9791-632348F12872}" type="presOf" srcId="{98226EAF-B5BC-47F1-9A4B-6CD8680A540A}" destId="{11AF74D7-EDD2-48E7-8500-B2CB4465079E}" srcOrd="0" destOrd="0" presId="urn:microsoft.com/office/officeart/2005/8/layout/hList1"/>
    <dgm:cxn modelId="{ACC85D17-A3C2-4A16-A7FB-E9210C20275A}" type="presOf" srcId="{89CBD966-579E-4EFC-A2D7-551B22A9099C}" destId="{E1186588-0B69-4284-B2CE-8E543A5DCA85}" srcOrd="0" destOrd="0" presId="urn:microsoft.com/office/officeart/2005/8/layout/hList1"/>
    <dgm:cxn modelId="{6334B23B-14AE-43EB-B4EC-F7277A2C74AC}" type="presOf" srcId="{1D178F42-82E5-4ACB-A1E8-43C05E94FF48}" destId="{A72C4F5D-8F4A-4249-BA4E-B4A17E96689C}" srcOrd="0" destOrd="0" presId="urn:microsoft.com/office/officeart/2005/8/layout/hList1"/>
    <dgm:cxn modelId="{8AB9FF7E-5270-4642-A09F-86B0007D87E5}" srcId="{F4AF898F-CE83-4D51-B3C5-2C9587D78ABA}" destId="{98226EAF-B5BC-47F1-9A4B-6CD8680A540A}" srcOrd="0" destOrd="0" parTransId="{07B7839D-9DDC-4EF2-8824-FABA8BB003E5}" sibTransId="{C5EC54B1-AF90-48C7-B910-E89B04843922}"/>
    <dgm:cxn modelId="{A3917C74-1CC9-483E-90B7-7B9E3FDEB759}" type="presOf" srcId="{B83F50EB-09ED-41F1-A72B-CB439514E9C5}" destId="{385B64D9-00B1-43BC-9BC3-446E9C5C497A}" srcOrd="0" destOrd="0" presId="urn:microsoft.com/office/officeart/2005/8/layout/hList1"/>
    <dgm:cxn modelId="{44FC01D8-BA1C-4D8D-B7AC-F2B6EC01E2B2}" type="presOf" srcId="{78049B0B-4F83-4D85-9E61-F75FFBE7AB4E}" destId="{11AF74D7-EDD2-48E7-8500-B2CB4465079E}" srcOrd="0" destOrd="1" presId="urn:microsoft.com/office/officeart/2005/8/layout/hList1"/>
    <dgm:cxn modelId="{9B816BC6-F78F-4C77-A0B9-5CEB92257BF7}" type="presOf" srcId="{50E83388-A1C7-4167-8B48-4DA10A46160E}" destId="{FA76E2FD-1A22-4B74-A131-40487ED06990}" srcOrd="0" destOrd="0" presId="urn:microsoft.com/office/officeart/2005/8/layout/hList1"/>
    <dgm:cxn modelId="{4F9C9757-1145-4A16-802C-BD8F71AEBFBD}" type="presOf" srcId="{F4AF898F-CE83-4D51-B3C5-2C9587D78ABA}" destId="{DCB8EE63-2A7E-48B4-8FE5-138DC4CAABA5}" srcOrd="0" destOrd="0" presId="urn:microsoft.com/office/officeart/2005/8/layout/hList1"/>
    <dgm:cxn modelId="{F6CD3E26-4DFA-459C-A045-0455DC1EB1D2}" srcId="{46885508-E63E-410C-8711-1E995F38A1FF}" destId="{50E83388-A1C7-4167-8B48-4DA10A46160E}" srcOrd="0" destOrd="0" parTransId="{9F419408-1775-4250-9163-F41C0C06BCDD}" sibTransId="{83E2A5F9-BA7D-42D0-A90F-77B3DBA7D263}"/>
    <dgm:cxn modelId="{1D2C8538-8A3E-4514-8242-E04F9A4C1E78}" type="presOf" srcId="{46885508-E63E-410C-8711-1E995F38A1FF}" destId="{736213AF-91F5-4936-BCEE-746B2DF57933}" srcOrd="0" destOrd="0" presId="urn:microsoft.com/office/officeart/2005/8/layout/hList1"/>
    <dgm:cxn modelId="{CC30A582-7870-4AF4-BB30-F963A31AE285}" srcId="{1D178F42-82E5-4ACB-A1E8-43C05E94FF48}" destId="{89CBD966-579E-4EFC-A2D7-551B22A9099C}" srcOrd="2" destOrd="0" parTransId="{0167172C-7BE2-453E-A64D-AD2AA0366D0C}" sibTransId="{054270AE-4F22-4807-9DE7-7CFBF17F3021}"/>
    <dgm:cxn modelId="{75C7B6A0-0A33-4D60-9DD3-106718E5F842}" srcId="{1D178F42-82E5-4ACB-A1E8-43C05E94FF48}" destId="{F4AF898F-CE83-4D51-B3C5-2C9587D78ABA}" srcOrd="1" destOrd="0" parTransId="{B9C1F3F0-7BB8-4FE7-8B2A-12A5B3AF6450}" sibTransId="{E3A28718-9882-4D96-B464-FE881ACE444E}"/>
    <dgm:cxn modelId="{507F5C28-D676-4597-8200-BF2F0FECB394}" type="presParOf" srcId="{A72C4F5D-8F4A-4249-BA4E-B4A17E96689C}" destId="{8F16FEE1-E1E1-473C-83E3-24A9843EFA14}" srcOrd="0" destOrd="0" presId="urn:microsoft.com/office/officeart/2005/8/layout/hList1"/>
    <dgm:cxn modelId="{AF31A82E-C64C-4B98-8358-053B248AFD2E}" type="presParOf" srcId="{8F16FEE1-E1E1-473C-83E3-24A9843EFA14}" destId="{736213AF-91F5-4936-BCEE-746B2DF57933}" srcOrd="0" destOrd="0" presId="urn:microsoft.com/office/officeart/2005/8/layout/hList1"/>
    <dgm:cxn modelId="{B7CAF4EA-4B98-451A-A611-9C2AE0719800}" type="presParOf" srcId="{8F16FEE1-E1E1-473C-83E3-24A9843EFA14}" destId="{FA76E2FD-1A22-4B74-A131-40487ED06990}" srcOrd="1" destOrd="0" presId="urn:microsoft.com/office/officeart/2005/8/layout/hList1"/>
    <dgm:cxn modelId="{967E1191-4C22-4978-AE47-C1FE50D4278D}" type="presParOf" srcId="{A72C4F5D-8F4A-4249-BA4E-B4A17E96689C}" destId="{4A6302AA-1D18-4DD8-896F-39BE71DDEC19}" srcOrd="1" destOrd="0" presId="urn:microsoft.com/office/officeart/2005/8/layout/hList1"/>
    <dgm:cxn modelId="{64748078-6675-4208-9259-2C700C0529B0}" type="presParOf" srcId="{A72C4F5D-8F4A-4249-BA4E-B4A17E96689C}" destId="{0A32EC80-C611-4C08-8E2F-7961BDCEC4CC}" srcOrd="2" destOrd="0" presId="urn:microsoft.com/office/officeart/2005/8/layout/hList1"/>
    <dgm:cxn modelId="{112AC27C-4321-4F85-9542-EC44B3F0F451}" type="presParOf" srcId="{0A32EC80-C611-4C08-8E2F-7961BDCEC4CC}" destId="{DCB8EE63-2A7E-48B4-8FE5-138DC4CAABA5}" srcOrd="0" destOrd="0" presId="urn:microsoft.com/office/officeart/2005/8/layout/hList1"/>
    <dgm:cxn modelId="{E09C6264-6D39-4F23-A0A3-FFC25A44D095}" type="presParOf" srcId="{0A32EC80-C611-4C08-8E2F-7961BDCEC4CC}" destId="{11AF74D7-EDD2-48E7-8500-B2CB4465079E}" srcOrd="1" destOrd="0" presId="urn:microsoft.com/office/officeart/2005/8/layout/hList1"/>
    <dgm:cxn modelId="{6B0C33DD-6727-4569-8C04-A1011D670339}" type="presParOf" srcId="{A72C4F5D-8F4A-4249-BA4E-B4A17E96689C}" destId="{28F40F10-3A22-4C03-96A1-8C16D504AF5D}" srcOrd="3" destOrd="0" presId="urn:microsoft.com/office/officeart/2005/8/layout/hList1"/>
    <dgm:cxn modelId="{DBA86FA3-7C63-4B0F-8D83-BEEDDF1E8365}" type="presParOf" srcId="{A72C4F5D-8F4A-4249-BA4E-B4A17E96689C}" destId="{7978FC6D-8CAD-44D4-BDAF-AD0509977783}" srcOrd="4" destOrd="0" presId="urn:microsoft.com/office/officeart/2005/8/layout/hList1"/>
    <dgm:cxn modelId="{BB68971A-AC97-4239-B762-85A4756BD04B}" type="presParOf" srcId="{7978FC6D-8CAD-44D4-BDAF-AD0509977783}" destId="{E1186588-0B69-4284-B2CE-8E543A5DCA85}" srcOrd="0" destOrd="0" presId="urn:microsoft.com/office/officeart/2005/8/layout/hList1"/>
    <dgm:cxn modelId="{8B5A5CAB-429C-46AE-B452-A39572C44746}" type="presParOf" srcId="{7978FC6D-8CAD-44D4-BDAF-AD0509977783}" destId="{385B64D9-00B1-43BC-9BC3-446E9C5C497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178F42-82E5-4ACB-A1E8-43C05E94FF48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885508-E63E-410C-8711-1E995F38A1FF}">
      <dgm:prSet phldrT="[Text]"/>
      <dgm:spPr/>
      <dgm:t>
        <a:bodyPr/>
        <a:lstStyle/>
        <a:p>
          <a:r>
            <a:rPr lang="en-US" dirty="0" smtClean="0"/>
            <a:t>Program Sequencing</a:t>
          </a:r>
          <a:endParaRPr lang="en-US" dirty="0"/>
        </a:p>
      </dgm:t>
    </dgm:pt>
    <dgm:pt modelId="{B64716F6-3379-413D-91BE-5EBBA1FE7AA4}" type="parTrans" cxnId="{83ADA1D0-DB5D-41C1-921C-0828007F8309}">
      <dgm:prSet/>
      <dgm:spPr/>
      <dgm:t>
        <a:bodyPr/>
        <a:lstStyle/>
        <a:p>
          <a:endParaRPr lang="en-US"/>
        </a:p>
      </dgm:t>
    </dgm:pt>
    <dgm:pt modelId="{B87215F8-6ED4-4AE5-8AF0-45EF2DB733D8}" type="sibTrans" cxnId="{83ADA1D0-DB5D-41C1-921C-0828007F8309}">
      <dgm:prSet/>
      <dgm:spPr/>
      <dgm:t>
        <a:bodyPr/>
        <a:lstStyle/>
        <a:p>
          <a:endParaRPr lang="en-US"/>
        </a:p>
      </dgm:t>
    </dgm:pt>
    <dgm:pt modelId="{50E83388-A1C7-4167-8B48-4DA10A46160E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Specifies the programs and courses where information literacy instruction will occur</a:t>
          </a:r>
          <a:endParaRPr lang="en-US" dirty="0">
            <a:solidFill>
              <a:schemeClr val="bg1"/>
            </a:solidFill>
          </a:endParaRPr>
        </a:p>
      </dgm:t>
    </dgm:pt>
    <dgm:pt modelId="{9F419408-1775-4250-9163-F41C0C06BCDD}" type="parTrans" cxnId="{F6CD3E26-4DFA-459C-A045-0455DC1EB1D2}">
      <dgm:prSet/>
      <dgm:spPr/>
      <dgm:t>
        <a:bodyPr/>
        <a:lstStyle/>
        <a:p>
          <a:endParaRPr lang="en-US"/>
        </a:p>
      </dgm:t>
    </dgm:pt>
    <dgm:pt modelId="{83E2A5F9-BA7D-42D0-A90F-77B3DBA7D263}" type="sibTrans" cxnId="{F6CD3E26-4DFA-459C-A045-0455DC1EB1D2}">
      <dgm:prSet/>
      <dgm:spPr/>
      <dgm:t>
        <a:bodyPr/>
        <a:lstStyle/>
        <a:p>
          <a:endParaRPr lang="en-US"/>
        </a:p>
      </dgm:t>
    </dgm:pt>
    <dgm:pt modelId="{57214F13-C9CA-495B-B00F-4D797289BAD6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Is formalized and disseminated throughout the institution</a:t>
          </a:r>
          <a:endParaRPr lang="en-US" dirty="0">
            <a:solidFill>
              <a:schemeClr val="bg1"/>
            </a:solidFill>
          </a:endParaRPr>
        </a:p>
      </dgm:t>
    </dgm:pt>
    <dgm:pt modelId="{6329DD94-5BAB-4F73-AAAE-6352C12A370D}" type="parTrans" cxnId="{2767B3BF-11BC-46BD-8DEF-A0CA26D0DA3B}">
      <dgm:prSet/>
      <dgm:spPr/>
      <dgm:t>
        <a:bodyPr/>
        <a:lstStyle/>
        <a:p>
          <a:endParaRPr lang="en-US"/>
        </a:p>
      </dgm:t>
    </dgm:pt>
    <dgm:pt modelId="{AE4F11C9-24A5-4969-BFD2-8BA244E5DBF4}" type="sibTrans" cxnId="{2767B3BF-11BC-46BD-8DEF-A0CA26D0DA3B}">
      <dgm:prSet/>
      <dgm:spPr/>
      <dgm:t>
        <a:bodyPr/>
        <a:lstStyle/>
        <a:p>
          <a:endParaRPr lang="en-US"/>
        </a:p>
      </dgm:t>
    </dgm:pt>
    <dgm:pt modelId="{F4AF898F-CE83-4D51-B3C5-2C9587D78ABA}">
      <dgm:prSet phldrT="[Text]"/>
      <dgm:spPr/>
      <dgm:t>
        <a:bodyPr/>
        <a:lstStyle/>
        <a:p>
          <a:r>
            <a:rPr lang="en-US" dirty="0" smtClean="0"/>
            <a:t>Pedagogy</a:t>
          </a:r>
          <a:endParaRPr lang="en-US" dirty="0"/>
        </a:p>
      </dgm:t>
    </dgm:pt>
    <dgm:pt modelId="{B9C1F3F0-7BB8-4FE7-8B2A-12A5B3AF6450}" type="parTrans" cxnId="{75C7B6A0-0A33-4D60-9DD3-106718E5F842}">
      <dgm:prSet/>
      <dgm:spPr/>
      <dgm:t>
        <a:bodyPr/>
        <a:lstStyle/>
        <a:p>
          <a:endParaRPr lang="en-US"/>
        </a:p>
      </dgm:t>
    </dgm:pt>
    <dgm:pt modelId="{E3A28718-9882-4D96-B464-FE881ACE444E}" type="sibTrans" cxnId="{75C7B6A0-0A33-4D60-9DD3-106718E5F842}">
      <dgm:prSet/>
      <dgm:spPr/>
      <dgm:t>
        <a:bodyPr/>
        <a:lstStyle/>
        <a:p>
          <a:endParaRPr lang="en-US"/>
        </a:p>
      </dgm:t>
    </dgm:pt>
    <dgm:pt modelId="{98226EAF-B5BC-47F1-9A4B-6CD8680A540A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Emphasizes learner-centered teaching</a:t>
          </a:r>
          <a:endParaRPr lang="en-US" dirty="0">
            <a:solidFill>
              <a:schemeClr val="bg1"/>
            </a:solidFill>
          </a:endParaRPr>
        </a:p>
      </dgm:t>
    </dgm:pt>
    <dgm:pt modelId="{07B7839D-9DDC-4EF2-8824-FABA8BB003E5}" type="parTrans" cxnId="{8AB9FF7E-5270-4642-A09F-86B0007D87E5}">
      <dgm:prSet/>
      <dgm:spPr/>
      <dgm:t>
        <a:bodyPr/>
        <a:lstStyle/>
        <a:p>
          <a:endParaRPr lang="en-US"/>
        </a:p>
      </dgm:t>
    </dgm:pt>
    <dgm:pt modelId="{C5EC54B1-AF90-48C7-B910-E89B04843922}" type="sibTrans" cxnId="{8AB9FF7E-5270-4642-A09F-86B0007D87E5}">
      <dgm:prSet/>
      <dgm:spPr/>
      <dgm:t>
        <a:bodyPr/>
        <a:lstStyle/>
        <a:p>
          <a:endParaRPr lang="en-US"/>
        </a:p>
      </dgm:t>
    </dgm:pt>
    <dgm:pt modelId="{78049B0B-4F83-4D85-9E61-F75FFBE7AB4E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Is suitable to the type of instruction</a:t>
          </a:r>
          <a:endParaRPr lang="en-US" dirty="0">
            <a:solidFill>
              <a:schemeClr val="bg1"/>
            </a:solidFill>
          </a:endParaRPr>
        </a:p>
      </dgm:t>
    </dgm:pt>
    <dgm:pt modelId="{CD6FF8FD-809A-444C-8D7A-BDC8F745ACA3}" type="parTrans" cxnId="{10CEB888-73C3-4AAB-8D3F-80B8F3A0D515}">
      <dgm:prSet/>
      <dgm:spPr/>
      <dgm:t>
        <a:bodyPr/>
        <a:lstStyle/>
        <a:p>
          <a:endParaRPr lang="en-US"/>
        </a:p>
      </dgm:t>
    </dgm:pt>
    <dgm:pt modelId="{2C815375-8C49-4B4F-989F-64EA1DEE06B7}" type="sibTrans" cxnId="{10CEB888-73C3-4AAB-8D3F-80B8F3A0D515}">
      <dgm:prSet/>
      <dgm:spPr/>
      <dgm:t>
        <a:bodyPr/>
        <a:lstStyle/>
        <a:p>
          <a:endParaRPr lang="en-US"/>
        </a:p>
      </dgm:t>
    </dgm:pt>
    <dgm:pt modelId="{89CBD966-579E-4EFC-A2D7-551B22A9099C}">
      <dgm:prSet phldrT="[Text]"/>
      <dgm:spPr/>
      <dgm:t>
        <a:bodyPr/>
        <a:lstStyle/>
        <a:p>
          <a:r>
            <a:rPr lang="en-US" dirty="0" smtClean="0"/>
            <a:t>Communication and Advocacy</a:t>
          </a:r>
          <a:endParaRPr lang="en-US" dirty="0"/>
        </a:p>
      </dgm:t>
    </dgm:pt>
    <dgm:pt modelId="{0167172C-7BE2-453E-A64D-AD2AA0366D0C}" type="parTrans" cxnId="{CC30A582-7870-4AF4-BB30-F963A31AE285}">
      <dgm:prSet/>
      <dgm:spPr/>
      <dgm:t>
        <a:bodyPr/>
        <a:lstStyle/>
        <a:p>
          <a:endParaRPr lang="en-US"/>
        </a:p>
      </dgm:t>
    </dgm:pt>
    <dgm:pt modelId="{054270AE-4F22-4807-9DE7-7CFBF17F3021}" type="sibTrans" cxnId="{CC30A582-7870-4AF4-BB30-F963A31AE285}">
      <dgm:prSet/>
      <dgm:spPr/>
      <dgm:t>
        <a:bodyPr/>
        <a:lstStyle/>
        <a:p>
          <a:endParaRPr lang="en-US"/>
        </a:p>
      </dgm:t>
    </dgm:pt>
    <dgm:pt modelId="{B83F50EB-09ED-41F1-A72B-CB439514E9C5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Identify goals shared with other curricular or extra-curricular programs</a:t>
          </a:r>
          <a:endParaRPr lang="en-US" dirty="0">
            <a:solidFill>
              <a:schemeClr val="bg1"/>
            </a:solidFill>
          </a:endParaRPr>
        </a:p>
      </dgm:t>
    </dgm:pt>
    <dgm:pt modelId="{D809131C-E883-4EB0-A1F3-636EBEE986ED}" type="parTrans" cxnId="{B014D308-9486-4B9E-8367-FE0AB69607DB}">
      <dgm:prSet/>
      <dgm:spPr/>
      <dgm:t>
        <a:bodyPr/>
        <a:lstStyle/>
        <a:p>
          <a:endParaRPr lang="en-US"/>
        </a:p>
      </dgm:t>
    </dgm:pt>
    <dgm:pt modelId="{ADBCABFE-A5B1-4815-8EC7-378103475AFA}" type="sibTrans" cxnId="{B014D308-9486-4B9E-8367-FE0AB69607DB}">
      <dgm:prSet/>
      <dgm:spPr/>
      <dgm:t>
        <a:bodyPr/>
        <a:lstStyle/>
        <a:p>
          <a:endParaRPr lang="en-US"/>
        </a:p>
      </dgm:t>
    </dgm:pt>
    <dgm:pt modelId="{B8A7E36C-199F-40EE-BE45-4AF32A783344}">
      <dgm:prSet phldrT="[Text]"/>
      <dgm:spPr/>
      <dgm:t>
        <a:bodyPr/>
        <a:lstStyle/>
        <a:p>
          <a:r>
            <a:rPr lang="en-US" dirty="0" smtClean="0"/>
            <a:t>Assessment and Evaluation</a:t>
          </a:r>
          <a:endParaRPr lang="en-US" dirty="0"/>
        </a:p>
      </dgm:t>
    </dgm:pt>
    <dgm:pt modelId="{D832F8D1-E5C0-4EEB-9834-E361E6643AE7}" type="parTrans" cxnId="{9DD78EEE-FD08-4E52-849E-1CB53FAD261F}">
      <dgm:prSet/>
      <dgm:spPr/>
      <dgm:t>
        <a:bodyPr/>
        <a:lstStyle/>
        <a:p>
          <a:endParaRPr lang="en-US"/>
        </a:p>
      </dgm:t>
    </dgm:pt>
    <dgm:pt modelId="{6D3F7B2F-4BEC-45D7-9133-73A166CB0E93}" type="sibTrans" cxnId="{9DD78EEE-FD08-4E52-849E-1CB53FAD261F}">
      <dgm:prSet/>
      <dgm:spPr/>
      <dgm:t>
        <a:bodyPr/>
        <a:lstStyle/>
        <a:p>
          <a:endParaRPr lang="en-US"/>
        </a:p>
      </dgm:t>
    </dgm:pt>
    <dgm:pt modelId="{FEF403E0-9CB7-405F-9B9B-28DA1EB425D8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Provide, in collaboration with other campus professional development staff, workshops and programs that relate to information literacy</a:t>
          </a:r>
          <a:endParaRPr lang="en-US" dirty="0">
            <a:solidFill>
              <a:schemeClr val="bg1"/>
            </a:solidFill>
          </a:endParaRPr>
        </a:p>
      </dgm:t>
    </dgm:pt>
    <dgm:pt modelId="{A511B1CB-AB11-4CC7-A741-C8C4E4C78E90}" type="parTrans" cxnId="{C683842C-83B1-4304-90BA-6E13D096E245}">
      <dgm:prSet/>
      <dgm:spPr/>
      <dgm:t>
        <a:bodyPr/>
        <a:lstStyle/>
        <a:p>
          <a:endParaRPr lang="en-US"/>
        </a:p>
      </dgm:t>
    </dgm:pt>
    <dgm:pt modelId="{1B94265F-3169-4D55-A3F4-0CEAC3B997A1}" type="sibTrans" cxnId="{C683842C-83B1-4304-90BA-6E13D096E245}">
      <dgm:prSet/>
      <dgm:spPr/>
      <dgm:t>
        <a:bodyPr/>
        <a:lstStyle/>
        <a:p>
          <a:endParaRPr lang="en-US"/>
        </a:p>
      </dgm:t>
    </dgm:pt>
    <dgm:pt modelId="{F1CE1281-689F-4DA0-A675-901093591C8F}">
      <dgm:prSet phldrT="[Text]"/>
      <dgm:spPr/>
      <dgm:t>
        <a:bodyPr/>
        <a:lstStyle/>
        <a:p>
          <a:r>
            <a:rPr lang="en-US" b="0" i="0" dirty="0" smtClean="0">
              <a:solidFill>
                <a:schemeClr val="bg1"/>
              </a:solidFill>
            </a:rPr>
            <a:t>Includes learner-, peer-, and self-evaluation</a:t>
          </a:r>
          <a:endParaRPr lang="en-US" dirty="0">
            <a:solidFill>
              <a:schemeClr val="bg1"/>
            </a:solidFill>
          </a:endParaRPr>
        </a:p>
      </dgm:t>
    </dgm:pt>
    <dgm:pt modelId="{6DDA5046-8C6B-4DB0-B78E-FB454E040B16}" type="parTrans" cxnId="{0066D3EB-184C-418A-9131-1BC148C55AB5}">
      <dgm:prSet/>
      <dgm:spPr/>
      <dgm:t>
        <a:bodyPr/>
        <a:lstStyle/>
        <a:p>
          <a:endParaRPr lang="en-US"/>
        </a:p>
      </dgm:t>
    </dgm:pt>
    <dgm:pt modelId="{7E75A702-7761-42C2-8A55-F89D2075DE60}" type="sibTrans" cxnId="{0066D3EB-184C-418A-9131-1BC148C55AB5}">
      <dgm:prSet/>
      <dgm:spPr/>
      <dgm:t>
        <a:bodyPr/>
        <a:lstStyle/>
        <a:p>
          <a:endParaRPr lang="en-US"/>
        </a:p>
      </dgm:t>
    </dgm:pt>
    <dgm:pt modelId="{A72C4F5D-8F4A-4249-BA4E-B4A17E96689C}" type="pres">
      <dgm:prSet presAssocID="{1D178F42-82E5-4ACB-A1E8-43C05E94FF4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16FEE1-E1E1-473C-83E3-24A9843EFA14}" type="pres">
      <dgm:prSet presAssocID="{46885508-E63E-410C-8711-1E995F38A1FF}" presName="composite" presStyleCnt="0"/>
      <dgm:spPr/>
    </dgm:pt>
    <dgm:pt modelId="{736213AF-91F5-4936-BCEE-746B2DF57933}" type="pres">
      <dgm:prSet presAssocID="{46885508-E63E-410C-8711-1E995F38A1F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76E2FD-1A22-4B74-A131-40487ED06990}" type="pres">
      <dgm:prSet presAssocID="{46885508-E63E-410C-8711-1E995F38A1FF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6302AA-1D18-4DD8-896F-39BE71DDEC19}" type="pres">
      <dgm:prSet presAssocID="{B87215F8-6ED4-4AE5-8AF0-45EF2DB733D8}" presName="space" presStyleCnt="0"/>
      <dgm:spPr/>
    </dgm:pt>
    <dgm:pt modelId="{0A32EC80-C611-4C08-8E2F-7961BDCEC4CC}" type="pres">
      <dgm:prSet presAssocID="{F4AF898F-CE83-4D51-B3C5-2C9587D78ABA}" presName="composite" presStyleCnt="0"/>
      <dgm:spPr/>
    </dgm:pt>
    <dgm:pt modelId="{DCB8EE63-2A7E-48B4-8FE5-138DC4CAABA5}" type="pres">
      <dgm:prSet presAssocID="{F4AF898F-CE83-4D51-B3C5-2C9587D78ABA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F74D7-EDD2-48E7-8500-B2CB4465079E}" type="pres">
      <dgm:prSet presAssocID="{F4AF898F-CE83-4D51-B3C5-2C9587D78ABA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F40F10-3A22-4C03-96A1-8C16D504AF5D}" type="pres">
      <dgm:prSet presAssocID="{E3A28718-9882-4D96-B464-FE881ACE444E}" presName="space" presStyleCnt="0"/>
      <dgm:spPr/>
    </dgm:pt>
    <dgm:pt modelId="{7978FC6D-8CAD-44D4-BDAF-AD0509977783}" type="pres">
      <dgm:prSet presAssocID="{89CBD966-579E-4EFC-A2D7-551B22A9099C}" presName="composite" presStyleCnt="0"/>
      <dgm:spPr/>
    </dgm:pt>
    <dgm:pt modelId="{E1186588-0B69-4284-B2CE-8E543A5DCA85}" type="pres">
      <dgm:prSet presAssocID="{89CBD966-579E-4EFC-A2D7-551B22A9099C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5B64D9-00B1-43BC-9BC3-446E9C5C497A}" type="pres">
      <dgm:prSet presAssocID="{89CBD966-579E-4EFC-A2D7-551B22A9099C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8AC0EF-2703-46E9-88D9-73A7EBAECE8F}" type="pres">
      <dgm:prSet presAssocID="{054270AE-4F22-4807-9DE7-7CFBF17F3021}" presName="space" presStyleCnt="0"/>
      <dgm:spPr/>
    </dgm:pt>
    <dgm:pt modelId="{566F6A7E-B8CA-4EC3-9FDA-31ED8D02F60B}" type="pres">
      <dgm:prSet presAssocID="{B8A7E36C-199F-40EE-BE45-4AF32A783344}" presName="composite" presStyleCnt="0"/>
      <dgm:spPr/>
    </dgm:pt>
    <dgm:pt modelId="{2BF75786-33B0-4B8B-BE60-1B46B23F7360}" type="pres">
      <dgm:prSet presAssocID="{B8A7E36C-199F-40EE-BE45-4AF32A78334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C1632E-798E-462E-85F6-2FE5053A71D1}" type="pres">
      <dgm:prSet presAssocID="{B8A7E36C-199F-40EE-BE45-4AF32A783344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C7B6A0-0A33-4D60-9DD3-106718E5F842}" srcId="{1D178F42-82E5-4ACB-A1E8-43C05E94FF48}" destId="{F4AF898F-CE83-4D51-B3C5-2C9587D78ABA}" srcOrd="1" destOrd="0" parTransId="{B9C1F3F0-7BB8-4FE7-8B2A-12A5B3AF6450}" sibTransId="{E3A28718-9882-4D96-B464-FE881ACE444E}"/>
    <dgm:cxn modelId="{0F189ED6-034F-4A9B-AE74-CAFAC612F5B0}" type="presOf" srcId="{46885508-E63E-410C-8711-1E995F38A1FF}" destId="{736213AF-91F5-4936-BCEE-746B2DF57933}" srcOrd="0" destOrd="0" presId="urn:microsoft.com/office/officeart/2005/8/layout/hList1"/>
    <dgm:cxn modelId="{83ADA1D0-DB5D-41C1-921C-0828007F8309}" srcId="{1D178F42-82E5-4ACB-A1E8-43C05E94FF48}" destId="{46885508-E63E-410C-8711-1E995F38A1FF}" srcOrd="0" destOrd="0" parTransId="{B64716F6-3379-413D-91BE-5EBBA1FE7AA4}" sibTransId="{B87215F8-6ED4-4AE5-8AF0-45EF2DB733D8}"/>
    <dgm:cxn modelId="{0066D3EB-184C-418A-9131-1BC148C55AB5}" srcId="{B8A7E36C-199F-40EE-BE45-4AF32A783344}" destId="{F1CE1281-689F-4DA0-A675-901093591C8F}" srcOrd="0" destOrd="0" parTransId="{6DDA5046-8C6B-4DB0-B78E-FB454E040B16}" sibTransId="{7E75A702-7761-42C2-8A55-F89D2075DE60}"/>
    <dgm:cxn modelId="{D2C366FB-810B-4C98-A67F-C2E47CC4FF79}" type="presOf" srcId="{89CBD966-579E-4EFC-A2D7-551B22A9099C}" destId="{E1186588-0B69-4284-B2CE-8E543A5DCA85}" srcOrd="0" destOrd="0" presId="urn:microsoft.com/office/officeart/2005/8/layout/hList1"/>
    <dgm:cxn modelId="{C683842C-83B1-4304-90BA-6E13D096E245}" srcId="{89CBD966-579E-4EFC-A2D7-551B22A9099C}" destId="{FEF403E0-9CB7-405F-9B9B-28DA1EB425D8}" srcOrd="1" destOrd="0" parTransId="{A511B1CB-AB11-4CC7-A741-C8C4E4C78E90}" sibTransId="{1B94265F-3169-4D55-A3F4-0CEAC3B997A1}"/>
    <dgm:cxn modelId="{30A3BAF5-66E6-4DD1-9FA2-A63C7489603C}" type="presOf" srcId="{1D178F42-82E5-4ACB-A1E8-43C05E94FF48}" destId="{A72C4F5D-8F4A-4249-BA4E-B4A17E96689C}" srcOrd="0" destOrd="0" presId="urn:microsoft.com/office/officeart/2005/8/layout/hList1"/>
    <dgm:cxn modelId="{F6CD3E26-4DFA-459C-A045-0455DC1EB1D2}" srcId="{46885508-E63E-410C-8711-1E995F38A1FF}" destId="{50E83388-A1C7-4167-8B48-4DA10A46160E}" srcOrd="0" destOrd="0" parTransId="{9F419408-1775-4250-9163-F41C0C06BCDD}" sibTransId="{83E2A5F9-BA7D-42D0-A90F-77B3DBA7D263}"/>
    <dgm:cxn modelId="{1A2D4B97-DBD7-424A-8902-C2D6B6F2F249}" type="presOf" srcId="{F4AF898F-CE83-4D51-B3C5-2C9587D78ABA}" destId="{DCB8EE63-2A7E-48B4-8FE5-138DC4CAABA5}" srcOrd="0" destOrd="0" presId="urn:microsoft.com/office/officeart/2005/8/layout/hList1"/>
    <dgm:cxn modelId="{5AA296AD-8414-434F-AC6F-3CFE97323E93}" type="presOf" srcId="{FEF403E0-9CB7-405F-9B9B-28DA1EB425D8}" destId="{385B64D9-00B1-43BC-9BC3-446E9C5C497A}" srcOrd="0" destOrd="1" presId="urn:microsoft.com/office/officeart/2005/8/layout/hList1"/>
    <dgm:cxn modelId="{94D90BE3-8A77-4215-B77A-0124D5B1A164}" type="presOf" srcId="{98226EAF-B5BC-47F1-9A4B-6CD8680A540A}" destId="{11AF74D7-EDD2-48E7-8500-B2CB4465079E}" srcOrd="0" destOrd="0" presId="urn:microsoft.com/office/officeart/2005/8/layout/hList1"/>
    <dgm:cxn modelId="{2767B3BF-11BC-46BD-8DEF-A0CA26D0DA3B}" srcId="{46885508-E63E-410C-8711-1E995F38A1FF}" destId="{57214F13-C9CA-495B-B00F-4D797289BAD6}" srcOrd="1" destOrd="0" parTransId="{6329DD94-5BAB-4F73-AAAE-6352C12A370D}" sibTransId="{AE4F11C9-24A5-4969-BFD2-8BA244E5DBF4}"/>
    <dgm:cxn modelId="{57DBCB74-F09B-4F76-81BE-430F88A89278}" type="presOf" srcId="{B83F50EB-09ED-41F1-A72B-CB439514E9C5}" destId="{385B64D9-00B1-43BC-9BC3-446E9C5C497A}" srcOrd="0" destOrd="0" presId="urn:microsoft.com/office/officeart/2005/8/layout/hList1"/>
    <dgm:cxn modelId="{B014D308-9486-4B9E-8367-FE0AB69607DB}" srcId="{89CBD966-579E-4EFC-A2D7-551B22A9099C}" destId="{B83F50EB-09ED-41F1-A72B-CB439514E9C5}" srcOrd="0" destOrd="0" parTransId="{D809131C-E883-4EB0-A1F3-636EBEE986ED}" sibTransId="{ADBCABFE-A5B1-4815-8EC7-378103475AFA}"/>
    <dgm:cxn modelId="{E34B2291-F169-40C8-8158-7815D8775B25}" type="presOf" srcId="{57214F13-C9CA-495B-B00F-4D797289BAD6}" destId="{FA76E2FD-1A22-4B74-A131-40487ED06990}" srcOrd="0" destOrd="1" presId="urn:microsoft.com/office/officeart/2005/8/layout/hList1"/>
    <dgm:cxn modelId="{7B2B6E99-45D2-46D5-8F38-45A2F24D8885}" type="presOf" srcId="{F1CE1281-689F-4DA0-A675-901093591C8F}" destId="{D4C1632E-798E-462E-85F6-2FE5053A71D1}" srcOrd="0" destOrd="0" presId="urn:microsoft.com/office/officeart/2005/8/layout/hList1"/>
    <dgm:cxn modelId="{8AB9FF7E-5270-4642-A09F-86B0007D87E5}" srcId="{F4AF898F-CE83-4D51-B3C5-2C9587D78ABA}" destId="{98226EAF-B5BC-47F1-9A4B-6CD8680A540A}" srcOrd="0" destOrd="0" parTransId="{07B7839D-9DDC-4EF2-8824-FABA8BB003E5}" sibTransId="{C5EC54B1-AF90-48C7-B910-E89B04843922}"/>
    <dgm:cxn modelId="{F944CC5B-E3A4-4372-B015-A858FE92FBBC}" type="presOf" srcId="{50E83388-A1C7-4167-8B48-4DA10A46160E}" destId="{FA76E2FD-1A22-4B74-A131-40487ED06990}" srcOrd="0" destOrd="0" presId="urn:microsoft.com/office/officeart/2005/8/layout/hList1"/>
    <dgm:cxn modelId="{448BC00D-02B9-464A-B126-1A35023EF903}" type="presOf" srcId="{78049B0B-4F83-4D85-9E61-F75FFBE7AB4E}" destId="{11AF74D7-EDD2-48E7-8500-B2CB4465079E}" srcOrd="0" destOrd="1" presId="urn:microsoft.com/office/officeart/2005/8/layout/hList1"/>
    <dgm:cxn modelId="{9DD78EEE-FD08-4E52-849E-1CB53FAD261F}" srcId="{1D178F42-82E5-4ACB-A1E8-43C05E94FF48}" destId="{B8A7E36C-199F-40EE-BE45-4AF32A783344}" srcOrd="3" destOrd="0" parTransId="{D832F8D1-E5C0-4EEB-9834-E361E6643AE7}" sibTransId="{6D3F7B2F-4BEC-45D7-9133-73A166CB0E93}"/>
    <dgm:cxn modelId="{10CEB888-73C3-4AAB-8D3F-80B8F3A0D515}" srcId="{F4AF898F-CE83-4D51-B3C5-2C9587D78ABA}" destId="{78049B0B-4F83-4D85-9E61-F75FFBE7AB4E}" srcOrd="1" destOrd="0" parTransId="{CD6FF8FD-809A-444C-8D7A-BDC8F745ACA3}" sibTransId="{2C815375-8C49-4B4F-989F-64EA1DEE06B7}"/>
    <dgm:cxn modelId="{2DF2D2C0-866D-4CDE-956B-F49AC6083B3A}" type="presOf" srcId="{B8A7E36C-199F-40EE-BE45-4AF32A783344}" destId="{2BF75786-33B0-4B8B-BE60-1B46B23F7360}" srcOrd="0" destOrd="0" presId="urn:microsoft.com/office/officeart/2005/8/layout/hList1"/>
    <dgm:cxn modelId="{CC30A582-7870-4AF4-BB30-F963A31AE285}" srcId="{1D178F42-82E5-4ACB-A1E8-43C05E94FF48}" destId="{89CBD966-579E-4EFC-A2D7-551B22A9099C}" srcOrd="2" destOrd="0" parTransId="{0167172C-7BE2-453E-A64D-AD2AA0366D0C}" sibTransId="{054270AE-4F22-4807-9DE7-7CFBF17F3021}"/>
    <dgm:cxn modelId="{E13CB34E-0915-4489-BA1F-2B1AF86679C1}" type="presParOf" srcId="{A72C4F5D-8F4A-4249-BA4E-B4A17E96689C}" destId="{8F16FEE1-E1E1-473C-83E3-24A9843EFA14}" srcOrd="0" destOrd="0" presId="urn:microsoft.com/office/officeart/2005/8/layout/hList1"/>
    <dgm:cxn modelId="{B7F8983D-48A0-45B6-AB0F-63351EDC25AF}" type="presParOf" srcId="{8F16FEE1-E1E1-473C-83E3-24A9843EFA14}" destId="{736213AF-91F5-4936-BCEE-746B2DF57933}" srcOrd="0" destOrd="0" presId="urn:microsoft.com/office/officeart/2005/8/layout/hList1"/>
    <dgm:cxn modelId="{40152CC3-D98D-429A-9268-080BC9B4149D}" type="presParOf" srcId="{8F16FEE1-E1E1-473C-83E3-24A9843EFA14}" destId="{FA76E2FD-1A22-4B74-A131-40487ED06990}" srcOrd="1" destOrd="0" presId="urn:microsoft.com/office/officeart/2005/8/layout/hList1"/>
    <dgm:cxn modelId="{28E1BAE7-54E4-4BA6-A673-AE79D477F7F0}" type="presParOf" srcId="{A72C4F5D-8F4A-4249-BA4E-B4A17E96689C}" destId="{4A6302AA-1D18-4DD8-896F-39BE71DDEC19}" srcOrd="1" destOrd="0" presId="urn:microsoft.com/office/officeart/2005/8/layout/hList1"/>
    <dgm:cxn modelId="{7F50FEE2-F036-48D8-BCC4-6CEBCEB86A64}" type="presParOf" srcId="{A72C4F5D-8F4A-4249-BA4E-B4A17E96689C}" destId="{0A32EC80-C611-4C08-8E2F-7961BDCEC4CC}" srcOrd="2" destOrd="0" presId="urn:microsoft.com/office/officeart/2005/8/layout/hList1"/>
    <dgm:cxn modelId="{F8542BDB-7A03-496C-9432-37418497FF52}" type="presParOf" srcId="{0A32EC80-C611-4C08-8E2F-7961BDCEC4CC}" destId="{DCB8EE63-2A7E-48B4-8FE5-138DC4CAABA5}" srcOrd="0" destOrd="0" presId="urn:microsoft.com/office/officeart/2005/8/layout/hList1"/>
    <dgm:cxn modelId="{A7599C42-201F-48A2-B053-0A895C7EB959}" type="presParOf" srcId="{0A32EC80-C611-4C08-8E2F-7961BDCEC4CC}" destId="{11AF74D7-EDD2-48E7-8500-B2CB4465079E}" srcOrd="1" destOrd="0" presId="urn:microsoft.com/office/officeart/2005/8/layout/hList1"/>
    <dgm:cxn modelId="{AC5F5F44-93CD-4BF0-9328-E7029B4B8ADC}" type="presParOf" srcId="{A72C4F5D-8F4A-4249-BA4E-B4A17E96689C}" destId="{28F40F10-3A22-4C03-96A1-8C16D504AF5D}" srcOrd="3" destOrd="0" presId="urn:microsoft.com/office/officeart/2005/8/layout/hList1"/>
    <dgm:cxn modelId="{69D2E79D-ABF1-4EE6-9722-2EB9F6C1446A}" type="presParOf" srcId="{A72C4F5D-8F4A-4249-BA4E-B4A17E96689C}" destId="{7978FC6D-8CAD-44D4-BDAF-AD0509977783}" srcOrd="4" destOrd="0" presId="urn:microsoft.com/office/officeart/2005/8/layout/hList1"/>
    <dgm:cxn modelId="{9F8B10C9-42D4-43FF-B7FD-81143A67672F}" type="presParOf" srcId="{7978FC6D-8CAD-44D4-BDAF-AD0509977783}" destId="{E1186588-0B69-4284-B2CE-8E543A5DCA85}" srcOrd="0" destOrd="0" presId="urn:microsoft.com/office/officeart/2005/8/layout/hList1"/>
    <dgm:cxn modelId="{A777E997-9EDD-4DF1-8CCA-3DAE04634C3B}" type="presParOf" srcId="{7978FC6D-8CAD-44D4-BDAF-AD0509977783}" destId="{385B64D9-00B1-43BC-9BC3-446E9C5C497A}" srcOrd="1" destOrd="0" presId="urn:microsoft.com/office/officeart/2005/8/layout/hList1"/>
    <dgm:cxn modelId="{FA6699E4-5BA8-4308-92B6-B4A78B4AEB5A}" type="presParOf" srcId="{A72C4F5D-8F4A-4249-BA4E-B4A17E96689C}" destId="{498AC0EF-2703-46E9-88D9-73A7EBAECE8F}" srcOrd="5" destOrd="0" presId="urn:microsoft.com/office/officeart/2005/8/layout/hList1"/>
    <dgm:cxn modelId="{ABA71B3C-F18F-4B65-B974-5851DDE45119}" type="presParOf" srcId="{A72C4F5D-8F4A-4249-BA4E-B4A17E96689C}" destId="{566F6A7E-B8CA-4EC3-9FDA-31ED8D02F60B}" srcOrd="6" destOrd="0" presId="urn:microsoft.com/office/officeart/2005/8/layout/hList1"/>
    <dgm:cxn modelId="{F1EAD267-9400-4822-9A50-8031CB1F8B74}" type="presParOf" srcId="{566F6A7E-B8CA-4EC3-9FDA-31ED8D02F60B}" destId="{2BF75786-33B0-4B8B-BE60-1B46B23F7360}" srcOrd="0" destOrd="0" presId="urn:microsoft.com/office/officeart/2005/8/layout/hList1"/>
    <dgm:cxn modelId="{50601A26-26ED-4280-8F2D-9EF085FA68A5}" type="presParOf" srcId="{566F6A7E-B8CA-4EC3-9FDA-31ED8D02F60B}" destId="{D4C1632E-798E-462E-85F6-2FE5053A71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072F3-F1E3-4526-9AD5-1D4AB8477A22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DD87D0B-0B26-4054-A7C3-F54AAFBA54C1}">
      <dgm:prSet phldrT="[Text]"/>
      <dgm:spPr/>
      <dgm:t>
        <a:bodyPr/>
        <a:lstStyle/>
        <a:p>
          <a:r>
            <a:rPr lang="en-US" b="0" i="0" dirty="0" smtClean="0"/>
            <a:t>Authority Is Constructed and Contextual</a:t>
          </a:r>
          <a:endParaRPr lang="en-US" dirty="0"/>
        </a:p>
      </dgm:t>
    </dgm:pt>
    <dgm:pt modelId="{7B8FE565-16F5-44A6-BA3D-D44ACB16C1DF}" type="parTrans" cxnId="{C3832ACE-C5C1-4C6C-9853-84559C2F043D}">
      <dgm:prSet/>
      <dgm:spPr/>
      <dgm:t>
        <a:bodyPr/>
        <a:lstStyle/>
        <a:p>
          <a:endParaRPr lang="en-US"/>
        </a:p>
      </dgm:t>
    </dgm:pt>
    <dgm:pt modelId="{06A7B376-6AF9-4C62-9B12-2F698D078192}" type="sibTrans" cxnId="{C3832ACE-C5C1-4C6C-9853-84559C2F043D}">
      <dgm:prSet/>
      <dgm:spPr/>
      <dgm:t>
        <a:bodyPr/>
        <a:lstStyle/>
        <a:p>
          <a:endParaRPr lang="en-US"/>
        </a:p>
      </dgm:t>
    </dgm:pt>
    <dgm:pt modelId="{B53C98AE-D8A5-4B3A-9F48-876F5BE9C75D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Do you critically examine all evidence and ask questions about the source of information?</a:t>
          </a:r>
          <a:endParaRPr lang="en-US" dirty="0">
            <a:solidFill>
              <a:schemeClr val="bg1"/>
            </a:solidFill>
          </a:endParaRPr>
        </a:p>
      </dgm:t>
    </dgm:pt>
    <dgm:pt modelId="{ADB2DB93-E99B-44BE-84DA-77903A9D8430}" type="parTrans" cxnId="{42674A71-BA4B-4F62-A5BA-1001B8A21C48}">
      <dgm:prSet/>
      <dgm:spPr/>
      <dgm:t>
        <a:bodyPr/>
        <a:lstStyle/>
        <a:p>
          <a:endParaRPr lang="en-US"/>
        </a:p>
      </dgm:t>
    </dgm:pt>
    <dgm:pt modelId="{26C77AD4-239E-4ACD-8CD2-17B9CFA1F65D}" type="sibTrans" cxnId="{42674A71-BA4B-4F62-A5BA-1001B8A21C48}">
      <dgm:prSet/>
      <dgm:spPr/>
      <dgm:t>
        <a:bodyPr/>
        <a:lstStyle/>
        <a:p>
          <a:endParaRPr lang="en-US"/>
        </a:p>
      </dgm:t>
    </dgm:pt>
    <dgm:pt modelId="{01D20BC5-54EC-46B7-AD0F-250CB4ED6D11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Remains skeptical and seek for authoritative voices</a:t>
          </a:r>
          <a:endParaRPr lang="en-US" dirty="0">
            <a:solidFill>
              <a:schemeClr val="bg1"/>
            </a:solidFill>
          </a:endParaRPr>
        </a:p>
      </dgm:t>
    </dgm:pt>
    <dgm:pt modelId="{C08205C8-DADA-44FF-828E-EFD311DEE2BE}" type="parTrans" cxnId="{A5926BFD-0DF7-4D15-80BD-ABECEBC22A81}">
      <dgm:prSet/>
      <dgm:spPr/>
      <dgm:t>
        <a:bodyPr/>
        <a:lstStyle/>
        <a:p>
          <a:endParaRPr lang="en-US"/>
        </a:p>
      </dgm:t>
    </dgm:pt>
    <dgm:pt modelId="{0A0489CE-A31D-4884-9DC5-FC358834D80F}" type="sibTrans" cxnId="{A5926BFD-0DF7-4D15-80BD-ABECEBC22A81}">
      <dgm:prSet/>
      <dgm:spPr/>
      <dgm:t>
        <a:bodyPr/>
        <a:lstStyle/>
        <a:p>
          <a:endParaRPr lang="en-US"/>
        </a:p>
      </dgm:t>
    </dgm:pt>
    <dgm:pt modelId="{897D2E99-5DEB-4F82-B412-2D7EB6449C99}">
      <dgm:prSet phldrT="[Text]"/>
      <dgm:spPr/>
      <dgm:t>
        <a:bodyPr/>
        <a:lstStyle/>
        <a:p>
          <a:r>
            <a:rPr lang="en-US" b="0" i="0" dirty="0" smtClean="0"/>
            <a:t>Information Creation as a Process</a:t>
          </a:r>
          <a:endParaRPr lang="en-US" dirty="0"/>
        </a:p>
      </dgm:t>
    </dgm:pt>
    <dgm:pt modelId="{4C8E519C-5F08-4C4C-8AE0-CE3F3B732CAE}" type="parTrans" cxnId="{C85C66C6-473A-4EB0-8B76-2EE42F052B2E}">
      <dgm:prSet/>
      <dgm:spPr/>
      <dgm:t>
        <a:bodyPr/>
        <a:lstStyle/>
        <a:p>
          <a:endParaRPr lang="en-US"/>
        </a:p>
      </dgm:t>
    </dgm:pt>
    <dgm:pt modelId="{8BA99E19-7505-474F-80D3-67F09F3889CF}" type="sibTrans" cxnId="{C85C66C6-473A-4EB0-8B76-2EE42F052B2E}">
      <dgm:prSet/>
      <dgm:spPr/>
      <dgm:t>
        <a:bodyPr/>
        <a:lstStyle/>
        <a:p>
          <a:endParaRPr lang="en-US"/>
        </a:p>
      </dgm:t>
    </dgm:pt>
    <dgm:pt modelId="{6EAC242B-29F9-4E67-9991-89DDB0BC39A7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Finding the right match of information product with information need</a:t>
          </a:r>
          <a:endParaRPr lang="en-US" dirty="0">
            <a:solidFill>
              <a:schemeClr val="bg1"/>
            </a:solidFill>
          </a:endParaRPr>
        </a:p>
      </dgm:t>
    </dgm:pt>
    <dgm:pt modelId="{710A9EAC-8F67-40DF-9DE9-6E98FC0E46B1}" type="parTrans" cxnId="{B110D985-1FDA-4D8E-B6DD-CE520E9FE345}">
      <dgm:prSet/>
      <dgm:spPr/>
      <dgm:t>
        <a:bodyPr/>
        <a:lstStyle/>
        <a:p>
          <a:endParaRPr lang="en-US"/>
        </a:p>
      </dgm:t>
    </dgm:pt>
    <dgm:pt modelId="{30019477-9E10-480C-A6FF-85AB62702D3A}" type="sibTrans" cxnId="{B110D985-1FDA-4D8E-B6DD-CE520E9FE345}">
      <dgm:prSet/>
      <dgm:spPr/>
      <dgm:t>
        <a:bodyPr/>
        <a:lstStyle/>
        <a:p>
          <a:endParaRPr lang="en-US"/>
        </a:p>
      </dgm:t>
    </dgm:pt>
    <dgm:pt modelId="{DB6196E3-8F3E-4BEA-A324-BE8516757045}">
      <dgm:prSet phldrT="[Text]"/>
      <dgm:spPr/>
      <dgm:t>
        <a:bodyPr/>
        <a:lstStyle/>
        <a:p>
          <a:r>
            <a:rPr lang="en-US" b="0" i="0" dirty="0" smtClean="0"/>
            <a:t>Information Has Value</a:t>
          </a:r>
          <a:endParaRPr lang="en-US" dirty="0"/>
        </a:p>
      </dgm:t>
    </dgm:pt>
    <dgm:pt modelId="{BC7D4AD6-ABA5-42D4-8ACE-D7CD6E193AF0}" type="parTrans" cxnId="{80FB4EA1-21E0-4663-B80A-0FBF1FCE2599}">
      <dgm:prSet/>
      <dgm:spPr/>
      <dgm:t>
        <a:bodyPr/>
        <a:lstStyle/>
        <a:p>
          <a:endParaRPr lang="en-US"/>
        </a:p>
      </dgm:t>
    </dgm:pt>
    <dgm:pt modelId="{F487EE53-3DF0-400E-8B3B-D334D57FAA51}" type="sibTrans" cxnId="{80FB4EA1-21E0-4663-B80A-0FBF1FCE2599}">
      <dgm:prSet/>
      <dgm:spPr/>
      <dgm:t>
        <a:bodyPr/>
        <a:lstStyle/>
        <a:p>
          <a:endParaRPr lang="en-US"/>
        </a:p>
      </dgm:t>
    </dgm:pt>
    <dgm:pt modelId="{D9ED6F0D-0D37-4FD7-A88C-941169704E63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Valuing the ideas of others by putting attribution</a:t>
          </a:r>
          <a:endParaRPr lang="en-US" dirty="0">
            <a:solidFill>
              <a:schemeClr val="bg1"/>
            </a:solidFill>
          </a:endParaRPr>
        </a:p>
      </dgm:t>
    </dgm:pt>
    <dgm:pt modelId="{79548D38-2D62-472E-ADF0-D97B74217710}" type="parTrans" cxnId="{64A936D6-15E9-479A-B24E-C6A7CA3701E4}">
      <dgm:prSet/>
      <dgm:spPr/>
      <dgm:t>
        <a:bodyPr/>
        <a:lstStyle/>
        <a:p>
          <a:endParaRPr lang="en-US"/>
        </a:p>
      </dgm:t>
    </dgm:pt>
    <dgm:pt modelId="{7275AF87-5841-4AFB-B984-AF5105CD2FC1}" type="sibTrans" cxnId="{64A936D6-15E9-479A-B24E-C6A7CA3701E4}">
      <dgm:prSet/>
      <dgm:spPr/>
      <dgm:t>
        <a:bodyPr/>
        <a:lstStyle/>
        <a:p>
          <a:endParaRPr lang="en-US"/>
        </a:p>
      </dgm:t>
    </dgm:pt>
    <dgm:pt modelId="{8216DC0E-D995-4065-83A1-37411195D9EA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Created information may result in different formats and modes of delivery</a:t>
          </a:r>
          <a:endParaRPr lang="en-US" dirty="0">
            <a:solidFill>
              <a:schemeClr val="bg1"/>
            </a:solidFill>
          </a:endParaRPr>
        </a:p>
      </dgm:t>
    </dgm:pt>
    <dgm:pt modelId="{CDAF5F65-5BDD-48B9-8718-4A198B05E879}" type="parTrans" cxnId="{DA7BEF84-8010-4354-A7CF-FEFC5D270ACD}">
      <dgm:prSet/>
      <dgm:spPr/>
      <dgm:t>
        <a:bodyPr/>
        <a:lstStyle/>
        <a:p>
          <a:endParaRPr lang="en-US"/>
        </a:p>
      </dgm:t>
    </dgm:pt>
    <dgm:pt modelId="{2D6D3723-E36D-41A7-A565-72A8099FCF77}" type="sibTrans" cxnId="{DA7BEF84-8010-4354-A7CF-FEFC5D270ACD}">
      <dgm:prSet/>
      <dgm:spPr/>
      <dgm:t>
        <a:bodyPr/>
        <a:lstStyle/>
        <a:p>
          <a:endParaRPr lang="en-US"/>
        </a:p>
      </dgm:t>
    </dgm:pt>
    <dgm:pt modelId="{83A3781C-241F-47E6-8ABC-3A9089E38D76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Understanding the benefits of getting free information </a:t>
          </a:r>
          <a:endParaRPr lang="en-US" dirty="0">
            <a:solidFill>
              <a:schemeClr val="bg1"/>
            </a:solidFill>
          </a:endParaRPr>
        </a:p>
      </dgm:t>
    </dgm:pt>
    <dgm:pt modelId="{79099D85-663A-4BAE-8BFB-1076AF944829}" type="parTrans" cxnId="{9EE6AE90-E898-4D70-9924-9E18DDB0AEE5}">
      <dgm:prSet/>
      <dgm:spPr/>
      <dgm:t>
        <a:bodyPr/>
        <a:lstStyle/>
        <a:p>
          <a:endParaRPr lang="en-US"/>
        </a:p>
      </dgm:t>
    </dgm:pt>
    <dgm:pt modelId="{5FD6E60F-CD29-4A06-938F-4F592DCDAACF}" type="sibTrans" cxnId="{9EE6AE90-E898-4D70-9924-9E18DDB0AEE5}">
      <dgm:prSet/>
      <dgm:spPr/>
      <dgm:t>
        <a:bodyPr/>
        <a:lstStyle/>
        <a:p>
          <a:endParaRPr lang="en-US"/>
        </a:p>
      </dgm:t>
    </dgm:pt>
    <dgm:pt modelId="{F725556B-1ABA-4CBE-8638-275A9015319B}" type="pres">
      <dgm:prSet presAssocID="{BD0072F3-F1E3-4526-9AD5-1D4AB8477A2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451F94-FD60-4C7D-95F2-FC953294FEEC}" type="pres">
      <dgm:prSet presAssocID="{BDD87D0B-0B26-4054-A7C3-F54AAFBA54C1}" presName="linNode" presStyleCnt="0"/>
      <dgm:spPr/>
    </dgm:pt>
    <dgm:pt modelId="{1AE968E5-AA51-4CD4-954B-DFE87640799E}" type="pres">
      <dgm:prSet presAssocID="{BDD87D0B-0B26-4054-A7C3-F54AAFBA54C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79D07F-E33A-42BE-8902-D150B6EB937D}" type="pres">
      <dgm:prSet presAssocID="{BDD87D0B-0B26-4054-A7C3-F54AAFBA54C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F1DF2E-0DE9-4532-AA7C-782E6C8678FD}" type="pres">
      <dgm:prSet presAssocID="{06A7B376-6AF9-4C62-9B12-2F698D078192}" presName="sp" presStyleCnt="0"/>
      <dgm:spPr/>
    </dgm:pt>
    <dgm:pt modelId="{3105536E-56F1-4FDC-AF1C-617E7053CA30}" type="pres">
      <dgm:prSet presAssocID="{897D2E99-5DEB-4F82-B412-2D7EB6449C99}" presName="linNode" presStyleCnt="0"/>
      <dgm:spPr/>
    </dgm:pt>
    <dgm:pt modelId="{91F3F2EB-23DA-424A-93DE-534EB49CBE9D}" type="pres">
      <dgm:prSet presAssocID="{897D2E99-5DEB-4F82-B412-2D7EB6449C99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A3EB32-A067-416E-B37F-9FF2A23468F5}" type="pres">
      <dgm:prSet presAssocID="{897D2E99-5DEB-4F82-B412-2D7EB6449C99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B3DC8-E24A-461D-B776-B35224D5D399}" type="pres">
      <dgm:prSet presAssocID="{8BA99E19-7505-474F-80D3-67F09F3889CF}" presName="sp" presStyleCnt="0"/>
      <dgm:spPr/>
    </dgm:pt>
    <dgm:pt modelId="{2B6410A5-D735-4B46-A45D-53B037E0F06B}" type="pres">
      <dgm:prSet presAssocID="{DB6196E3-8F3E-4BEA-A324-BE8516757045}" presName="linNode" presStyleCnt="0"/>
      <dgm:spPr/>
    </dgm:pt>
    <dgm:pt modelId="{606EE03B-FCFE-4720-AE98-97D4DD6A4F6A}" type="pres">
      <dgm:prSet presAssocID="{DB6196E3-8F3E-4BEA-A324-BE851675704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C7812F-ACF6-458C-A325-15488DFA986D}" type="pres">
      <dgm:prSet presAssocID="{DB6196E3-8F3E-4BEA-A324-BE851675704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35F5FB-C9D1-4B74-8B5B-F36DA06BB694}" type="presOf" srcId="{8216DC0E-D995-4065-83A1-37411195D9EA}" destId="{57A3EB32-A067-416E-B37F-9FF2A23468F5}" srcOrd="0" destOrd="0" presId="urn:microsoft.com/office/officeart/2005/8/layout/vList5"/>
    <dgm:cxn modelId="{60F10BAF-EFBD-4795-BCDD-D6DA8142D8E9}" type="presOf" srcId="{BDD87D0B-0B26-4054-A7C3-F54AAFBA54C1}" destId="{1AE968E5-AA51-4CD4-954B-DFE87640799E}" srcOrd="0" destOrd="0" presId="urn:microsoft.com/office/officeart/2005/8/layout/vList5"/>
    <dgm:cxn modelId="{C85C66C6-473A-4EB0-8B76-2EE42F052B2E}" srcId="{BD0072F3-F1E3-4526-9AD5-1D4AB8477A22}" destId="{897D2E99-5DEB-4F82-B412-2D7EB6449C99}" srcOrd="1" destOrd="0" parTransId="{4C8E519C-5F08-4C4C-8AE0-CE3F3B732CAE}" sibTransId="{8BA99E19-7505-474F-80D3-67F09F3889CF}"/>
    <dgm:cxn modelId="{9EE6AE90-E898-4D70-9924-9E18DDB0AEE5}" srcId="{DB6196E3-8F3E-4BEA-A324-BE8516757045}" destId="{83A3781C-241F-47E6-8ABC-3A9089E38D76}" srcOrd="1" destOrd="0" parTransId="{79099D85-663A-4BAE-8BFB-1076AF944829}" sibTransId="{5FD6E60F-CD29-4A06-938F-4F592DCDAACF}"/>
    <dgm:cxn modelId="{159FDB9F-D1A8-466A-A490-8F1506E28568}" type="presOf" srcId="{83A3781C-241F-47E6-8ABC-3A9089E38D76}" destId="{FFC7812F-ACF6-458C-A325-15488DFA986D}" srcOrd="0" destOrd="1" presId="urn:microsoft.com/office/officeart/2005/8/layout/vList5"/>
    <dgm:cxn modelId="{CD60F5D8-F630-4C4E-8B48-0A09BE93D763}" type="presOf" srcId="{B53C98AE-D8A5-4B3A-9F48-876F5BE9C75D}" destId="{0B79D07F-E33A-42BE-8902-D150B6EB937D}" srcOrd="0" destOrd="0" presId="urn:microsoft.com/office/officeart/2005/8/layout/vList5"/>
    <dgm:cxn modelId="{9339B655-F2DB-47CB-88E5-C1DBB97F42B2}" type="presOf" srcId="{D9ED6F0D-0D37-4FD7-A88C-941169704E63}" destId="{FFC7812F-ACF6-458C-A325-15488DFA986D}" srcOrd="0" destOrd="0" presId="urn:microsoft.com/office/officeart/2005/8/layout/vList5"/>
    <dgm:cxn modelId="{42674A71-BA4B-4F62-A5BA-1001B8A21C48}" srcId="{BDD87D0B-0B26-4054-A7C3-F54AAFBA54C1}" destId="{B53C98AE-D8A5-4B3A-9F48-876F5BE9C75D}" srcOrd="0" destOrd="0" parTransId="{ADB2DB93-E99B-44BE-84DA-77903A9D8430}" sibTransId="{26C77AD4-239E-4ACD-8CD2-17B9CFA1F65D}"/>
    <dgm:cxn modelId="{B110D985-1FDA-4D8E-B6DD-CE520E9FE345}" srcId="{897D2E99-5DEB-4F82-B412-2D7EB6449C99}" destId="{6EAC242B-29F9-4E67-9991-89DDB0BC39A7}" srcOrd="1" destOrd="0" parTransId="{710A9EAC-8F67-40DF-9DE9-6E98FC0E46B1}" sibTransId="{30019477-9E10-480C-A6FF-85AB62702D3A}"/>
    <dgm:cxn modelId="{64A936D6-15E9-479A-B24E-C6A7CA3701E4}" srcId="{DB6196E3-8F3E-4BEA-A324-BE8516757045}" destId="{D9ED6F0D-0D37-4FD7-A88C-941169704E63}" srcOrd="0" destOrd="0" parTransId="{79548D38-2D62-472E-ADF0-D97B74217710}" sibTransId="{7275AF87-5841-4AFB-B984-AF5105CD2FC1}"/>
    <dgm:cxn modelId="{C1F2870C-F369-433B-85C6-11C9EB2D4459}" type="presOf" srcId="{01D20BC5-54EC-46B7-AD0F-250CB4ED6D11}" destId="{0B79D07F-E33A-42BE-8902-D150B6EB937D}" srcOrd="0" destOrd="1" presId="urn:microsoft.com/office/officeart/2005/8/layout/vList5"/>
    <dgm:cxn modelId="{17C11F3B-88C9-4E53-9CF5-01B7685F3C8C}" type="presOf" srcId="{6EAC242B-29F9-4E67-9991-89DDB0BC39A7}" destId="{57A3EB32-A067-416E-B37F-9FF2A23468F5}" srcOrd="0" destOrd="1" presId="urn:microsoft.com/office/officeart/2005/8/layout/vList5"/>
    <dgm:cxn modelId="{E8540D1A-639F-488F-BE16-7CFA78AF31EF}" type="presOf" srcId="{897D2E99-5DEB-4F82-B412-2D7EB6449C99}" destId="{91F3F2EB-23DA-424A-93DE-534EB49CBE9D}" srcOrd="0" destOrd="0" presId="urn:microsoft.com/office/officeart/2005/8/layout/vList5"/>
    <dgm:cxn modelId="{80FB4EA1-21E0-4663-B80A-0FBF1FCE2599}" srcId="{BD0072F3-F1E3-4526-9AD5-1D4AB8477A22}" destId="{DB6196E3-8F3E-4BEA-A324-BE8516757045}" srcOrd="2" destOrd="0" parTransId="{BC7D4AD6-ABA5-42D4-8ACE-D7CD6E193AF0}" sibTransId="{F487EE53-3DF0-400E-8B3B-D334D57FAA51}"/>
    <dgm:cxn modelId="{C3832ACE-C5C1-4C6C-9853-84559C2F043D}" srcId="{BD0072F3-F1E3-4526-9AD5-1D4AB8477A22}" destId="{BDD87D0B-0B26-4054-A7C3-F54AAFBA54C1}" srcOrd="0" destOrd="0" parTransId="{7B8FE565-16F5-44A6-BA3D-D44ACB16C1DF}" sibTransId="{06A7B376-6AF9-4C62-9B12-2F698D078192}"/>
    <dgm:cxn modelId="{F4F7F89F-8F77-461E-944C-582A35CE7011}" type="presOf" srcId="{DB6196E3-8F3E-4BEA-A324-BE8516757045}" destId="{606EE03B-FCFE-4720-AE98-97D4DD6A4F6A}" srcOrd="0" destOrd="0" presId="urn:microsoft.com/office/officeart/2005/8/layout/vList5"/>
    <dgm:cxn modelId="{A5926BFD-0DF7-4D15-80BD-ABECEBC22A81}" srcId="{BDD87D0B-0B26-4054-A7C3-F54AAFBA54C1}" destId="{01D20BC5-54EC-46B7-AD0F-250CB4ED6D11}" srcOrd="1" destOrd="0" parTransId="{C08205C8-DADA-44FF-828E-EFD311DEE2BE}" sibTransId="{0A0489CE-A31D-4884-9DC5-FC358834D80F}"/>
    <dgm:cxn modelId="{DA7BEF84-8010-4354-A7CF-FEFC5D270ACD}" srcId="{897D2E99-5DEB-4F82-B412-2D7EB6449C99}" destId="{8216DC0E-D995-4065-83A1-37411195D9EA}" srcOrd="0" destOrd="0" parTransId="{CDAF5F65-5BDD-48B9-8718-4A198B05E879}" sibTransId="{2D6D3723-E36D-41A7-A565-72A8099FCF77}"/>
    <dgm:cxn modelId="{0CF199D1-FC5F-44A8-B11E-A4D6380E235E}" type="presOf" srcId="{BD0072F3-F1E3-4526-9AD5-1D4AB8477A22}" destId="{F725556B-1ABA-4CBE-8638-275A9015319B}" srcOrd="0" destOrd="0" presId="urn:microsoft.com/office/officeart/2005/8/layout/vList5"/>
    <dgm:cxn modelId="{DF1E13BA-ECBD-4FAC-B399-2666757E8798}" type="presParOf" srcId="{F725556B-1ABA-4CBE-8638-275A9015319B}" destId="{88451F94-FD60-4C7D-95F2-FC953294FEEC}" srcOrd="0" destOrd="0" presId="urn:microsoft.com/office/officeart/2005/8/layout/vList5"/>
    <dgm:cxn modelId="{C7EFE15C-9FD8-401B-880F-130407EC9FCA}" type="presParOf" srcId="{88451F94-FD60-4C7D-95F2-FC953294FEEC}" destId="{1AE968E5-AA51-4CD4-954B-DFE87640799E}" srcOrd="0" destOrd="0" presId="urn:microsoft.com/office/officeart/2005/8/layout/vList5"/>
    <dgm:cxn modelId="{F18E4560-8B15-4A36-96FE-9F2E566577A2}" type="presParOf" srcId="{88451F94-FD60-4C7D-95F2-FC953294FEEC}" destId="{0B79D07F-E33A-42BE-8902-D150B6EB937D}" srcOrd="1" destOrd="0" presId="urn:microsoft.com/office/officeart/2005/8/layout/vList5"/>
    <dgm:cxn modelId="{717157DE-0EF0-4C16-97C4-E83D3AD91600}" type="presParOf" srcId="{F725556B-1ABA-4CBE-8638-275A9015319B}" destId="{33F1DF2E-0DE9-4532-AA7C-782E6C8678FD}" srcOrd="1" destOrd="0" presId="urn:microsoft.com/office/officeart/2005/8/layout/vList5"/>
    <dgm:cxn modelId="{12B53458-6417-4636-AF0F-7E36682BA261}" type="presParOf" srcId="{F725556B-1ABA-4CBE-8638-275A9015319B}" destId="{3105536E-56F1-4FDC-AF1C-617E7053CA30}" srcOrd="2" destOrd="0" presId="urn:microsoft.com/office/officeart/2005/8/layout/vList5"/>
    <dgm:cxn modelId="{9DE7550E-6D7A-45EC-A746-47CE02918F0B}" type="presParOf" srcId="{3105536E-56F1-4FDC-AF1C-617E7053CA30}" destId="{91F3F2EB-23DA-424A-93DE-534EB49CBE9D}" srcOrd="0" destOrd="0" presId="urn:microsoft.com/office/officeart/2005/8/layout/vList5"/>
    <dgm:cxn modelId="{A0D2F694-656B-42B2-889A-D84B4D58A048}" type="presParOf" srcId="{3105536E-56F1-4FDC-AF1C-617E7053CA30}" destId="{57A3EB32-A067-416E-B37F-9FF2A23468F5}" srcOrd="1" destOrd="0" presId="urn:microsoft.com/office/officeart/2005/8/layout/vList5"/>
    <dgm:cxn modelId="{5B5A7A6A-713C-4926-A553-7ECCC5A4274F}" type="presParOf" srcId="{F725556B-1ABA-4CBE-8638-275A9015319B}" destId="{59EB3DC8-E24A-461D-B776-B35224D5D399}" srcOrd="3" destOrd="0" presId="urn:microsoft.com/office/officeart/2005/8/layout/vList5"/>
    <dgm:cxn modelId="{7A24C646-5501-4E2C-8C1A-92465A702798}" type="presParOf" srcId="{F725556B-1ABA-4CBE-8638-275A9015319B}" destId="{2B6410A5-D735-4B46-A45D-53B037E0F06B}" srcOrd="4" destOrd="0" presId="urn:microsoft.com/office/officeart/2005/8/layout/vList5"/>
    <dgm:cxn modelId="{40813372-3DEB-44BE-AAB4-302CD65F7C75}" type="presParOf" srcId="{2B6410A5-D735-4B46-A45D-53B037E0F06B}" destId="{606EE03B-FCFE-4720-AE98-97D4DD6A4F6A}" srcOrd="0" destOrd="0" presId="urn:microsoft.com/office/officeart/2005/8/layout/vList5"/>
    <dgm:cxn modelId="{D34F66E2-CA6F-43C9-B286-E0E67AE5E54F}" type="presParOf" srcId="{2B6410A5-D735-4B46-A45D-53B037E0F06B}" destId="{FFC7812F-ACF6-458C-A325-15488DFA986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072F3-F1E3-4526-9AD5-1D4AB8477A22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DD87D0B-0B26-4054-A7C3-F54AAFBA54C1}">
      <dgm:prSet phldrT="[Text]"/>
      <dgm:spPr/>
      <dgm:t>
        <a:bodyPr/>
        <a:lstStyle/>
        <a:p>
          <a:r>
            <a:rPr lang="en-US" b="0" i="0" dirty="0" smtClean="0"/>
            <a:t>Research as Inquiry</a:t>
          </a:r>
          <a:endParaRPr lang="en-US" dirty="0"/>
        </a:p>
      </dgm:t>
    </dgm:pt>
    <dgm:pt modelId="{7B8FE565-16F5-44A6-BA3D-D44ACB16C1DF}" type="parTrans" cxnId="{C3832ACE-C5C1-4C6C-9853-84559C2F043D}">
      <dgm:prSet/>
      <dgm:spPr/>
      <dgm:t>
        <a:bodyPr/>
        <a:lstStyle/>
        <a:p>
          <a:endParaRPr lang="en-US"/>
        </a:p>
      </dgm:t>
    </dgm:pt>
    <dgm:pt modelId="{06A7B376-6AF9-4C62-9B12-2F698D078192}" type="sibTrans" cxnId="{C3832ACE-C5C1-4C6C-9853-84559C2F043D}">
      <dgm:prSet/>
      <dgm:spPr/>
      <dgm:t>
        <a:bodyPr/>
        <a:lstStyle/>
        <a:p>
          <a:endParaRPr lang="en-US"/>
        </a:p>
      </dgm:t>
    </dgm:pt>
    <dgm:pt modelId="{B53C98AE-D8A5-4B3A-9F48-876F5BE9C75D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Open for intellectual debate and dialogue</a:t>
          </a:r>
          <a:endParaRPr lang="en-US" dirty="0">
            <a:solidFill>
              <a:schemeClr val="bg1"/>
            </a:solidFill>
          </a:endParaRPr>
        </a:p>
      </dgm:t>
    </dgm:pt>
    <dgm:pt modelId="{ADB2DB93-E99B-44BE-84DA-77903A9D8430}" type="parTrans" cxnId="{42674A71-BA4B-4F62-A5BA-1001B8A21C48}">
      <dgm:prSet/>
      <dgm:spPr/>
      <dgm:t>
        <a:bodyPr/>
        <a:lstStyle/>
        <a:p>
          <a:endParaRPr lang="en-US"/>
        </a:p>
      </dgm:t>
    </dgm:pt>
    <dgm:pt modelId="{26C77AD4-239E-4ACD-8CD2-17B9CFA1F65D}" type="sibTrans" cxnId="{42674A71-BA4B-4F62-A5BA-1001B8A21C48}">
      <dgm:prSet/>
      <dgm:spPr/>
      <dgm:t>
        <a:bodyPr/>
        <a:lstStyle/>
        <a:p>
          <a:endParaRPr lang="en-US"/>
        </a:p>
      </dgm:t>
    </dgm:pt>
    <dgm:pt modelId="{01D20BC5-54EC-46B7-AD0F-250CB4ED6D11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Synthesizing ideas gathered from various sources</a:t>
          </a:r>
          <a:endParaRPr lang="en-US" dirty="0">
            <a:solidFill>
              <a:schemeClr val="bg1"/>
            </a:solidFill>
          </a:endParaRPr>
        </a:p>
      </dgm:t>
    </dgm:pt>
    <dgm:pt modelId="{C08205C8-DADA-44FF-828E-EFD311DEE2BE}" type="parTrans" cxnId="{A5926BFD-0DF7-4D15-80BD-ABECEBC22A81}">
      <dgm:prSet/>
      <dgm:spPr/>
      <dgm:t>
        <a:bodyPr/>
        <a:lstStyle/>
        <a:p>
          <a:endParaRPr lang="en-US"/>
        </a:p>
      </dgm:t>
    </dgm:pt>
    <dgm:pt modelId="{0A0489CE-A31D-4884-9DC5-FC358834D80F}" type="sibTrans" cxnId="{A5926BFD-0DF7-4D15-80BD-ABECEBC22A81}">
      <dgm:prSet/>
      <dgm:spPr/>
      <dgm:t>
        <a:bodyPr/>
        <a:lstStyle/>
        <a:p>
          <a:endParaRPr lang="en-US"/>
        </a:p>
      </dgm:t>
    </dgm:pt>
    <dgm:pt modelId="{897D2E99-5DEB-4F82-B412-2D7EB6449C99}">
      <dgm:prSet phldrT="[Text]"/>
      <dgm:spPr/>
      <dgm:t>
        <a:bodyPr/>
        <a:lstStyle/>
        <a:p>
          <a:r>
            <a:rPr lang="en-US" b="0" i="0" dirty="0" smtClean="0"/>
            <a:t>Scholarship as Conversation</a:t>
          </a:r>
          <a:endParaRPr lang="en-US" dirty="0"/>
        </a:p>
      </dgm:t>
    </dgm:pt>
    <dgm:pt modelId="{4C8E519C-5F08-4C4C-8AE0-CE3F3B732CAE}" type="parTrans" cxnId="{C85C66C6-473A-4EB0-8B76-2EE42F052B2E}">
      <dgm:prSet/>
      <dgm:spPr/>
      <dgm:t>
        <a:bodyPr/>
        <a:lstStyle/>
        <a:p>
          <a:endParaRPr lang="en-US"/>
        </a:p>
      </dgm:t>
    </dgm:pt>
    <dgm:pt modelId="{8BA99E19-7505-474F-80D3-67F09F3889CF}" type="sibTrans" cxnId="{C85C66C6-473A-4EB0-8B76-2EE42F052B2E}">
      <dgm:prSet/>
      <dgm:spPr/>
      <dgm:t>
        <a:bodyPr/>
        <a:lstStyle/>
        <a:p>
          <a:endParaRPr lang="en-US"/>
        </a:p>
      </dgm:t>
    </dgm:pt>
    <dgm:pt modelId="{6EAC242B-29F9-4E67-9991-89DDB0BC39A7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Seek out many perspectives</a:t>
          </a:r>
          <a:endParaRPr lang="en-US" dirty="0">
            <a:solidFill>
              <a:schemeClr val="bg1"/>
            </a:solidFill>
          </a:endParaRPr>
        </a:p>
      </dgm:t>
    </dgm:pt>
    <dgm:pt modelId="{710A9EAC-8F67-40DF-9DE9-6E98FC0E46B1}" type="parTrans" cxnId="{B110D985-1FDA-4D8E-B6DD-CE520E9FE345}">
      <dgm:prSet/>
      <dgm:spPr/>
      <dgm:t>
        <a:bodyPr/>
        <a:lstStyle/>
        <a:p>
          <a:endParaRPr lang="en-US"/>
        </a:p>
      </dgm:t>
    </dgm:pt>
    <dgm:pt modelId="{30019477-9E10-480C-A6FF-85AB62702D3A}" type="sibTrans" cxnId="{B110D985-1FDA-4D8E-B6DD-CE520E9FE345}">
      <dgm:prSet/>
      <dgm:spPr/>
      <dgm:t>
        <a:bodyPr/>
        <a:lstStyle/>
        <a:p>
          <a:endParaRPr lang="en-US"/>
        </a:p>
      </dgm:t>
    </dgm:pt>
    <dgm:pt modelId="{DB6196E3-8F3E-4BEA-A324-BE8516757045}">
      <dgm:prSet phldrT="[Text]"/>
      <dgm:spPr/>
      <dgm:t>
        <a:bodyPr/>
        <a:lstStyle/>
        <a:p>
          <a:r>
            <a:rPr lang="en-US" b="0" i="0" dirty="0" smtClean="0"/>
            <a:t>Searching as Strategic Exploration</a:t>
          </a:r>
          <a:endParaRPr lang="en-US" dirty="0"/>
        </a:p>
      </dgm:t>
    </dgm:pt>
    <dgm:pt modelId="{BC7D4AD6-ABA5-42D4-8ACE-D7CD6E193AF0}" type="parTrans" cxnId="{80FB4EA1-21E0-4663-B80A-0FBF1FCE2599}">
      <dgm:prSet/>
      <dgm:spPr/>
      <dgm:t>
        <a:bodyPr/>
        <a:lstStyle/>
        <a:p>
          <a:endParaRPr lang="en-US"/>
        </a:p>
      </dgm:t>
    </dgm:pt>
    <dgm:pt modelId="{F487EE53-3DF0-400E-8B3B-D334D57FAA51}" type="sibTrans" cxnId="{80FB4EA1-21E0-4663-B80A-0FBF1FCE2599}">
      <dgm:prSet/>
      <dgm:spPr/>
      <dgm:t>
        <a:bodyPr/>
        <a:lstStyle/>
        <a:p>
          <a:endParaRPr lang="en-US"/>
        </a:p>
      </dgm:t>
    </dgm:pt>
    <dgm:pt modelId="{D9ED6F0D-0D37-4FD7-A88C-941169704E63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Search as broad as possible </a:t>
          </a:r>
          <a:endParaRPr lang="en-US" dirty="0">
            <a:solidFill>
              <a:schemeClr val="bg1"/>
            </a:solidFill>
          </a:endParaRPr>
        </a:p>
      </dgm:t>
    </dgm:pt>
    <dgm:pt modelId="{79548D38-2D62-472E-ADF0-D97B74217710}" type="parTrans" cxnId="{64A936D6-15E9-479A-B24E-C6A7CA3701E4}">
      <dgm:prSet/>
      <dgm:spPr/>
      <dgm:t>
        <a:bodyPr/>
        <a:lstStyle/>
        <a:p>
          <a:endParaRPr lang="en-US"/>
        </a:p>
      </dgm:t>
    </dgm:pt>
    <dgm:pt modelId="{7275AF87-5841-4AFB-B984-AF5105CD2FC1}" type="sibTrans" cxnId="{64A936D6-15E9-479A-B24E-C6A7CA3701E4}">
      <dgm:prSet/>
      <dgm:spPr/>
      <dgm:t>
        <a:bodyPr/>
        <a:lstStyle/>
        <a:p>
          <a:endParaRPr lang="en-US"/>
        </a:p>
      </dgm:t>
    </dgm:pt>
    <dgm:pt modelId="{F725556B-1ABA-4CBE-8638-275A9015319B}" type="pres">
      <dgm:prSet presAssocID="{BD0072F3-F1E3-4526-9AD5-1D4AB8477A2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451F94-FD60-4C7D-95F2-FC953294FEEC}" type="pres">
      <dgm:prSet presAssocID="{BDD87D0B-0B26-4054-A7C3-F54AAFBA54C1}" presName="linNode" presStyleCnt="0"/>
      <dgm:spPr/>
    </dgm:pt>
    <dgm:pt modelId="{1AE968E5-AA51-4CD4-954B-DFE87640799E}" type="pres">
      <dgm:prSet presAssocID="{BDD87D0B-0B26-4054-A7C3-F54AAFBA54C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79D07F-E33A-42BE-8902-D150B6EB937D}" type="pres">
      <dgm:prSet presAssocID="{BDD87D0B-0B26-4054-A7C3-F54AAFBA54C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F1DF2E-0DE9-4532-AA7C-782E6C8678FD}" type="pres">
      <dgm:prSet presAssocID="{06A7B376-6AF9-4C62-9B12-2F698D078192}" presName="sp" presStyleCnt="0"/>
      <dgm:spPr/>
    </dgm:pt>
    <dgm:pt modelId="{3105536E-56F1-4FDC-AF1C-617E7053CA30}" type="pres">
      <dgm:prSet presAssocID="{897D2E99-5DEB-4F82-B412-2D7EB6449C99}" presName="linNode" presStyleCnt="0"/>
      <dgm:spPr/>
    </dgm:pt>
    <dgm:pt modelId="{91F3F2EB-23DA-424A-93DE-534EB49CBE9D}" type="pres">
      <dgm:prSet presAssocID="{897D2E99-5DEB-4F82-B412-2D7EB6449C99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A3EB32-A067-416E-B37F-9FF2A23468F5}" type="pres">
      <dgm:prSet presAssocID="{897D2E99-5DEB-4F82-B412-2D7EB6449C99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B3DC8-E24A-461D-B776-B35224D5D399}" type="pres">
      <dgm:prSet presAssocID="{8BA99E19-7505-474F-80D3-67F09F3889CF}" presName="sp" presStyleCnt="0"/>
      <dgm:spPr/>
    </dgm:pt>
    <dgm:pt modelId="{2B6410A5-D735-4B46-A45D-53B037E0F06B}" type="pres">
      <dgm:prSet presAssocID="{DB6196E3-8F3E-4BEA-A324-BE8516757045}" presName="linNode" presStyleCnt="0"/>
      <dgm:spPr/>
    </dgm:pt>
    <dgm:pt modelId="{606EE03B-FCFE-4720-AE98-97D4DD6A4F6A}" type="pres">
      <dgm:prSet presAssocID="{DB6196E3-8F3E-4BEA-A324-BE851675704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C7812F-ACF6-458C-A325-15488DFA986D}" type="pres">
      <dgm:prSet presAssocID="{DB6196E3-8F3E-4BEA-A324-BE851675704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5C66C6-473A-4EB0-8B76-2EE42F052B2E}" srcId="{BD0072F3-F1E3-4526-9AD5-1D4AB8477A22}" destId="{897D2E99-5DEB-4F82-B412-2D7EB6449C99}" srcOrd="1" destOrd="0" parTransId="{4C8E519C-5F08-4C4C-8AE0-CE3F3B732CAE}" sibTransId="{8BA99E19-7505-474F-80D3-67F09F3889CF}"/>
    <dgm:cxn modelId="{D3513CFA-2FB1-43E2-9374-0091162F63BB}" type="presOf" srcId="{B53C98AE-D8A5-4B3A-9F48-876F5BE9C75D}" destId="{0B79D07F-E33A-42BE-8902-D150B6EB937D}" srcOrd="0" destOrd="0" presId="urn:microsoft.com/office/officeart/2005/8/layout/vList5"/>
    <dgm:cxn modelId="{42674A71-BA4B-4F62-A5BA-1001B8A21C48}" srcId="{BDD87D0B-0B26-4054-A7C3-F54AAFBA54C1}" destId="{B53C98AE-D8A5-4B3A-9F48-876F5BE9C75D}" srcOrd="0" destOrd="0" parTransId="{ADB2DB93-E99B-44BE-84DA-77903A9D8430}" sibTransId="{26C77AD4-239E-4ACD-8CD2-17B9CFA1F65D}"/>
    <dgm:cxn modelId="{A5926BFD-0DF7-4D15-80BD-ABECEBC22A81}" srcId="{BDD87D0B-0B26-4054-A7C3-F54AAFBA54C1}" destId="{01D20BC5-54EC-46B7-AD0F-250CB4ED6D11}" srcOrd="1" destOrd="0" parTransId="{C08205C8-DADA-44FF-828E-EFD311DEE2BE}" sibTransId="{0A0489CE-A31D-4884-9DC5-FC358834D80F}"/>
    <dgm:cxn modelId="{DEFD36B9-867F-4D5E-AECD-F6C0540EAFD5}" type="presOf" srcId="{DB6196E3-8F3E-4BEA-A324-BE8516757045}" destId="{606EE03B-FCFE-4720-AE98-97D4DD6A4F6A}" srcOrd="0" destOrd="0" presId="urn:microsoft.com/office/officeart/2005/8/layout/vList5"/>
    <dgm:cxn modelId="{C9BF9376-358E-4BA3-AA63-BFF3F947703C}" type="presOf" srcId="{897D2E99-5DEB-4F82-B412-2D7EB6449C99}" destId="{91F3F2EB-23DA-424A-93DE-534EB49CBE9D}" srcOrd="0" destOrd="0" presId="urn:microsoft.com/office/officeart/2005/8/layout/vList5"/>
    <dgm:cxn modelId="{B110D985-1FDA-4D8E-B6DD-CE520E9FE345}" srcId="{897D2E99-5DEB-4F82-B412-2D7EB6449C99}" destId="{6EAC242B-29F9-4E67-9991-89DDB0BC39A7}" srcOrd="0" destOrd="0" parTransId="{710A9EAC-8F67-40DF-9DE9-6E98FC0E46B1}" sibTransId="{30019477-9E10-480C-A6FF-85AB62702D3A}"/>
    <dgm:cxn modelId="{1217515C-0E7F-4DB9-9994-862EAD49AC77}" type="presOf" srcId="{6EAC242B-29F9-4E67-9991-89DDB0BC39A7}" destId="{57A3EB32-A067-416E-B37F-9FF2A23468F5}" srcOrd="0" destOrd="0" presId="urn:microsoft.com/office/officeart/2005/8/layout/vList5"/>
    <dgm:cxn modelId="{5E91F2A0-C270-466F-AD71-0A88FE2D3D58}" type="presOf" srcId="{BDD87D0B-0B26-4054-A7C3-F54AAFBA54C1}" destId="{1AE968E5-AA51-4CD4-954B-DFE87640799E}" srcOrd="0" destOrd="0" presId="urn:microsoft.com/office/officeart/2005/8/layout/vList5"/>
    <dgm:cxn modelId="{64A936D6-15E9-479A-B24E-C6A7CA3701E4}" srcId="{DB6196E3-8F3E-4BEA-A324-BE8516757045}" destId="{D9ED6F0D-0D37-4FD7-A88C-941169704E63}" srcOrd="0" destOrd="0" parTransId="{79548D38-2D62-472E-ADF0-D97B74217710}" sibTransId="{7275AF87-5841-4AFB-B984-AF5105CD2FC1}"/>
    <dgm:cxn modelId="{8F8DA32E-9662-4ACB-9B77-806F1216CE08}" type="presOf" srcId="{01D20BC5-54EC-46B7-AD0F-250CB4ED6D11}" destId="{0B79D07F-E33A-42BE-8902-D150B6EB937D}" srcOrd="0" destOrd="1" presId="urn:microsoft.com/office/officeart/2005/8/layout/vList5"/>
    <dgm:cxn modelId="{C3832ACE-C5C1-4C6C-9853-84559C2F043D}" srcId="{BD0072F3-F1E3-4526-9AD5-1D4AB8477A22}" destId="{BDD87D0B-0B26-4054-A7C3-F54AAFBA54C1}" srcOrd="0" destOrd="0" parTransId="{7B8FE565-16F5-44A6-BA3D-D44ACB16C1DF}" sibTransId="{06A7B376-6AF9-4C62-9B12-2F698D078192}"/>
    <dgm:cxn modelId="{80FB4EA1-21E0-4663-B80A-0FBF1FCE2599}" srcId="{BD0072F3-F1E3-4526-9AD5-1D4AB8477A22}" destId="{DB6196E3-8F3E-4BEA-A324-BE8516757045}" srcOrd="2" destOrd="0" parTransId="{BC7D4AD6-ABA5-42D4-8ACE-D7CD6E193AF0}" sibTransId="{F487EE53-3DF0-400E-8B3B-D334D57FAA51}"/>
    <dgm:cxn modelId="{68EF3B3C-1743-464C-8640-2B61407323F5}" type="presOf" srcId="{D9ED6F0D-0D37-4FD7-A88C-941169704E63}" destId="{FFC7812F-ACF6-458C-A325-15488DFA986D}" srcOrd="0" destOrd="0" presId="urn:microsoft.com/office/officeart/2005/8/layout/vList5"/>
    <dgm:cxn modelId="{74893A9B-3E5C-400E-BCF8-25DB98819426}" type="presOf" srcId="{BD0072F3-F1E3-4526-9AD5-1D4AB8477A22}" destId="{F725556B-1ABA-4CBE-8638-275A9015319B}" srcOrd="0" destOrd="0" presId="urn:microsoft.com/office/officeart/2005/8/layout/vList5"/>
    <dgm:cxn modelId="{CED032F9-BE80-4C0F-A554-7DD75CEF3F74}" type="presParOf" srcId="{F725556B-1ABA-4CBE-8638-275A9015319B}" destId="{88451F94-FD60-4C7D-95F2-FC953294FEEC}" srcOrd="0" destOrd="0" presId="urn:microsoft.com/office/officeart/2005/8/layout/vList5"/>
    <dgm:cxn modelId="{7415A85B-C609-45C4-A6E7-9F4F2821F2E7}" type="presParOf" srcId="{88451F94-FD60-4C7D-95F2-FC953294FEEC}" destId="{1AE968E5-AA51-4CD4-954B-DFE87640799E}" srcOrd="0" destOrd="0" presId="urn:microsoft.com/office/officeart/2005/8/layout/vList5"/>
    <dgm:cxn modelId="{B1BF28B0-00AA-4EB8-A001-F2EBB276D86D}" type="presParOf" srcId="{88451F94-FD60-4C7D-95F2-FC953294FEEC}" destId="{0B79D07F-E33A-42BE-8902-D150B6EB937D}" srcOrd="1" destOrd="0" presId="urn:microsoft.com/office/officeart/2005/8/layout/vList5"/>
    <dgm:cxn modelId="{51C69B72-A005-40AA-94E2-40700FCB66DA}" type="presParOf" srcId="{F725556B-1ABA-4CBE-8638-275A9015319B}" destId="{33F1DF2E-0DE9-4532-AA7C-782E6C8678FD}" srcOrd="1" destOrd="0" presId="urn:microsoft.com/office/officeart/2005/8/layout/vList5"/>
    <dgm:cxn modelId="{A1C00C57-A69E-47EF-92FF-43F255B93680}" type="presParOf" srcId="{F725556B-1ABA-4CBE-8638-275A9015319B}" destId="{3105536E-56F1-4FDC-AF1C-617E7053CA30}" srcOrd="2" destOrd="0" presId="urn:microsoft.com/office/officeart/2005/8/layout/vList5"/>
    <dgm:cxn modelId="{671CABF0-0E31-42FE-8FB2-E33A79B7A8FB}" type="presParOf" srcId="{3105536E-56F1-4FDC-AF1C-617E7053CA30}" destId="{91F3F2EB-23DA-424A-93DE-534EB49CBE9D}" srcOrd="0" destOrd="0" presId="urn:microsoft.com/office/officeart/2005/8/layout/vList5"/>
    <dgm:cxn modelId="{6A09DBC9-4DF8-4382-9491-FEA052C7195D}" type="presParOf" srcId="{3105536E-56F1-4FDC-AF1C-617E7053CA30}" destId="{57A3EB32-A067-416E-B37F-9FF2A23468F5}" srcOrd="1" destOrd="0" presId="urn:microsoft.com/office/officeart/2005/8/layout/vList5"/>
    <dgm:cxn modelId="{14C6A7EB-A8E9-479D-9F46-717B37FA44A9}" type="presParOf" srcId="{F725556B-1ABA-4CBE-8638-275A9015319B}" destId="{59EB3DC8-E24A-461D-B776-B35224D5D399}" srcOrd="3" destOrd="0" presId="urn:microsoft.com/office/officeart/2005/8/layout/vList5"/>
    <dgm:cxn modelId="{C12F30DE-0001-4599-BAAF-0BC53049EA50}" type="presParOf" srcId="{F725556B-1ABA-4CBE-8638-275A9015319B}" destId="{2B6410A5-D735-4B46-A45D-53B037E0F06B}" srcOrd="4" destOrd="0" presId="urn:microsoft.com/office/officeart/2005/8/layout/vList5"/>
    <dgm:cxn modelId="{D625DB3F-E2EE-4F3D-8435-C3B4628CE539}" type="presParOf" srcId="{2B6410A5-D735-4B46-A45D-53B037E0F06B}" destId="{606EE03B-FCFE-4720-AE98-97D4DD6A4F6A}" srcOrd="0" destOrd="0" presId="urn:microsoft.com/office/officeart/2005/8/layout/vList5"/>
    <dgm:cxn modelId="{B21C4A0E-B1FA-41B6-8897-A450E4B4D092}" type="presParOf" srcId="{2B6410A5-D735-4B46-A45D-53B037E0F06B}" destId="{FFC7812F-ACF6-458C-A325-15488DFA986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A86A251-2D3C-4C65-9322-0F74A4384CD8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892568D-BA78-4DED-824F-245A15CF7B12}">
      <dgm:prSet phldrT="[Text]"/>
      <dgm:spPr/>
      <dgm:t>
        <a:bodyPr/>
        <a:lstStyle/>
        <a:p>
          <a:r>
            <a:rPr lang="en-US" dirty="0" smtClean="0"/>
            <a:t>Searching for Information</a:t>
          </a:r>
          <a:endParaRPr lang="en-US" dirty="0"/>
        </a:p>
      </dgm:t>
    </dgm:pt>
    <dgm:pt modelId="{B4FDC10B-53E3-4A6E-B55A-370D5A6F03E0}" type="parTrans" cxnId="{FF8F59C4-D4A0-4FB9-B913-3D374D1C5232}">
      <dgm:prSet/>
      <dgm:spPr/>
      <dgm:t>
        <a:bodyPr/>
        <a:lstStyle/>
        <a:p>
          <a:endParaRPr lang="en-US"/>
        </a:p>
      </dgm:t>
    </dgm:pt>
    <dgm:pt modelId="{329088CF-BC20-49DB-AE26-5F6F852E8387}" type="sibTrans" cxnId="{FF8F59C4-D4A0-4FB9-B913-3D374D1C5232}">
      <dgm:prSet/>
      <dgm:spPr/>
      <dgm:t>
        <a:bodyPr/>
        <a:lstStyle/>
        <a:p>
          <a:endParaRPr lang="en-US"/>
        </a:p>
      </dgm:t>
    </dgm:pt>
    <dgm:pt modelId="{91229121-24FD-4756-9402-3E75632E1A39}">
      <dgm:prSet phldrT="[Text]"/>
      <dgm:spPr/>
      <dgm:t>
        <a:bodyPr/>
        <a:lstStyle/>
        <a:p>
          <a:r>
            <a:rPr lang="en-US" dirty="0" smtClean="0"/>
            <a:t>Evaluating Information</a:t>
          </a:r>
          <a:endParaRPr lang="en-US" dirty="0"/>
        </a:p>
      </dgm:t>
    </dgm:pt>
    <dgm:pt modelId="{204AA57A-E910-4BA4-BA53-ECA8429EB94A}" type="parTrans" cxnId="{8082B978-1865-4309-98AD-430B7DEBD81C}">
      <dgm:prSet/>
      <dgm:spPr/>
      <dgm:t>
        <a:bodyPr/>
        <a:lstStyle/>
        <a:p>
          <a:endParaRPr lang="en-US"/>
        </a:p>
      </dgm:t>
    </dgm:pt>
    <dgm:pt modelId="{6368BEE1-C212-4F8E-AAD9-046153272207}" type="sibTrans" cxnId="{8082B978-1865-4309-98AD-430B7DEBD81C}">
      <dgm:prSet/>
      <dgm:spPr/>
      <dgm:t>
        <a:bodyPr/>
        <a:lstStyle/>
        <a:p>
          <a:endParaRPr lang="en-US"/>
        </a:p>
      </dgm:t>
    </dgm:pt>
    <dgm:pt modelId="{D4C6F8EA-D9D2-402E-8826-6F83FB5F6182}">
      <dgm:prSet phldrT="[Text]"/>
      <dgm:spPr/>
      <dgm:t>
        <a:bodyPr/>
        <a:lstStyle/>
        <a:p>
          <a:r>
            <a:rPr lang="en-US" dirty="0" smtClean="0"/>
            <a:t>Citing Sources</a:t>
          </a:r>
          <a:endParaRPr lang="en-US" dirty="0"/>
        </a:p>
      </dgm:t>
    </dgm:pt>
    <dgm:pt modelId="{CFB22E8E-76E5-4292-9844-13AD7B21C075}" type="parTrans" cxnId="{D9342D31-3726-4E9D-812E-299B5B6EA221}">
      <dgm:prSet/>
      <dgm:spPr/>
      <dgm:t>
        <a:bodyPr/>
        <a:lstStyle/>
        <a:p>
          <a:endParaRPr lang="en-US"/>
        </a:p>
      </dgm:t>
    </dgm:pt>
    <dgm:pt modelId="{B12CA886-A237-4F06-ABF1-325732293E13}" type="sibTrans" cxnId="{D9342D31-3726-4E9D-812E-299B5B6EA221}">
      <dgm:prSet/>
      <dgm:spPr/>
      <dgm:t>
        <a:bodyPr/>
        <a:lstStyle/>
        <a:p>
          <a:endParaRPr lang="en-US"/>
        </a:p>
      </dgm:t>
    </dgm:pt>
    <dgm:pt modelId="{7867D8D4-06BB-450C-8778-2FF49C67638A}">
      <dgm:prSet phldrT="[Text]"/>
      <dgm:spPr/>
      <dgm:t>
        <a:bodyPr/>
        <a:lstStyle/>
        <a:p>
          <a:r>
            <a:rPr lang="en-US" dirty="0" smtClean="0"/>
            <a:t>Avoiding Plagiarism</a:t>
          </a:r>
          <a:endParaRPr lang="en-US" dirty="0"/>
        </a:p>
      </dgm:t>
    </dgm:pt>
    <dgm:pt modelId="{CDAE0D7C-9897-4AB1-A4F5-3168F1C01141}" type="parTrans" cxnId="{8CBA1FCB-5AC5-43E7-A5CD-33F6CA46E474}">
      <dgm:prSet/>
      <dgm:spPr/>
      <dgm:t>
        <a:bodyPr/>
        <a:lstStyle/>
        <a:p>
          <a:endParaRPr lang="en-US"/>
        </a:p>
      </dgm:t>
    </dgm:pt>
    <dgm:pt modelId="{3B4F2A38-171F-47C9-AF9E-B71B397AC086}" type="sibTrans" cxnId="{8CBA1FCB-5AC5-43E7-A5CD-33F6CA46E474}">
      <dgm:prSet/>
      <dgm:spPr/>
      <dgm:t>
        <a:bodyPr/>
        <a:lstStyle/>
        <a:p>
          <a:endParaRPr lang="en-US"/>
        </a:p>
      </dgm:t>
    </dgm:pt>
    <dgm:pt modelId="{C8C8B368-B4BF-4EBB-A0A0-278A379DC065}">
      <dgm:prSet phldrT="[Text]"/>
      <dgm:spPr/>
      <dgm:t>
        <a:bodyPr/>
        <a:lstStyle/>
        <a:p>
          <a:r>
            <a:rPr lang="en-US" dirty="0" smtClean="0"/>
            <a:t>Library Orientation</a:t>
          </a:r>
          <a:endParaRPr lang="en-US" dirty="0"/>
        </a:p>
      </dgm:t>
    </dgm:pt>
    <dgm:pt modelId="{1F8A901D-4E80-477A-941C-08B17A8E7477}" type="parTrans" cxnId="{8B6008EB-7271-4DC9-BC73-5579FDDFDCD5}">
      <dgm:prSet/>
      <dgm:spPr/>
      <dgm:t>
        <a:bodyPr/>
        <a:lstStyle/>
        <a:p>
          <a:endParaRPr lang="en-US"/>
        </a:p>
      </dgm:t>
    </dgm:pt>
    <dgm:pt modelId="{2F55A60C-8F4F-4085-B641-EF33B4A4A3CD}" type="sibTrans" cxnId="{8B6008EB-7271-4DC9-BC73-5579FDDFDCD5}">
      <dgm:prSet/>
      <dgm:spPr/>
      <dgm:t>
        <a:bodyPr/>
        <a:lstStyle/>
        <a:p>
          <a:endParaRPr lang="en-US"/>
        </a:p>
      </dgm:t>
    </dgm:pt>
    <dgm:pt modelId="{A5820EE8-AD39-4A2B-9427-C0B3470DF22F}" type="pres">
      <dgm:prSet presAssocID="{DA86A251-2D3C-4C65-9322-0F74A4384CD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1FE305-0C14-47A0-A105-82AA1ADAF959}" type="pres">
      <dgm:prSet presAssocID="{7892568D-BA78-4DED-824F-245A15CF7B1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B566D7-1393-48D0-8466-C4BD1F0C77E2}" type="pres">
      <dgm:prSet presAssocID="{329088CF-BC20-49DB-AE26-5F6F852E8387}" presName="sibTrans" presStyleCnt="0"/>
      <dgm:spPr/>
    </dgm:pt>
    <dgm:pt modelId="{7BD381FD-01B5-43F4-B442-B22AF069D61A}" type="pres">
      <dgm:prSet presAssocID="{91229121-24FD-4756-9402-3E75632E1A3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264AEA-5F75-4FA2-824E-1F485CFF7B17}" type="pres">
      <dgm:prSet presAssocID="{6368BEE1-C212-4F8E-AAD9-046153272207}" presName="sibTrans" presStyleCnt="0"/>
      <dgm:spPr/>
    </dgm:pt>
    <dgm:pt modelId="{96784159-8D54-4EAC-8F85-9F7FCC5646CE}" type="pres">
      <dgm:prSet presAssocID="{D4C6F8EA-D9D2-402E-8826-6F83FB5F618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93BE6A-15D9-4ABE-BB7F-3A8A82D61C05}" type="pres">
      <dgm:prSet presAssocID="{B12CA886-A237-4F06-ABF1-325732293E13}" presName="sibTrans" presStyleCnt="0"/>
      <dgm:spPr/>
    </dgm:pt>
    <dgm:pt modelId="{80EB66E5-DC48-4134-92A4-F99A5F2775CF}" type="pres">
      <dgm:prSet presAssocID="{7867D8D4-06BB-450C-8778-2FF49C67638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62B0DB-5EDF-4AC8-9BE2-405B1E232269}" type="pres">
      <dgm:prSet presAssocID="{3B4F2A38-171F-47C9-AF9E-B71B397AC086}" presName="sibTrans" presStyleCnt="0"/>
      <dgm:spPr/>
    </dgm:pt>
    <dgm:pt modelId="{D7BF66BD-4F43-44EF-B927-C7BF6A2F66A8}" type="pres">
      <dgm:prSet presAssocID="{C8C8B368-B4BF-4EBB-A0A0-278A379DC06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BA1FCB-5AC5-43E7-A5CD-33F6CA46E474}" srcId="{DA86A251-2D3C-4C65-9322-0F74A4384CD8}" destId="{7867D8D4-06BB-450C-8778-2FF49C67638A}" srcOrd="3" destOrd="0" parTransId="{CDAE0D7C-9897-4AB1-A4F5-3168F1C01141}" sibTransId="{3B4F2A38-171F-47C9-AF9E-B71B397AC086}"/>
    <dgm:cxn modelId="{F61927B8-9E22-486C-ADF6-00C125C6522D}" type="presOf" srcId="{DA86A251-2D3C-4C65-9322-0F74A4384CD8}" destId="{A5820EE8-AD39-4A2B-9427-C0B3470DF22F}" srcOrd="0" destOrd="0" presId="urn:microsoft.com/office/officeart/2005/8/layout/default"/>
    <dgm:cxn modelId="{A6E04F32-180B-4063-90B7-18A42186FD14}" type="presOf" srcId="{91229121-24FD-4756-9402-3E75632E1A39}" destId="{7BD381FD-01B5-43F4-B442-B22AF069D61A}" srcOrd="0" destOrd="0" presId="urn:microsoft.com/office/officeart/2005/8/layout/default"/>
    <dgm:cxn modelId="{FF8F59C4-D4A0-4FB9-B913-3D374D1C5232}" srcId="{DA86A251-2D3C-4C65-9322-0F74A4384CD8}" destId="{7892568D-BA78-4DED-824F-245A15CF7B12}" srcOrd="0" destOrd="0" parTransId="{B4FDC10B-53E3-4A6E-B55A-370D5A6F03E0}" sibTransId="{329088CF-BC20-49DB-AE26-5F6F852E8387}"/>
    <dgm:cxn modelId="{0F5E7049-9384-4FBD-A09F-949505CE9FBD}" type="presOf" srcId="{7867D8D4-06BB-450C-8778-2FF49C67638A}" destId="{80EB66E5-DC48-4134-92A4-F99A5F2775CF}" srcOrd="0" destOrd="0" presId="urn:microsoft.com/office/officeart/2005/8/layout/default"/>
    <dgm:cxn modelId="{30749287-275B-4861-9BA6-5F2AF2566F18}" type="presOf" srcId="{7892568D-BA78-4DED-824F-245A15CF7B12}" destId="{261FE305-0C14-47A0-A105-82AA1ADAF959}" srcOrd="0" destOrd="0" presId="urn:microsoft.com/office/officeart/2005/8/layout/default"/>
    <dgm:cxn modelId="{21383185-BF7A-47E9-962D-3242C3DEC460}" type="presOf" srcId="{C8C8B368-B4BF-4EBB-A0A0-278A379DC065}" destId="{D7BF66BD-4F43-44EF-B927-C7BF6A2F66A8}" srcOrd="0" destOrd="0" presId="urn:microsoft.com/office/officeart/2005/8/layout/default"/>
    <dgm:cxn modelId="{8B6008EB-7271-4DC9-BC73-5579FDDFDCD5}" srcId="{DA86A251-2D3C-4C65-9322-0F74A4384CD8}" destId="{C8C8B368-B4BF-4EBB-A0A0-278A379DC065}" srcOrd="4" destOrd="0" parTransId="{1F8A901D-4E80-477A-941C-08B17A8E7477}" sibTransId="{2F55A60C-8F4F-4085-B641-EF33B4A4A3CD}"/>
    <dgm:cxn modelId="{8082B978-1865-4309-98AD-430B7DEBD81C}" srcId="{DA86A251-2D3C-4C65-9322-0F74A4384CD8}" destId="{91229121-24FD-4756-9402-3E75632E1A39}" srcOrd="1" destOrd="0" parTransId="{204AA57A-E910-4BA4-BA53-ECA8429EB94A}" sibTransId="{6368BEE1-C212-4F8E-AAD9-046153272207}"/>
    <dgm:cxn modelId="{2179CBEA-26D8-4F3D-B6B4-BEF0BA507ACB}" type="presOf" srcId="{D4C6F8EA-D9D2-402E-8826-6F83FB5F6182}" destId="{96784159-8D54-4EAC-8F85-9F7FCC5646CE}" srcOrd="0" destOrd="0" presId="urn:microsoft.com/office/officeart/2005/8/layout/default"/>
    <dgm:cxn modelId="{D9342D31-3726-4E9D-812E-299B5B6EA221}" srcId="{DA86A251-2D3C-4C65-9322-0F74A4384CD8}" destId="{D4C6F8EA-D9D2-402E-8826-6F83FB5F6182}" srcOrd="2" destOrd="0" parTransId="{CFB22E8E-76E5-4292-9844-13AD7B21C075}" sibTransId="{B12CA886-A237-4F06-ABF1-325732293E13}"/>
    <dgm:cxn modelId="{999F614A-F354-4B26-BF9F-71121E5DD525}" type="presParOf" srcId="{A5820EE8-AD39-4A2B-9427-C0B3470DF22F}" destId="{261FE305-0C14-47A0-A105-82AA1ADAF959}" srcOrd="0" destOrd="0" presId="urn:microsoft.com/office/officeart/2005/8/layout/default"/>
    <dgm:cxn modelId="{C6C2F80A-7768-4068-9A2D-9D8F582F151B}" type="presParOf" srcId="{A5820EE8-AD39-4A2B-9427-C0B3470DF22F}" destId="{84B566D7-1393-48D0-8466-C4BD1F0C77E2}" srcOrd="1" destOrd="0" presId="urn:microsoft.com/office/officeart/2005/8/layout/default"/>
    <dgm:cxn modelId="{7316181E-5F8C-4EF3-9020-ED75EC38CE9D}" type="presParOf" srcId="{A5820EE8-AD39-4A2B-9427-C0B3470DF22F}" destId="{7BD381FD-01B5-43F4-B442-B22AF069D61A}" srcOrd="2" destOrd="0" presId="urn:microsoft.com/office/officeart/2005/8/layout/default"/>
    <dgm:cxn modelId="{9698040D-5BAA-46BA-83F9-3859CCD93BA8}" type="presParOf" srcId="{A5820EE8-AD39-4A2B-9427-C0B3470DF22F}" destId="{6A264AEA-5F75-4FA2-824E-1F485CFF7B17}" srcOrd="3" destOrd="0" presId="urn:microsoft.com/office/officeart/2005/8/layout/default"/>
    <dgm:cxn modelId="{2B78EDE4-1667-448F-AF09-BA0C9C4DE8EE}" type="presParOf" srcId="{A5820EE8-AD39-4A2B-9427-C0B3470DF22F}" destId="{96784159-8D54-4EAC-8F85-9F7FCC5646CE}" srcOrd="4" destOrd="0" presId="urn:microsoft.com/office/officeart/2005/8/layout/default"/>
    <dgm:cxn modelId="{94E59056-BFD7-4C69-93ED-F4D846C4CBC2}" type="presParOf" srcId="{A5820EE8-AD39-4A2B-9427-C0B3470DF22F}" destId="{5993BE6A-15D9-4ABE-BB7F-3A8A82D61C05}" srcOrd="5" destOrd="0" presId="urn:microsoft.com/office/officeart/2005/8/layout/default"/>
    <dgm:cxn modelId="{C009AEA0-2E4A-44C7-BBB2-6D357DE24DA9}" type="presParOf" srcId="{A5820EE8-AD39-4A2B-9427-C0B3470DF22F}" destId="{80EB66E5-DC48-4134-92A4-F99A5F2775CF}" srcOrd="6" destOrd="0" presId="urn:microsoft.com/office/officeart/2005/8/layout/default"/>
    <dgm:cxn modelId="{47494423-7F1C-463E-9E5D-2E15434DC65F}" type="presParOf" srcId="{A5820EE8-AD39-4A2B-9427-C0B3470DF22F}" destId="{C462B0DB-5EDF-4AC8-9BE2-405B1E232269}" srcOrd="7" destOrd="0" presId="urn:microsoft.com/office/officeart/2005/8/layout/default"/>
    <dgm:cxn modelId="{7D724034-3EAD-429E-A0FC-B56C165719B7}" type="presParOf" srcId="{A5820EE8-AD39-4A2B-9427-C0B3470DF22F}" destId="{D7BF66BD-4F43-44EF-B927-C7BF6A2F66A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6029137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online-course-online-learning-5242018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dictionary-reference-book-learning-3211158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god-s-creation-human-webinar-5296107/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9621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41aecf15f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41aecf15f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75360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5ec04cd25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5ec04cd255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674985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700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https://pixabay.com/illustrations/online-course-online-learning-5242018/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376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https://pixabay.com/illustrations/dictionary-reference-book-learning-3211158/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060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605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634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Jitsi</a:t>
            </a:r>
            <a:r>
              <a:rPr lang="en-US" dirty="0" smtClean="0"/>
              <a:t> for free video conferencing / Meet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258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3914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https://pixabay.com/illustrations/god-s-creation-human-webinar-5296107/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519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645" y="268711"/>
            <a:ext cx="1452698" cy="1025434"/>
          </a:xfrm>
          <a:prstGeom prst="rect">
            <a:avLst/>
          </a:prstGeom>
        </p:spPr>
      </p:pic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694" y="173686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 dirty="0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" t="25591" r="3712" b="28319"/>
          <a:stretch/>
        </p:blipFill>
        <p:spPr>
          <a:xfrm>
            <a:off x="-549130" y="1928988"/>
            <a:ext cx="10242247" cy="3588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userDrawn="1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1007587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" name="Google Shape;65;p14"/>
          <p:cNvSpPr txBox="1">
            <a:spLocks noGrp="1"/>
          </p:cNvSpPr>
          <p:nvPr>
            <p:ph type="body" idx="13"/>
          </p:nvPr>
        </p:nvSpPr>
        <p:spPr>
          <a:xfrm>
            <a:off x="311700" y="1803575"/>
            <a:ext cx="3999900" cy="27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9" name="Google Shape;68;p14"/>
          <p:cNvSpPr txBox="1">
            <a:spLocks noGrp="1"/>
          </p:cNvSpPr>
          <p:nvPr>
            <p:ph type="body" idx="14"/>
          </p:nvPr>
        </p:nvSpPr>
        <p:spPr>
          <a:xfrm>
            <a:off x="4832400" y="1803475"/>
            <a:ext cx="3999900" cy="27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679" y="2122885"/>
            <a:ext cx="2522121" cy="33079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92" y="-246816"/>
            <a:ext cx="1926320" cy="13597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1_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679" y="2122885"/>
            <a:ext cx="2522121" cy="330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060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 userDrawn="1">
  <p:cSld name="Final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645" y="268711"/>
            <a:ext cx="1452698" cy="1025434"/>
          </a:xfrm>
          <a:prstGeom prst="rect">
            <a:avLst/>
          </a:prstGeom>
        </p:spPr>
      </p:pic>
      <p:sp>
        <p:nvSpPr>
          <p:cNvPr id="8" name="Google Shape;14;p3"/>
          <p:cNvSpPr txBox="1">
            <a:spLocks noGrp="1"/>
          </p:cNvSpPr>
          <p:nvPr>
            <p:ph type="title"/>
          </p:nvPr>
        </p:nvSpPr>
        <p:spPr>
          <a:xfrm>
            <a:off x="311694" y="173686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" t="25591" r="3712" b="28319"/>
          <a:stretch/>
        </p:blipFill>
        <p:spPr>
          <a:xfrm>
            <a:off x="-549132" y="1997838"/>
            <a:ext cx="10242247" cy="358837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1"/>
          <p:cNvSpPr txBox="1"/>
          <p:nvPr userDrawn="1"/>
        </p:nvSpPr>
        <p:spPr>
          <a:xfrm>
            <a:off x="3684684" y="4881890"/>
            <a:ext cx="17746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1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www.nu.edu.kz</a:t>
            </a:r>
            <a:endParaRPr lang="ru-RU" sz="11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150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1" r:id="rId3"/>
    <p:sldLayoutId id="2147483660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RPQp3FU0-k&amp;feature=youtu.be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instagram.com/p/CC6VgjkngGE/?utm_source=ig_web_button_share_sheet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guides.library.tufts.edu/c.php?g=1010692&amp;p=7323281#s-lg-box-23231332" TargetMode="External"/><Relationship Id="rId3" Type="http://schemas.openxmlformats.org/officeDocument/2006/relationships/hyperlink" Target="http://www.ala.org/acrl/standards/characteristics" TargetMode="External"/><Relationship Id="rId7" Type="http://schemas.openxmlformats.org/officeDocument/2006/relationships/hyperlink" Target="https://library.uhd.edu/COVID19libraryinstruction" TargetMode="External"/><Relationship Id="rId2" Type="http://schemas.openxmlformats.org/officeDocument/2006/relationships/hyperlink" Target="http://www.ala.org/acrl/conferences/elearning/acrlpresents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alise.org/covid-19-resources" TargetMode="External"/><Relationship Id="rId5" Type="http://schemas.openxmlformats.org/officeDocument/2006/relationships/hyperlink" Target="http://www.ala.org/acrl/standards/guidelinesdistancelearning" TargetMode="External"/><Relationship Id="rId4" Type="http://schemas.openxmlformats.org/officeDocument/2006/relationships/hyperlink" Target="http://www.ala.org/acrl/standards/ilframework" TargetMode="External"/><Relationship Id="rId9" Type="http://schemas.openxmlformats.org/officeDocument/2006/relationships/hyperlink" Target="https://nur.nu.edu.kz/bitstream/handle/123456789/3151/tilt_2018jan.pdf?sequence=1&amp;isAllowed=y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www.instagram.com/josephmyap/?hl=en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png"/><Relationship Id="rId4" Type="http://schemas.openxmlformats.org/officeDocument/2006/relationships/hyperlink" Target="https://www.facebook.com/josephmarmolyap/?ref=py_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title"/>
          </p:nvPr>
        </p:nvSpPr>
        <p:spPr>
          <a:xfrm>
            <a:off x="312415" y="1621664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Information Literacy: </a:t>
            </a: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Teaching and Instructing </a:t>
            </a:r>
            <a:r>
              <a:rPr lang="en-US" b="1" dirty="0">
                <a:solidFill>
                  <a:schemeClr val="bg1"/>
                </a:solidFill>
              </a:rPr>
              <a:t>at a Social Distance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76958" y="4094008"/>
            <a:ext cx="3334465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JOSEPH YAP</a:t>
            </a:r>
          </a:p>
          <a:p>
            <a:pPr algn="ctr"/>
            <a:r>
              <a:rPr lang="en-US" dirty="0" smtClean="0"/>
              <a:t>Senior Expert Librarian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05821" y="3677497"/>
            <a:ext cx="1333787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Presented by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14041" y="4765729"/>
            <a:ext cx="52616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The Road Ahead: Challenges and Responses of Libraries in the New Normal  </a:t>
            </a:r>
          </a:p>
          <a:p>
            <a:pPr algn="ctr"/>
            <a:r>
              <a:rPr lang="en-US" sz="1100" dirty="0"/>
              <a:t>Bicol University Library System | 4 August 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body" idx="4294967295"/>
          </p:nvPr>
        </p:nvSpPr>
        <p:spPr>
          <a:xfrm>
            <a:off x="311700" y="1803575"/>
            <a:ext cx="3999900" cy="276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>
              <a:spcAft>
                <a:spcPts val="1600"/>
              </a:spcAft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Information Literacy (IL) Program</a:t>
            </a:r>
            <a:endParaRPr lang="en-US" dirty="0">
              <a:solidFill>
                <a:schemeClr val="bg1"/>
              </a:solidFill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1600"/>
              </a:spcAft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IL Framework</a:t>
            </a:r>
          </a:p>
          <a:p>
            <a:pPr marL="285750" lvl="0" indent="-285750" algn="l" rtl="0">
              <a:spcBef>
                <a:spcPts val="0"/>
              </a:spcBef>
              <a:spcAft>
                <a:spcPts val="1600"/>
              </a:spcAft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Standards for Distance Learning</a:t>
            </a:r>
          </a:p>
          <a:p>
            <a:pPr marL="285750" lvl="0" indent="-285750" algn="l" rtl="0">
              <a:spcBef>
                <a:spcPts val="0"/>
              </a:spcBef>
              <a:spcAft>
                <a:spcPts val="1600"/>
              </a:spcAft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1"/>
                </a:solidFill>
              </a:rPr>
              <a:t>NU Library’s IL Program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68" name="Google Shape;68;p14"/>
          <p:cNvSpPr txBox="1">
            <a:spLocks noGrp="1"/>
          </p:cNvSpPr>
          <p:nvPr>
            <p:ph type="body" idx="4294967295"/>
          </p:nvPr>
        </p:nvSpPr>
        <p:spPr>
          <a:xfrm>
            <a:off x="4899856" y="862871"/>
            <a:ext cx="3999900" cy="33687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Preparation of the Modules</a:t>
            </a:r>
          </a:p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Preparation of the Guides</a:t>
            </a:r>
          </a:p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Synchronous or Asynchronous</a:t>
            </a:r>
          </a:p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Preparation of the Voice-Over Slides Converted into Videos</a:t>
            </a:r>
          </a:p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Accessibility </a:t>
            </a:r>
            <a:r>
              <a:rPr lang="en-US" dirty="0">
                <a:solidFill>
                  <a:schemeClr val="bg1"/>
                </a:solidFill>
              </a:rPr>
              <a:t>Issues</a:t>
            </a:r>
          </a:p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Collaboration</a:t>
            </a:r>
          </a:p>
          <a:p>
            <a:pPr marL="285750" indent="-28575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Available Resources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311700" y="993238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solidFill>
                  <a:schemeClr val="bg1"/>
                </a:solidFill>
              </a:rPr>
              <a:t>Presentation Outline</a:t>
            </a: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0778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583" y="421377"/>
            <a:ext cx="8520600" cy="5727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Information Literacy (IL) as a </a:t>
            </a:r>
            <a:r>
              <a:rPr lang="en-US" dirty="0" smtClean="0">
                <a:solidFill>
                  <a:schemeClr val="bg1"/>
                </a:solidFill>
              </a:rPr>
              <a:t>Program (1/2)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9583" y="994077"/>
            <a:ext cx="7843836" cy="3416400"/>
          </a:xfrm>
        </p:spPr>
        <p:txBody>
          <a:bodyPr/>
          <a:lstStyle/>
          <a:p>
            <a:pPr marL="13970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Characteristics </a:t>
            </a:r>
            <a:r>
              <a:rPr lang="en-US" b="1" dirty="0">
                <a:solidFill>
                  <a:schemeClr val="bg1"/>
                </a:solidFill>
              </a:rPr>
              <a:t>of Programs of Information Literacy that Illustrate Best Practices: A </a:t>
            </a:r>
            <a:r>
              <a:rPr lang="en-US" b="1" dirty="0" smtClean="0">
                <a:solidFill>
                  <a:schemeClr val="bg1"/>
                </a:solidFill>
              </a:rPr>
              <a:t>Guideline (ACRL, revised 2019):</a:t>
            </a:r>
          </a:p>
          <a:p>
            <a:pPr marL="139700" indent="0">
              <a:buNone/>
            </a:pPr>
            <a:endParaRPr lang="en-US" b="1" dirty="0"/>
          </a:p>
          <a:p>
            <a:pPr marL="139700" indent="0">
              <a:buNone/>
            </a:pPr>
            <a:endParaRPr lang="en-US" b="1" dirty="0"/>
          </a:p>
          <a:p>
            <a:endParaRPr lang="ru-RU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80932429"/>
              </p:ext>
            </p:extLst>
          </p:nvPr>
        </p:nvGraphicFramePr>
        <p:xfrm>
          <a:off x="1132833" y="1286385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1094283" y="1663908"/>
            <a:ext cx="6213422" cy="1569660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</a:rPr>
              <a:t>The mission of the NU Library's Information Literacy Program is to develop active lifelong learners and critical thinkers in the community. </a:t>
            </a: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1094283" y="1566777"/>
            <a:ext cx="6213422" cy="2300685"/>
            <a:chOff x="3141539" y="511853"/>
            <a:chExt cx="6091238" cy="2194403"/>
          </a:xfrm>
        </p:grpSpPr>
        <p:pic>
          <p:nvPicPr>
            <p:cNvPr id="9" name="Picture 8"/>
            <p:cNvPicPr/>
            <p:nvPr/>
          </p:nvPicPr>
          <p:blipFill rotWithShape="1">
            <a:blip r:embed="rId8"/>
            <a:srcRect l="34615" t="14246" r="32484" b="78575"/>
            <a:stretch/>
          </p:blipFill>
          <p:spPr bwMode="auto">
            <a:xfrm>
              <a:off x="3141539" y="511853"/>
              <a:ext cx="6091238" cy="74762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/>
            <p:nvPr/>
          </p:nvPicPr>
          <p:blipFill rotWithShape="1">
            <a:blip r:embed="rId8"/>
            <a:srcRect l="34615" t="66291" r="32510" b="19817"/>
            <a:stretch/>
          </p:blipFill>
          <p:spPr bwMode="auto">
            <a:xfrm>
              <a:off x="3141539" y="1259480"/>
              <a:ext cx="6086475" cy="144677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3" name="Group 12"/>
          <p:cNvGrpSpPr/>
          <p:nvPr/>
        </p:nvGrpSpPr>
        <p:grpSpPr>
          <a:xfrm>
            <a:off x="2383436" y="2690734"/>
            <a:ext cx="2600793" cy="322289"/>
            <a:chOff x="2383436" y="2690734"/>
            <a:chExt cx="2600793" cy="322289"/>
          </a:xfrm>
        </p:grpSpPr>
        <p:sp>
          <p:nvSpPr>
            <p:cNvPr id="11" name="Rectangle 10"/>
            <p:cNvSpPr/>
            <p:nvPr/>
          </p:nvSpPr>
          <p:spPr>
            <a:xfrm>
              <a:off x="3200400" y="2690734"/>
              <a:ext cx="1783829" cy="14990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383436" y="2840636"/>
              <a:ext cx="502171" cy="17238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Information Literacy (IL) as a Program </a:t>
            </a:r>
            <a:r>
              <a:rPr lang="en-US" dirty="0" smtClean="0">
                <a:solidFill>
                  <a:schemeClr val="bg1"/>
                </a:solidFill>
              </a:rPr>
              <a:t>(2/2</a:t>
            </a:r>
            <a:r>
              <a:rPr lang="en-US" dirty="0">
                <a:solidFill>
                  <a:schemeClr val="bg1"/>
                </a:solidFill>
              </a:rPr>
              <a:t>)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629413898"/>
              </p:ext>
            </p:extLst>
          </p:nvPr>
        </p:nvGraphicFramePr>
        <p:xfrm>
          <a:off x="423515" y="1019912"/>
          <a:ext cx="8258504" cy="3548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404734" y="1221698"/>
            <a:ext cx="8349522" cy="19487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Promotes critical thinking and reflection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0496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schemeClr val="bg1"/>
                </a:solidFill>
              </a:rPr>
              <a:t>IL </a:t>
            </a:r>
            <a:r>
              <a:rPr lang="en-US" dirty="0" smtClean="0">
                <a:solidFill>
                  <a:schemeClr val="bg1"/>
                </a:solidFill>
              </a:rPr>
              <a:t>Framework (1/2)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854" y="1152475"/>
            <a:ext cx="7591097" cy="3416400"/>
          </a:xfrm>
        </p:spPr>
        <p:txBody>
          <a:bodyPr/>
          <a:lstStyle/>
          <a:p>
            <a:pPr marL="139700" indent="0">
              <a:buNone/>
            </a:pPr>
            <a:r>
              <a:rPr lang="en-US" b="1" dirty="0">
                <a:solidFill>
                  <a:schemeClr val="bg1"/>
                </a:solidFill>
              </a:rPr>
              <a:t>Framework for Information Literacy for Higher </a:t>
            </a:r>
            <a:r>
              <a:rPr lang="en-US" b="1" dirty="0" smtClean="0">
                <a:solidFill>
                  <a:schemeClr val="bg1"/>
                </a:solidFill>
              </a:rPr>
              <a:t>Education (ACRL, 2016)</a:t>
            </a:r>
            <a:endParaRPr lang="en-US" b="1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88372152"/>
              </p:ext>
            </p:extLst>
          </p:nvPr>
        </p:nvGraphicFramePr>
        <p:xfrm>
          <a:off x="1705303" y="1663261"/>
          <a:ext cx="5010807" cy="2782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895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IL Framework </a:t>
            </a:r>
            <a:r>
              <a:rPr lang="en-US" dirty="0" smtClean="0">
                <a:solidFill>
                  <a:schemeClr val="bg1"/>
                </a:solidFill>
              </a:rPr>
              <a:t>(2/2</a:t>
            </a:r>
            <a:r>
              <a:rPr lang="en-US" dirty="0">
                <a:solidFill>
                  <a:schemeClr val="bg1"/>
                </a:solidFill>
              </a:rPr>
              <a:t>)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656868352"/>
              </p:ext>
            </p:extLst>
          </p:nvPr>
        </p:nvGraphicFramePr>
        <p:xfrm>
          <a:off x="1531882" y="1481958"/>
          <a:ext cx="5010807" cy="2782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217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schemeClr val="bg1"/>
                </a:solidFill>
              </a:rPr>
              <a:t>Standards for Distance Learning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6224011" cy="3416400"/>
          </a:xfrm>
        </p:spPr>
        <p:txBody>
          <a:bodyPr/>
          <a:lstStyle/>
          <a:p>
            <a:pPr marL="139700" indent="0">
              <a:buNone/>
            </a:pPr>
            <a:r>
              <a:rPr lang="en-US" b="1" dirty="0">
                <a:solidFill>
                  <a:schemeClr val="bg1"/>
                </a:solidFill>
              </a:rPr>
              <a:t>Standards for Distance Learning Library </a:t>
            </a:r>
            <a:r>
              <a:rPr lang="en-US" b="1" dirty="0" smtClean="0">
                <a:solidFill>
                  <a:schemeClr val="bg1"/>
                </a:solidFill>
              </a:rPr>
              <a:t>Services (ACRL, revised 2016)</a:t>
            </a:r>
            <a:endParaRPr lang="en-US" b="1" dirty="0">
              <a:solidFill>
                <a:schemeClr val="bg1"/>
              </a:solidFill>
            </a:endParaRPr>
          </a:p>
          <a:p>
            <a:pPr marL="139700" indent="0">
              <a:buNone/>
            </a:pPr>
            <a:endParaRPr lang="en-US" b="1" dirty="0" smtClean="0"/>
          </a:p>
          <a:p>
            <a:pPr marL="139700" indent="0" algn="just">
              <a:buNone/>
            </a:pPr>
            <a:r>
              <a:rPr lang="en-US" b="1" dirty="0" smtClean="0">
                <a:solidFill>
                  <a:schemeClr val="bg1"/>
                </a:solidFill>
              </a:rPr>
              <a:t>Availability </a:t>
            </a:r>
            <a:r>
              <a:rPr lang="en-US" b="1" dirty="0">
                <a:solidFill>
                  <a:schemeClr val="bg1"/>
                </a:solidFill>
              </a:rPr>
              <a:t>for All Users:</a:t>
            </a:r>
            <a:r>
              <a:rPr lang="en-US" dirty="0">
                <a:solidFill>
                  <a:schemeClr val="bg1"/>
                </a:solidFill>
              </a:rPr>
              <a:t> The library has primary responsibility for making its resources, services, and personnel available to its users regardless of their physical location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marL="139700" indent="0" algn="just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139700" indent="0" algn="just">
              <a:buNone/>
            </a:pPr>
            <a:r>
              <a:rPr lang="en-US" b="1" dirty="0">
                <a:solidFill>
                  <a:schemeClr val="bg1"/>
                </a:solidFill>
              </a:rPr>
              <a:t>Instruction:</a:t>
            </a:r>
            <a:r>
              <a:rPr lang="en-US" dirty="0">
                <a:solidFill>
                  <a:schemeClr val="bg1"/>
                </a:solidFill>
              </a:rPr>
              <a:t> The library must provide information and digital literacy instruction programs to the distance learning community in accordance with the ACRL standards and other ACRL documents relating to information literacy.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658" y="1017725"/>
            <a:ext cx="2291214" cy="247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2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ctionary, Reference Book, Learning, Mea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6" y="-205807"/>
            <a:ext cx="9206402" cy="631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45025"/>
            <a:ext cx="4200339" cy="572700"/>
          </a:xfrm>
          <a:solidFill>
            <a:schemeClr val="tx1"/>
          </a:solidFill>
        </p:spPr>
        <p:txBody>
          <a:bodyPr/>
          <a:lstStyle/>
          <a:p>
            <a:pPr lvl="0"/>
            <a:r>
              <a:rPr lang="en-US" dirty="0">
                <a:solidFill>
                  <a:schemeClr val="bg1"/>
                </a:solidFill>
              </a:rPr>
              <a:t>NU Library’s IL Program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2631" t="35040" r="18969" b="7101"/>
          <a:stretch/>
        </p:blipFill>
        <p:spPr>
          <a:xfrm>
            <a:off x="1166498" y="1152475"/>
            <a:ext cx="7180289" cy="341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1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ctionary, Reference Book, Learning, Mea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6444"/>
            <a:ext cx="9144000" cy="62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2068" t="24207" r="29535" b="7620"/>
          <a:stretch/>
        </p:blipFill>
        <p:spPr>
          <a:xfrm>
            <a:off x="1614037" y="347589"/>
            <a:ext cx="5915926" cy="468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1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128" t="10998" r="5471" b="6055"/>
          <a:stretch/>
        </p:blipFill>
        <p:spPr>
          <a:xfrm>
            <a:off x="-391162" y="445025"/>
            <a:ext cx="9405524" cy="469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8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Modules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35495732"/>
              </p:ext>
            </p:extLst>
          </p:nvPr>
        </p:nvGraphicFramePr>
        <p:xfrm>
          <a:off x="1862958" y="1152475"/>
          <a:ext cx="5365531" cy="3200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037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898" t="11442" r="4749" b="5263"/>
          <a:stretch/>
        </p:blipFill>
        <p:spPr>
          <a:xfrm>
            <a:off x="311700" y="157397"/>
            <a:ext cx="8609106" cy="478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6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219" t="8791" r="7598" b="8390"/>
          <a:stretch/>
        </p:blipFill>
        <p:spPr>
          <a:xfrm>
            <a:off x="311699" y="0"/>
            <a:ext cx="8568265" cy="49167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4035" y="0"/>
            <a:ext cx="8568265" cy="4916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 smtClean="0"/>
          </a:p>
          <a:p>
            <a:pPr algn="ctr"/>
            <a:r>
              <a:rPr lang="en-US" sz="2000" dirty="0" smtClean="0"/>
              <a:t>DO YOU KNOW WHAT </a:t>
            </a:r>
            <a:r>
              <a:rPr lang="en-US" sz="2000" dirty="0" smtClean="0">
                <a:solidFill>
                  <a:srgbClr val="C00000"/>
                </a:solidFill>
              </a:rPr>
              <a:t>CRAAP</a:t>
            </a:r>
            <a:r>
              <a:rPr lang="en-US" sz="2000" dirty="0" smtClean="0"/>
              <a:t> TEST IS?</a:t>
            </a:r>
          </a:p>
          <a:p>
            <a:pPr algn="ctr"/>
            <a:endParaRPr lang="en-US" sz="2000" dirty="0"/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C</a:t>
            </a:r>
            <a:r>
              <a:rPr lang="en-US" sz="2400" dirty="0" smtClean="0"/>
              <a:t>URRENCY</a:t>
            </a:r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R</a:t>
            </a:r>
            <a:r>
              <a:rPr lang="en-US" sz="2400" dirty="0" smtClean="0"/>
              <a:t>ELEVANCE</a:t>
            </a:r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A</a:t>
            </a:r>
            <a:r>
              <a:rPr lang="en-US" sz="2400" dirty="0" smtClean="0"/>
              <a:t>UTHORITY</a:t>
            </a:r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A</a:t>
            </a:r>
            <a:r>
              <a:rPr lang="en-US" sz="2400" dirty="0" smtClean="0"/>
              <a:t>CCURACY</a:t>
            </a:r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P</a:t>
            </a:r>
            <a:r>
              <a:rPr lang="en-US" sz="2400" dirty="0" smtClean="0"/>
              <a:t>URPOSE</a:t>
            </a:r>
          </a:p>
          <a:p>
            <a:pPr algn="ctr"/>
            <a:endParaRPr lang="en-US" sz="2000" dirty="0"/>
          </a:p>
          <a:p>
            <a:pPr algn="ctr"/>
            <a:endParaRPr lang="en-US" sz="2000" dirty="0" smtClean="0"/>
          </a:p>
          <a:p>
            <a:pPr algn="ctr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099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845" t="5957" r="6993" b="5406"/>
          <a:stretch/>
        </p:blipFill>
        <p:spPr>
          <a:xfrm>
            <a:off x="584616" y="179883"/>
            <a:ext cx="7974768" cy="478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6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7266" t="8530" r="5714" b="5751"/>
          <a:stretch/>
        </p:blipFill>
        <p:spPr>
          <a:xfrm>
            <a:off x="311700" y="299803"/>
            <a:ext cx="8508505" cy="4714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Sample pre/post test questions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4339" y="1144978"/>
            <a:ext cx="7322695" cy="1980470"/>
          </a:xfrm>
        </p:spPr>
        <p:txBody>
          <a:bodyPr/>
          <a:lstStyle/>
          <a:p>
            <a:pPr marL="139700" indent="0">
              <a:buNone/>
            </a:pPr>
            <a:r>
              <a:rPr lang="en-US" sz="2800" dirty="0" smtClean="0">
                <a:solidFill>
                  <a:schemeClr val="accent1"/>
                </a:solidFill>
              </a:rPr>
              <a:t>Which of the following is an act of plagiarism? </a:t>
            </a:r>
          </a:p>
          <a:p>
            <a:pPr marL="654050" indent="-514350">
              <a:buAutoNum type="alphaLcPeriod"/>
            </a:pPr>
            <a:r>
              <a:rPr lang="en-US" sz="2000" dirty="0" smtClean="0">
                <a:solidFill>
                  <a:schemeClr val="accent1"/>
                </a:solidFill>
              </a:rPr>
              <a:t>Translates a foreign language work and submits as your own</a:t>
            </a:r>
          </a:p>
          <a:p>
            <a:pPr marL="654050" indent="-514350">
              <a:buAutoNum type="alphaLcPeriod"/>
            </a:pPr>
            <a:r>
              <a:rPr lang="en-US" sz="2000" dirty="0" smtClean="0">
                <a:solidFill>
                  <a:schemeClr val="accent1"/>
                </a:solidFill>
              </a:rPr>
              <a:t>Changing </a:t>
            </a:r>
            <a:r>
              <a:rPr lang="en-US" sz="2000" dirty="0">
                <a:solidFill>
                  <a:schemeClr val="accent1"/>
                </a:solidFill>
              </a:rPr>
              <a:t>a few words of a paragraph someone else </a:t>
            </a:r>
            <a:r>
              <a:rPr lang="en-US" sz="2000" dirty="0" smtClean="0">
                <a:solidFill>
                  <a:schemeClr val="accent1"/>
                </a:solidFill>
              </a:rPr>
              <a:t>wrote</a:t>
            </a:r>
          </a:p>
          <a:p>
            <a:pPr marL="654050" indent="-514350">
              <a:buAutoNum type="alphaLcPeriod"/>
            </a:pPr>
            <a:r>
              <a:rPr lang="en-US" sz="2000" dirty="0" smtClean="0">
                <a:solidFill>
                  <a:schemeClr val="accent1"/>
                </a:solidFill>
              </a:rPr>
              <a:t>Submits an altered information</a:t>
            </a:r>
          </a:p>
          <a:p>
            <a:pPr marL="654050" indent="-514350">
              <a:buAutoNum type="alphaLcPeriod"/>
            </a:pPr>
            <a:r>
              <a:rPr lang="en-US" sz="2000" dirty="0" smtClean="0">
                <a:solidFill>
                  <a:schemeClr val="accent1"/>
                </a:solidFill>
              </a:rPr>
              <a:t>All of the above</a:t>
            </a:r>
            <a:endParaRPr lang="en-US" sz="2000" dirty="0">
              <a:solidFill>
                <a:schemeClr val="accent1"/>
              </a:solidFill>
            </a:endParaRPr>
          </a:p>
          <a:p>
            <a:pPr marL="139700" indent="0">
              <a:buNone/>
            </a:pPr>
            <a:r>
              <a:rPr lang="en-US" sz="2800" dirty="0"/>
              <a:t/>
            </a:r>
            <a:br>
              <a:rPr lang="en-US" sz="2800" dirty="0"/>
            </a:br>
            <a:endParaRPr lang="en-US" sz="2800" dirty="0" smtClean="0"/>
          </a:p>
          <a:p>
            <a:pPr marL="654050" indent="-514350">
              <a:buAutoNum type="alphaLcPeriod"/>
            </a:pP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1146748" y="3957403"/>
            <a:ext cx="2480872" cy="3672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947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 err="1" smtClean="0">
                <a:solidFill>
                  <a:schemeClr val="bg1"/>
                </a:solidFill>
              </a:rPr>
              <a:t>LibGuides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3285939" cy="34164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 content management system (CMS) from </a:t>
            </a:r>
            <a:r>
              <a:rPr lang="en-US" dirty="0" err="1">
                <a:solidFill>
                  <a:schemeClr val="bg1"/>
                </a:solidFill>
              </a:rPr>
              <a:t>Springshare</a:t>
            </a:r>
            <a:r>
              <a:rPr lang="en-US" dirty="0">
                <a:solidFill>
                  <a:schemeClr val="bg1"/>
                </a:solidFill>
              </a:rPr>
              <a:t> (2017) and is being used by more than 5,700 libraries in 80 </a:t>
            </a:r>
            <a:r>
              <a:rPr lang="en-US" dirty="0" smtClean="0">
                <a:solidFill>
                  <a:schemeClr val="bg1"/>
                </a:solidFill>
              </a:rPr>
              <a:t>countries (Yap, 2018).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980" t="9210" r="5296" b="5084"/>
          <a:stretch/>
        </p:blipFill>
        <p:spPr>
          <a:xfrm>
            <a:off x="3712300" y="1017725"/>
            <a:ext cx="5407287" cy="311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1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11" t="4552" r="4414" b="4815"/>
          <a:stretch/>
        </p:blipFill>
        <p:spPr>
          <a:xfrm>
            <a:off x="119922" y="194872"/>
            <a:ext cx="8870822" cy="478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6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017985" y="4261098"/>
            <a:ext cx="6416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https://www.youtube.com/watch?v=5RPQp3FU0-k&amp;feature=youtu.be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6972" y="593740"/>
            <a:ext cx="5950855" cy="334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6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nline Learning, Online Class, Webinar, Class, Lear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41" y="-527780"/>
            <a:ext cx="8506918" cy="567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044" y="0"/>
            <a:ext cx="8520600" cy="5727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Asynchronous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044" y="666991"/>
            <a:ext cx="3999900" cy="1798891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Not occurring at the same time</a:t>
            </a:r>
          </a:p>
          <a:p>
            <a:pPr marL="139700" indent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voice-over </a:t>
            </a:r>
            <a:r>
              <a:rPr lang="en-US" dirty="0">
                <a:solidFill>
                  <a:schemeClr val="bg1"/>
                </a:solidFill>
              </a:rPr>
              <a:t>PowerPoint slides; short instructional videos; interactive tutorials with embedded quizzes; short screen captures for discrete tasks; and many more.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712033" y="2635458"/>
            <a:ext cx="3057993" cy="2338465"/>
          </a:xfrm>
          <a:solidFill>
            <a:schemeClr val="accent2"/>
          </a:solidFill>
        </p:spPr>
        <p:txBody>
          <a:bodyPr/>
          <a:lstStyle/>
          <a:p>
            <a:pPr marL="13970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Advantages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Lower bandwidth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More flexibility</a:t>
            </a:r>
          </a:p>
          <a:p>
            <a:pPr marL="13970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13970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Disadvantages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Less student engagement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Loss of community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60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Synchronous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real-time </a:t>
            </a:r>
            <a:r>
              <a:rPr lang="en-US" dirty="0" smtClean="0">
                <a:solidFill>
                  <a:schemeClr val="bg1"/>
                </a:solidFill>
              </a:rPr>
              <a:t>instruction / discussion </a:t>
            </a:r>
            <a:r>
              <a:rPr lang="en-US" dirty="0">
                <a:solidFill>
                  <a:schemeClr val="bg1"/>
                </a:solidFill>
              </a:rPr>
              <a:t>to an entire </a:t>
            </a:r>
            <a:r>
              <a:rPr lang="en-US" dirty="0" smtClean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(Tufts Library, 2020)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139700" indent="0">
              <a:buNone/>
            </a:pPr>
            <a:r>
              <a:rPr lang="en-US" dirty="0">
                <a:solidFill>
                  <a:schemeClr val="bg1"/>
                </a:solidFill>
              </a:rPr>
              <a:t>Advantages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There’s a sense of community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Real-time answers to questions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 marL="13970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Disadvantages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Higher bandwidth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More data charges for mobile users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074" name="Picture 2" descr="God'S Creation, Human, Webinar, Online Lear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08" y="1926236"/>
            <a:ext cx="3751851" cy="328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75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Have you tried asynchronous or synchronous method in teaching</a:t>
            </a:r>
            <a:r>
              <a:rPr lang="en-US" dirty="0" smtClean="0">
                <a:solidFill>
                  <a:schemeClr val="bg1"/>
                </a:solidFill>
              </a:rPr>
              <a:t>? How was your experience?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700" y="1838275"/>
            <a:ext cx="6404410" cy="889935"/>
          </a:xfrm>
        </p:spPr>
        <p:txBody>
          <a:bodyPr/>
          <a:lstStyle/>
          <a:p>
            <a:pPr marL="139700" indent="0" algn="ctr">
              <a:buNone/>
            </a:pPr>
            <a:endParaRPr lang="en-US" sz="2400" dirty="0" smtClean="0">
              <a:solidFill>
                <a:schemeClr val="accent1"/>
              </a:solidFill>
            </a:endParaRPr>
          </a:p>
          <a:p>
            <a:pPr marL="139700" indent="0" algn="ctr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Answer the Poll</a:t>
            </a:r>
            <a:endParaRPr lang="en-US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06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Voice-Over Slides/Videos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890" r="985" b="7000"/>
          <a:stretch/>
        </p:blipFill>
        <p:spPr>
          <a:xfrm>
            <a:off x="843499" y="1152475"/>
            <a:ext cx="7707978" cy="372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25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example module 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1909" y="0"/>
            <a:ext cx="781843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09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741580"/>
            <a:ext cx="8520600" cy="5727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Requirements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311700" y="1543987"/>
            <a:ext cx="3999900" cy="3024888"/>
          </a:xfrm>
          <a:prstGeom prst="rect">
            <a:avLst/>
          </a:prstGeom>
        </p:spPr>
        <p:txBody>
          <a:bodyPr/>
          <a:lstStyle/>
          <a:p>
            <a:r>
              <a:rPr lang="en-US" sz="1600" dirty="0" smtClean="0">
                <a:solidFill>
                  <a:schemeClr val="bg1"/>
                </a:solidFill>
              </a:rPr>
              <a:t>Content of the Presentation</a:t>
            </a:r>
          </a:p>
          <a:p>
            <a:endParaRPr lang="en-US" sz="1600" dirty="0" smtClean="0">
              <a:solidFill>
                <a:schemeClr val="bg1"/>
              </a:solidFill>
            </a:endParaRPr>
          </a:p>
          <a:p>
            <a:pPr lvl="1"/>
            <a:r>
              <a:rPr lang="en-US" sz="1400" dirty="0">
                <a:solidFill>
                  <a:schemeClr val="bg1"/>
                </a:solidFill>
              </a:rPr>
              <a:t>Get feedback from colleagues by presenting it to </a:t>
            </a:r>
            <a:r>
              <a:rPr lang="en-US" sz="1400" dirty="0" smtClean="0">
                <a:solidFill>
                  <a:schemeClr val="bg1"/>
                </a:solidFill>
              </a:rPr>
              <a:t>them</a:t>
            </a:r>
          </a:p>
          <a:p>
            <a:pPr lvl="1"/>
            <a:endParaRPr lang="en-US" sz="1400" dirty="0" smtClean="0">
              <a:solidFill>
                <a:schemeClr val="bg1"/>
              </a:solidFill>
            </a:endParaRPr>
          </a:p>
          <a:p>
            <a:pPr lvl="1"/>
            <a:r>
              <a:rPr lang="en-US" sz="1400" dirty="0" smtClean="0">
                <a:solidFill>
                  <a:schemeClr val="bg1"/>
                </a:solidFill>
              </a:rPr>
              <a:t>Revise if needed</a:t>
            </a:r>
          </a:p>
          <a:p>
            <a:pPr lvl="1"/>
            <a:endParaRPr lang="en-US" sz="1400" dirty="0">
              <a:solidFill>
                <a:schemeClr val="bg1"/>
              </a:solidFill>
            </a:endParaRPr>
          </a:p>
          <a:p>
            <a:pPr lvl="1"/>
            <a:r>
              <a:rPr lang="en-US" sz="1400" dirty="0">
                <a:solidFill>
                  <a:schemeClr val="bg1"/>
                </a:solidFill>
              </a:rPr>
              <a:t>Assessment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1"/>
            <a:endParaRPr lang="en-US" dirty="0"/>
          </a:p>
          <a:p>
            <a:pPr marL="609600" lvl="1" indent="0">
              <a:buNone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/>
          <a:lstStyle/>
          <a:p>
            <a:r>
              <a:rPr lang="en-US" sz="1600" dirty="0">
                <a:solidFill>
                  <a:schemeClr val="bg1"/>
                </a:solidFill>
              </a:rPr>
              <a:t>Prepare script</a:t>
            </a:r>
          </a:p>
          <a:p>
            <a:r>
              <a:rPr lang="en-US" sz="1600" dirty="0">
                <a:solidFill>
                  <a:schemeClr val="bg1"/>
                </a:solidFill>
              </a:rPr>
              <a:t>Add audio / transitions </a:t>
            </a:r>
          </a:p>
          <a:p>
            <a:r>
              <a:rPr lang="en-US" sz="1600" dirty="0">
                <a:solidFill>
                  <a:schemeClr val="bg1"/>
                </a:solidFill>
              </a:rPr>
              <a:t>Convert to video</a:t>
            </a:r>
          </a:p>
          <a:p>
            <a:r>
              <a:rPr lang="en-US" sz="1600" dirty="0">
                <a:solidFill>
                  <a:schemeClr val="bg1"/>
                </a:solidFill>
              </a:rPr>
              <a:t>Upload in a video sharing site or other video platform (add restrictions if needed)</a:t>
            </a:r>
          </a:p>
          <a:p>
            <a:r>
              <a:rPr lang="en-US" sz="1600" dirty="0">
                <a:solidFill>
                  <a:schemeClr val="bg1"/>
                </a:solidFill>
              </a:rPr>
              <a:t>Post in your website / Guides (add restrictions if needed)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025" t="24230" r="41759" b="5493"/>
          <a:stretch/>
        </p:blipFill>
        <p:spPr>
          <a:xfrm>
            <a:off x="4311600" y="511872"/>
            <a:ext cx="4599094" cy="430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84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2608" b="6105"/>
          <a:stretch/>
        </p:blipFill>
        <p:spPr>
          <a:xfrm>
            <a:off x="183941" y="209941"/>
            <a:ext cx="8776117" cy="47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53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Library Tour/Video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4525" t="11023" r="2458" b="6662"/>
          <a:stretch/>
        </p:blipFill>
        <p:spPr>
          <a:xfrm>
            <a:off x="1723358" y="1803475"/>
            <a:ext cx="5697283" cy="283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4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Accessibility Issues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281659"/>
            <a:ext cx="3540772" cy="3287216"/>
          </a:xfrm>
        </p:spPr>
        <p:txBody>
          <a:bodyPr/>
          <a:lstStyle/>
          <a:p>
            <a:r>
              <a:rPr lang="en-US" sz="1800" dirty="0" smtClean="0">
                <a:solidFill>
                  <a:schemeClr val="bg1"/>
                </a:solidFill>
              </a:rPr>
              <a:t>Determine if you have students who need special attention. 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Make sure the sound is audible and captions are available. </a:t>
            </a:r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319" t="6956" r="913" b="7839"/>
          <a:stretch/>
        </p:blipFill>
        <p:spPr>
          <a:xfrm>
            <a:off x="4039462" y="1379343"/>
            <a:ext cx="4707298" cy="257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11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Collaboration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4431" r="1104" b="7549"/>
          <a:stretch/>
        </p:blipFill>
        <p:spPr>
          <a:xfrm>
            <a:off x="944641" y="1156845"/>
            <a:ext cx="7503940" cy="375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5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To ensure an effective online/virtual teaching/instructing, consider this checklist: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04151" y="1725136"/>
            <a:ext cx="3874957" cy="3062363"/>
          </a:xfrm>
        </p:spPr>
        <p:txBody>
          <a:bodyPr/>
          <a:lstStyle/>
          <a:p>
            <a:pPr marL="13970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Prior to implementation of virtual teaching: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Develop/revise IL guidelines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Revise IL templates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Your online platform is present (strong support from admin)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Preparation/development/revision/ of modules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Constant coaching and/or mentoring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Set reminders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Revise assessment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2152" y="1781382"/>
            <a:ext cx="393491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Prior to virtual teaching (pre-pandemic):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Your </a:t>
            </a:r>
            <a:r>
              <a:rPr lang="en-US" dirty="0">
                <a:solidFill>
                  <a:schemeClr val="bg1"/>
                </a:solidFill>
              </a:rPr>
              <a:t>library website is robust (well maintained)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Wide variety of e-resources (</a:t>
            </a:r>
            <a:r>
              <a:rPr lang="en-US" dirty="0" err="1">
                <a:solidFill>
                  <a:schemeClr val="bg1"/>
                </a:solidFill>
              </a:rPr>
              <a:t>ebooks</a:t>
            </a:r>
            <a:r>
              <a:rPr lang="en-US" dirty="0">
                <a:solidFill>
                  <a:schemeClr val="bg1"/>
                </a:solidFill>
              </a:rPr>
              <a:t> / </a:t>
            </a:r>
            <a:r>
              <a:rPr lang="en-US" dirty="0" err="1">
                <a:solidFill>
                  <a:schemeClr val="bg1"/>
                </a:solidFill>
              </a:rPr>
              <a:t>ejournals</a:t>
            </a:r>
            <a:r>
              <a:rPr lang="en-US" dirty="0">
                <a:solidFill>
                  <a:schemeClr val="bg1"/>
                </a:solidFill>
              </a:rPr>
              <a:t> / repository)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Presence of library guides, </a:t>
            </a:r>
            <a:r>
              <a:rPr lang="en-US" dirty="0" smtClean="0">
                <a:solidFill>
                  <a:schemeClr val="bg1"/>
                </a:solidFill>
              </a:rPr>
              <a:t>FAQs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Use of calendars for event registration (reminder)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2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985" y="1289154"/>
            <a:ext cx="7615002" cy="1641423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chemeClr val="bg1"/>
                </a:solidFill>
              </a:rPr>
              <a:t>Credit or non-credit bearing course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16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-1" t="3943" r="2006" b="4920"/>
          <a:stretch/>
        </p:blipFill>
        <p:spPr>
          <a:xfrm>
            <a:off x="359764" y="445025"/>
            <a:ext cx="8424472" cy="433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820" r="3737" b="11050"/>
          <a:stretch/>
        </p:blipFill>
        <p:spPr>
          <a:xfrm>
            <a:off x="-139485" y="278970"/>
            <a:ext cx="9644188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5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bg1"/>
                </a:solidFill>
              </a:rPr>
              <a:t>InfoLit</a:t>
            </a:r>
            <a:r>
              <a:rPr lang="en-US" dirty="0" smtClean="0">
                <a:solidFill>
                  <a:schemeClr val="bg1"/>
                </a:solidFill>
              </a:rPr>
              <a:t> Race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055" t="8408" r="31369" b="23414"/>
          <a:stretch/>
        </p:blipFill>
        <p:spPr>
          <a:xfrm>
            <a:off x="1717910" y="1152475"/>
            <a:ext cx="5472193" cy="358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6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791" t="13897" r="29528" b="10361"/>
          <a:stretch/>
        </p:blipFill>
        <p:spPr>
          <a:xfrm>
            <a:off x="0" y="861935"/>
            <a:ext cx="4523921" cy="2979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5680" t="13917" r="29543" b="10412"/>
          <a:stretch/>
        </p:blipFill>
        <p:spPr>
          <a:xfrm>
            <a:off x="4523921" y="861934"/>
            <a:ext cx="4620079" cy="303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34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654" y="239842"/>
            <a:ext cx="3373593" cy="47786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6144" y="239842"/>
            <a:ext cx="3411328" cy="477865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311650" y="3814997"/>
            <a:ext cx="873760" cy="6820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156861" y="3195404"/>
            <a:ext cx="873760" cy="6820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947941" y="4220235"/>
            <a:ext cx="939384" cy="7982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4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Available Resources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8667408" cy="3416400"/>
          </a:xfrm>
        </p:spPr>
        <p:txBody>
          <a:bodyPr/>
          <a:lstStyle/>
          <a:p>
            <a:pPr marL="139700" indent="0">
              <a:buNone/>
            </a:pPr>
            <a:r>
              <a:rPr lang="en-US" dirty="0">
                <a:solidFill>
                  <a:schemeClr val="bg1"/>
                </a:solidFill>
              </a:rPr>
              <a:t>The Association for Library and Information Science Education (ALISE)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572" r="5714" b="7381"/>
          <a:stretch/>
        </p:blipFill>
        <p:spPr>
          <a:xfrm>
            <a:off x="1476297" y="1701382"/>
            <a:ext cx="6337229" cy="321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8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</p:cNvSpPr>
          <p:nvPr>
            <p:ph type="title"/>
          </p:nvPr>
        </p:nvSpPr>
        <p:spPr bwMode="auto">
          <a:xfrm>
            <a:off x="362745" y="1489484"/>
            <a:ext cx="8520112" cy="273921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buClrTx/>
              <a:buSzTx/>
            </a:pPr>
            <a:r>
              <a:rPr kumimoji="0" lang="en-US" altLang="en-US" sz="14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>References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</a:b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anose="020B0604020202020204" pitchFamily="34" charset="0"/>
            </a:endParaRPr>
          </a:p>
          <a:p>
            <a:pPr lvl="0" algn="l">
              <a:buClrTx/>
              <a:buSzTx/>
            </a:pP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  <a:hlinkClick r:id="rId2"/>
              </a:rPr>
              <a:t>ACRL. (2020).</a:t>
            </a:r>
            <a:r>
              <a:rPr kumimoji="0" lang="en-US" altLang="en-US" sz="1200" b="0" i="0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  <a:hlinkClick r:id="rId2"/>
              </a:rPr>
              <a:t> </a:t>
            </a: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  <a:hlinkClick r:id="rId2"/>
              </a:rPr>
              <a:t>ACRL presents.</a:t>
            </a:r>
            <a:r>
              <a:rPr kumimoji="0" lang="en-US" altLang="en-US" sz="1200" b="0" i="0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  <a:hlinkClick r:id="rId2"/>
              </a:rPr>
              <a:t> </a:t>
            </a: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  <a:hlinkClick r:id="rId2"/>
              </a:rPr>
              <a:t>http://www.ala.org/acrl/conferences/elearning/acrlpresents</a:t>
            </a: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</a:b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>ACRL. (2019</a:t>
            </a:r>
            <a:r>
              <a:rPr kumimoji="0" lang="en-US" altLang="en-US" sz="120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>). </a:t>
            </a:r>
            <a:r>
              <a:rPr lang="en-US" sz="1200" dirty="0" smtClean="0">
                <a:solidFill>
                  <a:schemeClr val="bg1"/>
                </a:solidFill>
              </a:rPr>
              <a:t>Characteristics of programs of Information Literacy that illustrate best practices: A guideline</a:t>
            </a:r>
            <a:br>
              <a:rPr lang="en-US" sz="1200" dirty="0" smtClean="0">
                <a:solidFill>
                  <a:schemeClr val="bg1"/>
                </a:solidFill>
              </a:rPr>
            </a:br>
            <a:r>
              <a:rPr lang="en-US" sz="1200" dirty="0" smtClean="0">
                <a:solidFill>
                  <a:schemeClr val="bg1"/>
                </a:solidFill>
              </a:rPr>
              <a:t>	</a:t>
            </a:r>
            <a:r>
              <a:rPr lang="en-US" sz="1200" dirty="0" smtClean="0">
                <a:solidFill>
                  <a:schemeClr val="bg1"/>
                </a:solidFill>
                <a:hlinkClick r:id="rId3"/>
              </a:rPr>
              <a:t>http://www.ala.org/acrl/standards/characteristics</a:t>
            </a:r>
            <a:r>
              <a:rPr lang="en-US" sz="1200" dirty="0" smtClean="0">
                <a:solidFill>
                  <a:schemeClr val="bg1"/>
                </a:solidFill>
              </a:rPr>
              <a:t/>
            </a:r>
            <a:br>
              <a:rPr lang="en-US" sz="1200" dirty="0" smtClean="0">
                <a:solidFill>
                  <a:schemeClr val="bg1"/>
                </a:solidFill>
              </a:rPr>
            </a:br>
            <a:r>
              <a:rPr lang="en-US" sz="1200" dirty="0" smtClean="0">
                <a:solidFill>
                  <a:schemeClr val="bg1"/>
                </a:solidFill>
              </a:rPr>
              <a:t>ACRL. (2016). Framework for Information Literacy for higher education</a:t>
            </a:r>
            <a:r>
              <a:rPr lang="en-US" sz="1200" b="1" dirty="0" smtClean="0">
                <a:solidFill>
                  <a:schemeClr val="bg1"/>
                </a:solidFill>
              </a:rPr>
              <a:t/>
            </a:r>
            <a:br>
              <a:rPr lang="en-US" sz="1200" b="1" dirty="0" smtClean="0">
                <a:solidFill>
                  <a:schemeClr val="bg1"/>
                </a:solidFill>
              </a:rPr>
            </a:br>
            <a:r>
              <a:rPr lang="en-US" sz="1200" b="1" dirty="0" smtClean="0">
                <a:solidFill>
                  <a:schemeClr val="bg1"/>
                </a:solidFill>
              </a:rPr>
              <a:t>	</a:t>
            </a:r>
            <a:r>
              <a:rPr lang="en-US" sz="1200" dirty="0" smtClean="0">
                <a:solidFill>
                  <a:schemeClr val="bg1"/>
                </a:solidFill>
                <a:hlinkClick r:id="rId4"/>
              </a:rPr>
              <a:t>http://www.ala.org/acrl/standards/ilframework</a:t>
            </a: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</a:br>
            <a: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ACRL. (2016). </a:t>
            </a:r>
            <a:r>
              <a:rPr lang="en-US" sz="1200" dirty="0" smtClean="0">
                <a:solidFill>
                  <a:schemeClr val="bg1"/>
                </a:solidFill>
              </a:rPr>
              <a:t>Standards for distance learning library services</a:t>
            </a:r>
            <a:r>
              <a:rPr lang="en-US" sz="1200" b="1" dirty="0" smtClean="0">
                <a:solidFill>
                  <a:schemeClr val="bg1"/>
                </a:solidFill>
              </a:rPr>
              <a:t>. </a:t>
            </a:r>
            <a: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  <a:hlinkClick r:id="rId5"/>
              </a:rPr>
              <a:t>http://www.ala.org/acrl/standards/guidelinesdistancelearning</a:t>
            </a:r>
            <a: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US" altLang="en-US" sz="1200" dirty="0">
                <a:solidFill>
                  <a:srgbClr val="1155CC"/>
                </a:solidFill>
                <a:cs typeface="Arial" panose="020B0604020202020204" pitchFamily="34" charset="0"/>
                <a:hlinkClick r:id="rId6"/>
              </a:rPr>
              <a:t>ALISE. (</a:t>
            </a:r>
            <a:r>
              <a:rPr lang="en-US" altLang="en-US" sz="1200" dirty="0" smtClean="0">
                <a:solidFill>
                  <a:srgbClr val="1155CC"/>
                </a:solidFill>
                <a:cs typeface="Arial" panose="020B0604020202020204" pitchFamily="34" charset="0"/>
                <a:hlinkClick r:id="rId6"/>
              </a:rPr>
              <a:t>2020). COVID-19 </a:t>
            </a:r>
            <a:r>
              <a:rPr lang="en-US" altLang="en-US" sz="1200" dirty="0">
                <a:solidFill>
                  <a:srgbClr val="1155CC"/>
                </a:solidFill>
                <a:cs typeface="Arial" panose="020B0604020202020204" pitchFamily="34" charset="0"/>
                <a:hlinkClick r:id="rId6"/>
              </a:rPr>
              <a:t>resources for LIS community. https://www.alise.org/covid-19-resources</a:t>
            </a:r>
            <a:r>
              <a:rPr lang="en-US" altLang="en-US" sz="1200" dirty="0">
                <a:solidFill>
                  <a:srgbClr val="1155CC"/>
                </a:solidFill>
                <a:cs typeface="Arial" panose="020B0604020202020204" pitchFamily="34" charset="0"/>
              </a:rPr>
              <a:t>  </a:t>
            </a:r>
            <a:r>
              <a:rPr lang="en-US" altLang="en-US" sz="1200" dirty="0"/>
              <a:t/>
            </a:r>
            <a:br>
              <a:rPr lang="en-US" altLang="en-US" sz="1200" dirty="0"/>
            </a:b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>Dykes Library. (2020). </a:t>
            </a:r>
            <a:r>
              <a:rPr lang="en-US" sz="1200" dirty="0" smtClean="0">
                <a:solidFill>
                  <a:schemeClr val="bg1"/>
                </a:solidFill>
                <a:hlinkClick r:id="rId7"/>
              </a:rPr>
              <a:t>https://library.uhd.edu/COVID19libraryinstruction</a:t>
            </a:r>
            <a:r>
              <a:rPr lang="en-US" sz="1200" dirty="0" smtClean="0">
                <a:solidFill>
                  <a:schemeClr val="bg1"/>
                </a:solidFill>
              </a:rPr>
              <a:t/>
            </a:r>
            <a:br>
              <a:rPr lang="en-US" sz="1200" dirty="0" smtClean="0">
                <a:solidFill>
                  <a:schemeClr val="bg1"/>
                </a:solidFill>
              </a:rPr>
            </a:br>
            <a:r>
              <a:rPr lang="en-US" sz="1200" dirty="0" smtClean="0">
                <a:solidFill>
                  <a:schemeClr val="bg1"/>
                </a:solidFill>
              </a:rPr>
              <a:t>Tufts Library. (2020). </a:t>
            </a:r>
            <a:r>
              <a:rPr lang="en-US" sz="1200" dirty="0" smtClean="0">
                <a:solidFill>
                  <a:schemeClr val="bg1"/>
                </a:solidFill>
                <a:hlinkClick r:id="rId8"/>
              </a:rPr>
              <a:t>https://researchguides.library.tufts.edu/c.php?g=1010692&amp;p=7323281#s-lg-box-23231332</a:t>
            </a:r>
            <a: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  <a:t/>
            </a:r>
            <a:br>
              <a:rPr kumimoji="0" lang="en-US" altLang="en-US" sz="1200" b="0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anose="020B0604020202020204" pitchFamily="34" charset="0"/>
              </a:rPr>
            </a:br>
            <a: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Wong, M. (2020). </a:t>
            </a:r>
            <a:r>
              <a:rPr lang="en-US" sz="1200" dirty="0" smtClean="0">
                <a:solidFill>
                  <a:schemeClr val="bg1"/>
                </a:solidFill>
              </a:rPr>
              <a:t>Information Instruction at a (Social) Distance: Moving Library Instruction Online. </a:t>
            </a:r>
            <a:br>
              <a:rPr lang="en-US" sz="1200" dirty="0" smtClean="0">
                <a:solidFill>
                  <a:schemeClr val="bg1"/>
                </a:solidFill>
              </a:rPr>
            </a:br>
            <a:r>
              <a:rPr lang="en-US" sz="1200" dirty="0" smtClean="0">
                <a:solidFill>
                  <a:schemeClr val="bg1"/>
                </a:solidFill>
              </a:rPr>
              <a:t>	</a:t>
            </a:r>
            <a: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https://www.youtube.com/watch?v=T9yRr4bl1OY&amp;feature=youtu.beYap, J.M. (2018, January). Benefits of a </a:t>
            </a:r>
            <a:r>
              <a:rPr lang="en-US" altLang="en-US" sz="1200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LibGuide</a:t>
            </a:r>
            <a:r>
              <a:rPr lang="en-US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. </a:t>
            </a:r>
            <a:r>
              <a:rPr lang="en-US" sz="1200" dirty="0" smtClean="0">
                <a:solidFill>
                  <a:schemeClr val="bg1"/>
                </a:solidFill>
                <a:hlinkClick r:id="rId9"/>
              </a:rPr>
              <a:t>https://nur.nu.edu.kz/bitstream/handle/123456789/3151/tilt_2018jan.pdf?sequence=1&amp;isAllowed=y</a:t>
            </a:r>
            <a:endParaRPr kumimoji="0" lang="en-US" altLang="en-US" sz="1200" b="0" i="0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29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26" y="1903760"/>
            <a:ext cx="8520600" cy="8418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THANK YOU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e</a:t>
            </a:r>
            <a:r>
              <a:rPr lang="en-US" sz="1600" dirty="0" smtClean="0">
                <a:solidFill>
                  <a:schemeClr val="bg1"/>
                </a:solidFill>
              </a:rPr>
              <a:t>mail: joseph.yap@nu.edu.kz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5379" t="8020" r="31916" b="57850"/>
          <a:stretch/>
        </p:blipFill>
        <p:spPr>
          <a:xfrm>
            <a:off x="4324066" y="3603567"/>
            <a:ext cx="4227455" cy="1539933"/>
          </a:xfrm>
          <a:prstGeom prst="rect">
            <a:avLst/>
          </a:prstGeom>
        </p:spPr>
      </p:pic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13029" t="7894" r="11804" b="28935"/>
          <a:stretch/>
        </p:blipFill>
        <p:spPr>
          <a:xfrm>
            <a:off x="1066516" y="3603567"/>
            <a:ext cx="3257550" cy="153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52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 white  theme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</TotalTime>
  <Words>829</Words>
  <Application>Microsoft Office PowerPoint</Application>
  <PresentationFormat>On-screen Show (16:9)</PresentationFormat>
  <Paragraphs>169</Paragraphs>
  <Slides>39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Wingdings</vt:lpstr>
      <vt:lpstr>NU white  theme</vt:lpstr>
      <vt:lpstr>Information Literacy:  Teaching and Instructing at a Social Distance</vt:lpstr>
      <vt:lpstr>Presentation Outline</vt:lpstr>
      <vt:lpstr>Information Literacy (IL) as a Program (1/2) </vt:lpstr>
      <vt:lpstr>Information Literacy (IL) as a Program (2/2) </vt:lpstr>
      <vt:lpstr>IL Framework (1/2) </vt:lpstr>
      <vt:lpstr>IL Framework (2/2) </vt:lpstr>
      <vt:lpstr>Standards for Distance Learning </vt:lpstr>
      <vt:lpstr>NU Library’s IL Program </vt:lpstr>
      <vt:lpstr>PowerPoint Presentation</vt:lpstr>
      <vt:lpstr>PowerPoint Presentation</vt:lpstr>
      <vt:lpstr>The Modules</vt:lpstr>
      <vt:lpstr>PowerPoint Presentation</vt:lpstr>
      <vt:lpstr>PowerPoint Presentation</vt:lpstr>
      <vt:lpstr>PowerPoint Presentation</vt:lpstr>
      <vt:lpstr>PowerPoint Presentation</vt:lpstr>
      <vt:lpstr>Sample pre/post test questions</vt:lpstr>
      <vt:lpstr>The LibGuides</vt:lpstr>
      <vt:lpstr>PowerPoint Presentation</vt:lpstr>
      <vt:lpstr>PowerPoint Presentation</vt:lpstr>
      <vt:lpstr>Asynchronous</vt:lpstr>
      <vt:lpstr>Synchronous</vt:lpstr>
      <vt:lpstr>Have you tried asynchronous or synchronous method in teaching? How was your experience?</vt:lpstr>
      <vt:lpstr>The Voice-Over Slides/Videos</vt:lpstr>
      <vt:lpstr>PowerPoint Presentation</vt:lpstr>
      <vt:lpstr>Requirements</vt:lpstr>
      <vt:lpstr>PowerPoint Presentation</vt:lpstr>
      <vt:lpstr>Library Tour/Video</vt:lpstr>
      <vt:lpstr>Accessibility Issues</vt:lpstr>
      <vt:lpstr>Collaboration</vt:lpstr>
      <vt:lpstr>To ensure an effective online/virtual teaching/instructing, consider this checklist: </vt:lpstr>
      <vt:lpstr>Credit or non-credit bearing course</vt:lpstr>
      <vt:lpstr>PowerPoint Presentation</vt:lpstr>
      <vt:lpstr>PowerPoint Presentation</vt:lpstr>
      <vt:lpstr>InfoLit Race</vt:lpstr>
      <vt:lpstr>PowerPoint Presentation</vt:lpstr>
      <vt:lpstr>PowerPoint Presentation</vt:lpstr>
      <vt:lpstr>Available Resources</vt:lpstr>
      <vt:lpstr>References  ACRL. (2020). ACRL presents. http://www.ala.org/acrl/conferences/elearning/acrlpresents ACRL. (2019). Characteristics of programs of Information Literacy that illustrate best practices: A guideline  http://www.ala.org/acrl/standards/characteristics ACRL. (2016). Framework for Information Literacy for higher education  http://www.ala.org/acrl/standards/ilframework ACRL. (2016). Standards for distance learning library services. http://www.ala.org/acrl/standards/guidelinesdistancelearning ALISE. (2020). COVID-19 resources for LIS community. https://www.alise.org/covid-19-resources   Dykes Library. (2020). https://library.uhd.edu/COVID19libraryinstruction Tufts Library. (2020). https://researchguides.library.tufts.edu/c.php?g=1010692&amp;p=7323281#s-lg-box-23231332 Wong, M. (2020). Information Instruction at a (Social) Distance: Moving Library Instruction Online.   https://www.youtube.com/watch?v=T9yRr4bl1OY&amp;feature=youtu.beYap, J.M. (2018, January). Benefits of a LibGuide. https://nur.nu.edu.kz/bitstream/handle/123456789/3151/tilt_2018jan.pdf?sequence=1&amp;isAllowed=y</vt:lpstr>
      <vt:lpstr>THANK YOU  email: joseph.yap@nu.edu.kz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Ainur Abikenova</dc:creator>
  <cp:lastModifiedBy>User</cp:lastModifiedBy>
  <cp:revision>106</cp:revision>
  <dcterms:modified xsi:type="dcterms:W3CDTF">2020-08-04T06:37:31Z</dcterms:modified>
</cp:coreProperties>
</file>