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4" r:id="rId5"/>
    <p:sldId id="258" r:id="rId6"/>
    <p:sldId id="259" r:id="rId7"/>
    <p:sldId id="260" r:id="rId8"/>
    <p:sldId id="262" r:id="rId9"/>
    <p:sldId id="261" r:id="rId10"/>
    <p:sldId id="266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8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hanna\Documents\Desktop\Research\Grad%20student%20parent%20theses-dissertations%20(with%20almiratabaeva@gmail.com)\Findings_Zhann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year!$D$1</c:f>
              <c:strCache>
                <c:ptCount val="1"/>
                <c:pt idx="0">
                  <c:v>number of disserations </c:v>
                </c:pt>
              </c:strCache>
            </c:strRef>
          </c:tx>
          <c:spPr>
            <a:ln w="28575" cap="rnd">
              <a:solidFill>
                <a:schemeClr val="dk1">
                  <a:tint val="88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numRef>
              <c:f>year!$B$2:$B$21</c:f>
              <c:numCache>
                <c:formatCode>General</c:formatCode>
                <c:ptCount val="20"/>
                <c:pt idx="0">
                  <c:v>1997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</c:numCache>
            </c:numRef>
          </c:cat>
          <c:val>
            <c:numRef>
              <c:f>year!$D$2:$D$21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12</c:v>
                </c:pt>
                <c:pt idx="9">
                  <c:v>13</c:v>
                </c:pt>
                <c:pt idx="10">
                  <c:v>14</c:v>
                </c:pt>
                <c:pt idx="11">
                  <c:v>16</c:v>
                </c:pt>
                <c:pt idx="12">
                  <c:v>20</c:v>
                </c:pt>
                <c:pt idx="13">
                  <c:v>25</c:v>
                </c:pt>
                <c:pt idx="14">
                  <c:v>26</c:v>
                </c:pt>
                <c:pt idx="15">
                  <c:v>34</c:v>
                </c:pt>
                <c:pt idx="16">
                  <c:v>36</c:v>
                </c:pt>
                <c:pt idx="17">
                  <c:v>40</c:v>
                </c:pt>
                <c:pt idx="18">
                  <c:v>41</c:v>
                </c:pt>
                <c:pt idx="19">
                  <c:v>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922-45BE-B433-2BE208774C3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050190752"/>
        <c:axId val="991355152"/>
      </c:lineChart>
      <c:catAx>
        <c:axId val="10501907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1355152"/>
        <c:crosses val="autoZero"/>
        <c:auto val="1"/>
        <c:lblAlgn val="ctr"/>
        <c:lblOffset val="100"/>
        <c:noMultiLvlLbl val="0"/>
      </c:catAx>
      <c:valAx>
        <c:axId val="991355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alpha val="9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u="none" strike="noStrike" baseline="0">
                    <a:effectLst/>
                  </a:rPr>
                  <a:t>Cumulative </a:t>
                </a:r>
                <a:r>
                  <a:rPr lang="en-US" b="1" i="0"/>
                  <a:t> Sum of </a:t>
                </a:r>
                <a:r>
                  <a:rPr lang="en-US" sz="1000" b="1" i="0" u="none" strike="noStrike" baseline="0">
                    <a:effectLst/>
                  </a:rPr>
                  <a:t>dissertations / theses </a:t>
                </a:r>
                <a:endParaRPr lang="en-US" b="1" i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019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acrossLinear" id="1">
  <a:schemeClr val="dk1">
    <a:tint val="88000"/>
  </a:schemeClr>
  <a:schemeClr val="dk1">
    <a:tint val="55000"/>
  </a:schemeClr>
  <a:schemeClr val="dk1">
    <a:tint val="78000"/>
  </a:schemeClr>
  <a:schemeClr val="dk1">
    <a:tint val="92000"/>
  </a:schemeClr>
  <a:schemeClr val="dk1">
    <a:tint val="70000"/>
  </a:schemeClr>
  <a:schemeClr val="dk1">
    <a:tint val="30000"/>
  </a:schemeClr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2DF3AE-F46E-4C9C-AFC9-51A89C14C3A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6AAF0F7-B6FF-45A3-8420-34A317866452}">
      <dgm:prSet/>
      <dgm:spPr/>
      <dgm:t>
        <a:bodyPr/>
        <a:lstStyle/>
        <a:p>
          <a:r>
            <a:rPr lang="en-US" dirty="0"/>
            <a:t>ProQuest Theses and Dissertations Database</a:t>
          </a:r>
        </a:p>
      </dgm:t>
    </dgm:pt>
    <dgm:pt modelId="{738225A2-94C0-4B21-ACA2-EDD5A6BF221A}" type="parTrans" cxnId="{47DFC84E-3096-4560-A992-B28FF4CDCB19}">
      <dgm:prSet/>
      <dgm:spPr/>
      <dgm:t>
        <a:bodyPr/>
        <a:lstStyle/>
        <a:p>
          <a:endParaRPr lang="en-US"/>
        </a:p>
      </dgm:t>
    </dgm:pt>
    <dgm:pt modelId="{A707F7A2-94F9-4B28-8B01-B371E3927FBA}" type="sibTrans" cxnId="{47DFC84E-3096-4560-A992-B28FF4CDCB19}">
      <dgm:prSet/>
      <dgm:spPr/>
      <dgm:t>
        <a:bodyPr/>
        <a:lstStyle/>
        <a:p>
          <a:endParaRPr lang="en-US"/>
        </a:p>
      </dgm:t>
    </dgm:pt>
    <dgm:pt modelId="{EB72B466-D0BA-4D50-8A96-F53BBB1FBA5E}">
      <dgm:prSet/>
      <dgm:spPr/>
      <dgm:t>
        <a:bodyPr/>
        <a:lstStyle/>
        <a:p>
          <a:r>
            <a:rPr lang="en-US" dirty="0"/>
            <a:t>Key terms:</a:t>
          </a:r>
        </a:p>
        <a:p>
          <a:r>
            <a:rPr lang="en-US" i="1" dirty="0"/>
            <a:t>mother</a:t>
          </a:r>
          <a:r>
            <a:rPr lang="en-US" dirty="0"/>
            <a:t>, </a:t>
          </a:r>
          <a:r>
            <a:rPr lang="en-US" i="1" dirty="0"/>
            <a:t>motherhood, parent, parenthood, graduate, scholar, academia, student, children. </a:t>
          </a:r>
          <a:endParaRPr lang="en-US" dirty="0"/>
        </a:p>
      </dgm:t>
    </dgm:pt>
    <dgm:pt modelId="{848AA2CE-9AA6-4334-B010-B0BD94CD86A7}" type="parTrans" cxnId="{AA5A44D7-05BF-415A-89A8-F2D51D0992FA}">
      <dgm:prSet/>
      <dgm:spPr/>
      <dgm:t>
        <a:bodyPr/>
        <a:lstStyle/>
        <a:p>
          <a:endParaRPr lang="en-US"/>
        </a:p>
      </dgm:t>
    </dgm:pt>
    <dgm:pt modelId="{84E8FAF0-F810-4541-A06B-7D7A6F21B6EB}" type="sibTrans" cxnId="{AA5A44D7-05BF-415A-89A8-F2D51D0992FA}">
      <dgm:prSet/>
      <dgm:spPr/>
      <dgm:t>
        <a:bodyPr/>
        <a:lstStyle/>
        <a:p>
          <a:endParaRPr lang="en-US"/>
        </a:p>
      </dgm:t>
    </dgm:pt>
    <dgm:pt modelId="{02B8DCCE-FEEA-49EE-AC8B-25FD43B37059}" type="pres">
      <dgm:prSet presAssocID="{B92DF3AE-F46E-4C9C-AFC9-51A89C14C3A7}" presName="linearFlow" presStyleCnt="0">
        <dgm:presLayoutVars>
          <dgm:resizeHandles val="exact"/>
        </dgm:presLayoutVars>
      </dgm:prSet>
      <dgm:spPr/>
    </dgm:pt>
    <dgm:pt modelId="{819DFD8A-9028-4B91-B7D5-BB5EBCFABE2E}" type="pres">
      <dgm:prSet presAssocID="{96AAF0F7-B6FF-45A3-8420-34A317866452}" presName="node" presStyleLbl="node1" presStyleIdx="0" presStyleCnt="2">
        <dgm:presLayoutVars>
          <dgm:bulletEnabled val="1"/>
        </dgm:presLayoutVars>
      </dgm:prSet>
      <dgm:spPr/>
    </dgm:pt>
    <dgm:pt modelId="{24CD294B-5551-417E-87F0-891CF3D9BD30}" type="pres">
      <dgm:prSet presAssocID="{A707F7A2-94F9-4B28-8B01-B371E3927FBA}" presName="sibTrans" presStyleLbl="sibTrans2D1" presStyleIdx="0" presStyleCnt="1"/>
      <dgm:spPr/>
    </dgm:pt>
    <dgm:pt modelId="{C9681FE5-44AB-4353-A807-10011D1715EA}" type="pres">
      <dgm:prSet presAssocID="{A707F7A2-94F9-4B28-8B01-B371E3927FBA}" presName="connectorText" presStyleLbl="sibTrans2D1" presStyleIdx="0" presStyleCnt="1"/>
      <dgm:spPr/>
    </dgm:pt>
    <dgm:pt modelId="{9A917337-5380-4F63-BCD3-96C108A0C1AD}" type="pres">
      <dgm:prSet presAssocID="{EB72B466-D0BA-4D50-8A96-F53BBB1FBA5E}" presName="node" presStyleLbl="node1" presStyleIdx="1" presStyleCnt="2">
        <dgm:presLayoutVars>
          <dgm:bulletEnabled val="1"/>
        </dgm:presLayoutVars>
      </dgm:prSet>
      <dgm:spPr/>
    </dgm:pt>
  </dgm:ptLst>
  <dgm:cxnLst>
    <dgm:cxn modelId="{A7C6F31A-FCB0-45DC-B6A5-614E2E3B5102}" type="presOf" srcId="{B92DF3AE-F46E-4C9C-AFC9-51A89C14C3A7}" destId="{02B8DCCE-FEEA-49EE-AC8B-25FD43B37059}" srcOrd="0" destOrd="0" presId="urn:microsoft.com/office/officeart/2005/8/layout/process2"/>
    <dgm:cxn modelId="{47DFC84E-3096-4560-A992-B28FF4CDCB19}" srcId="{B92DF3AE-F46E-4C9C-AFC9-51A89C14C3A7}" destId="{96AAF0F7-B6FF-45A3-8420-34A317866452}" srcOrd="0" destOrd="0" parTransId="{738225A2-94C0-4B21-ACA2-EDD5A6BF221A}" sibTransId="{A707F7A2-94F9-4B28-8B01-B371E3927FBA}"/>
    <dgm:cxn modelId="{AC0037B0-989C-4BD0-89B5-6D4147E14E20}" type="presOf" srcId="{96AAF0F7-B6FF-45A3-8420-34A317866452}" destId="{819DFD8A-9028-4B91-B7D5-BB5EBCFABE2E}" srcOrd="0" destOrd="0" presId="urn:microsoft.com/office/officeart/2005/8/layout/process2"/>
    <dgm:cxn modelId="{4BB27EB0-A327-4E38-863F-31D244A868FF}" type="presOf" srcId="{A707F7A2-94F9-4B28-8B01-B371E3927FBA}" destId="{24CD294B-5551-417E-87F0-891CF3D9BD30}" srcOrd="0" destOrd="0" presId="urn:microsoft.com/office/officeart/2005/8/layout/process2"/>
    <dgm:cxn modelId="{4C632AC6-E359-42C3-A1B4-6444BCDFA121}" type="presOf" srcId="{EB72B466-D0BA-4D50-8A96-F53BBB1FBA5E}" destId="{9A917337-5380-4F63-BCD3-96C108A0C1AD}" srcOrd="0" destOrd="0" presId="urn:microsoft.com/office/officeart/2005/8/layout/process2"/>
    <dgm:cxn modelId="{1760FDD1-3392-453D-8957-5E289612CB4F}" type="presOf" srcId="{A707F7A2-94F9-4B28-8B01-B371E3927FBA}" destId="{C9681FE5-44AB-4353-A807-10011D1715EA}" srcOrd="1" destOrd="0" presId="urn:microsoft.com/office/officeart/2005/8/layout/process2"/>
    <dgm:cxn modelId="{AA5A44D7-05BF-415A-89A8-F2D51D0992FA}" srcId="{B92DF3AE-F46E-4C9C-AFC9-51A89C14C3A7}" destId="{EB72B466-D0BA-4D50-8A96-F53BBB1FBA5E}" srcOrd="1" destOrd="0" parTransId="{848AA2CE-9AA6-4334-B010-B0BD94CD86A7}" sibTransId="{84E8FAF0-F810-4541-A06B-7D7A6F21B6EB}"/>
    <dgm:cxn modelId="{A6D95C56-C54D-441C-B329-55318E9E43BD}" type="presParOf" srcId="{02B8DCCE-FEEA-49EE-AC8B-25FD43B37059}" destId="{819DFD8A-9028-4B91-B7D5-BB5EBCFABE2E}" srcOrd="0" destOrd="0" presId="urn:microsoft.com/office/officeart/2005/8/layout/process2"/>
    <dgm:cxn modelId="{63466D8A-033B-4237-96DD-0DFF9F9F1EAD}" type="presParOf" srcId="{02B8DCCE-FEEA-49EE-AC8B-25FD43B37059}" destId="{24CD294B-5551-417E-87F0-891CF3D9BD30}" srcOrd="1" destOrd="0" presId="urn:microsoft.com/office/officeart/2005/8/layout/process2"/>
    <dgm:cxn modelId="{48B31FE2-6564-44CB-9706-42168AE101E7}" type="presParOf" srcId="{24CD294B-5551-417E-87F0-891CF3D9BD30}" destId="{C9681FE5-44AB-4353-A807-10011D1715EA}" srcOrd="0" destOrd="0" presId="urn:microsoft.com/office/officeart/2005/8/layout/process2"/>
    <dgm:cxn modelId="{86DA5157-2AF4-4112-A4FB-6A09DAD2891C}" type="presParOf" srcId="{02B8DCCE-FEEA-49EE-AC8B-25FD43B37059}" destId="{9A917337-5380-4F63-BCD3-96C108A0C1AD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96BAC7-4811-42E7-BFDF-AB2FED0FBDF2}" type="doc">
      <dgm:prSet loTypeId="urn:microsoft.com/office/officeart/2016/7/layout/VerticalSolidAction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863368-D96B-416E-B795-1F40781C857E}">
      <dgm:prSet/>
      <dgm:spPr/>
      <dgm:t>
        <a:bodyPr/>
        <a:lstStyle/>
        <a:p>
          <a:r>
            <a:rPr lang="en-US" dirty="0"/>
            <a:t>single parents</a:t>
          </a:r>
        </a:p>
      </dgm:t>
    </dgm:pt>
    <dgm:pt modelId="{D60F9E66-31B8-4861-9AA9-107579EFAC2F}" type="parTrans" cxnId="{83A83866-7D7D-46C7-8D00-5F696DE0453F}">
      <dgm:prSet/>
      <dgm:spPr/>
      <dgm:t>
        <a:bodyPr/>
        <a:lstStyle/>
        <a:p>
          <a:endParaRPr lang="en-US"/>
        </a:p>
      </dgm:t>
    </dgm:pt>
    <dgm:pt modelId="{38610CF6-6EFF-4821-9E92-D28D6DCB03A3}" type="sibTrans" cxnId="{83A83866-7D7D-46C7-8D00-5F696DE0453F}">
      <dgm:prSet/>
      <dgm:spPr/>
      <dgm:t>
        <a:bodyPr/>
        <a:lstStyle/>
        <a:p>
          <a:endParaRPr lang="en-US"/>
        </a:p>
      </dgm:t>
    </dgm:pt>
    <dgm:pt modelId="{1465C6B8-50F8-4D8B-9EF9-6E412F048ED7}">
      <dgm:prSet/>
      <dgm:spPr/>
      <dgm:t>
        <a:bodyPr/>
        <a:lstStyle/>
        <a:p>
          <a:r>
            <a:rPr lang="en-US" dirty="0"/>
            <a:t>b.</a:t>
          </a:r>
        </a:p>
      </dgm:t>
    </dgm:pt>
    <dgm:pt modelId="{C287A456-EE43-4878-BB40-479CB2DBC2AF}" type="parTrans" cxnId="{1223D239-3B4C-4D99-8E62-8DA4CE940865}">
      <dgm:prSet/>
      <dgm:spPr/>
      <dgm:t>
        <a:bodyPr/>
        <a:lstStyle/>
        <a:p>
          <a:endParaRPr lang="en-US"/>
        </a:p>
      </dgm:t>
    </dgm:pt>
    <dgm:pt modelId="{EFBB24EF-2B20-479F-A829-0071393AFF90}" type="sibTrans" cxnId="{1223D239-3B4C-4D99-8E62-8DA4CE940865}">
      <dgm:prSet/>
      <dgm:spPr/>
      <dgm:t>
        <a:bodyPr/>
        <a:lstStyle/>
        <a:p>
          <a:endParaRPr lang="en-US"/>
        </a:p>
      </dgm:t>
    </dgm:pt>
    <dgm:pt modelId="{EA54EF69-02FC-4BC4-A477-29846168FCCD}">
      <dgm:prSet/>
      <dgm:spPr/>
      <dgm:t>
        <a:bodyPr/>
        <a:lstStyle/>
        <a:p>
          <a:r>
            <a:rPr lang="en-US" dirty="0"/>
            <a:t>non cis-gendered students</a:t>
          </a:r>
        </a:p>
      </dgm:t>
    </dgm:pt>
    <dgm:pt modelId="{B27CF890-BB63-4BE4-8D44-0644A84AAF1A}" type="parTrans" cxnId="{1147D93D-93EE-4CCC-9AF4-7950606437FA}">
      <dgm:prSet/>
      <dgm:spPr/>
      <dgm:t>
        <a:bodyPr/>
        <a:lstStyle/>
        <a:p>
          <a:endParaRPr lang="en-US"/>
        </a:p>
      </dgm:t>
    </dgm:pt>
    <dgm:pt modelId="{EB1B9544-ED24-4BF9-9048-EE0B1A8D9633}" type="sibTrans" cxnId="{1147D93D-93EE-4CCC-9AF4-7950606437FA}">
      <dgm:prSet/>
      <dgm:spPr/>
      <dgm:t>
        <a:bodyPr/>
        <a:lstStyle/>
        <a:p>
          <a:endParaRPr lang="en-US"/>
        </a:p>
      </dgm:t>
    </dgm:pt>
    <dgm:pt modelId="{7FE7E47E-BAA5-4E01-B5BD-13D4BB322FAB}">
      <dgm:prSet/>
      <dgm:spPr/>
      <dgm:t>
        <a:bodyPr/>
        <a:lstStyle/>
        <a:p>
          <a:r>
            <a:rPr lang="en-US" dirty="0"/>
            <a:t>c.</a:t>
          </a:r>
        </a:p>
      </dgm:t>
    </dgm:pt>
    <dgm:pt modelId="{396A4EB6-466C-4685-9E95-339589E757D8}" type="parTrans" cxnId="{F104745F-D995-454B-997F-9C5CF6B01551}">
      <dgm:prSet/>
      <dgm:spPr/>
      <dgm:t>
        <a:bodyPr/>
        <a:lstStyle/>
        <a:p>
          <a:endParaRPr lang="en-US"/>
        </a:p>
      </dgm:t>
    </dgm:pt>
    <dgm:pt modelId="{BAFEB04D-58FE-49DB-9664-EEA3E5F18406}" type="sibTrans" cxnId="{F104745F-D995-454B-997F-9C5CF6B01551}">
      <dgm:prSet/>
      <dgm:spPr/>
      <dgm:t>
        <a:bodyPr/>
        <a:lstStyle/>
        <a:p>
          <a:endParaRPr lang="en-US"/>
        </a:p>
      </dgm:t>
    </dgm:pt>
    <dgm:pt modelId="{BDD90B5A-04D8-4DBD-A822-045B154EADEA}">
      <dgm:prSet/>
      <dgm:spPr/>
      <dgm:t>
        <a:bodyPr/>
        <a:lstStyle/>
        <a:p>
          <a:r>
            <a:rPr lang="en-US" dirty="0"/>
            <a:t>from varied ethnic/racial background</a:t>
          </a:r>
        </a:p>
      </dgm:t>
    </dgm:pt>
    <dgm:pt modelId="{821FDB87-3B64-4617-84A3-831FD026E4D1}" type="parTrans" cxnId="{CC4E1BED-4F49-46DD-B727-DCCE555DBB27}">
      <dgm:prSet/>
      <dgm:spPr/>
      <dgm:t>
        <a:bodyPr/>
        <a:lstStyle/>
        <a:p>
          <a:endParaRPr lang="en-US"/>
        </a:p>
      </dgm:t>
    </dgm:pt>
    <dgm:pt modelId="{F833B700-3794-4341-92F3-A9939A962E11}" type="sibTrans" cxnId="{CC4E1BED-4F49-46DD-B727-DCCE555DBB27}">
      <dgm:prSet/>
      <dgm:spPr/>
      <dgm:t>
        <a:bodyPr/>
        <a:lstStyle/>
        <a:p>
          <a:endParaRPr lang="en-US"/>
        </a:p>
      </dgm:t>
    </dgm:pt>
    <dgm:pt modelId="{A3F5BB6C-7F10-4496-8793-69138EEAD663}">
      <dgm:prSet/>
      <dgm:spPr/>
      <dgm:t>
        <a:bodyPr/>
        <a:lstStyle/>
        <a:p>
          <a:r>
            <a:rPr lang="en-US" dirty="0"/>
            <a:t>d.</a:t>
          </a:r>
        </a:p>
      </dgm:t>
    </dgm:pt>
    <dgm:pt modelId="{626862CF-84ED-4D24-826A-4DE2AD7F15FC}" type="parTrans" cxnId="{ED8505C1-26D5-441B-8793-B36354DFA05E}">
      <dgm:prSet/>
      <dgm:spPr/>
      <dgm:t>
        <a:bodyPr/>
        <a:lstStyle/>
        <a:p>
          <a:endParaRPr lang="en-US"/>
        </a:p>
      </dgm:t>
    </dgm:pt>
    <dgm:pt modelId="{5B2668A0-4C10-4059-848C-F36175419F7A}" type="sibTrans" cxnId="{ED8505C1-26D5-441B-8793-B36354DFA05E}">
      <dgm:prSet/>
      <dgm:spPr/>
      <dgm:t>
        <a:bodyPr/>
        <a:lstStyle/>
        <a:p>
          <a:endParaRPr lang="en-US"/>
        </a:p>
      </dgm:t>
    </dgm:pt>
    <dgm:pt modelId="{0A0CA5A7-0A83-4F94-A44C-4E94200D3097}">
      <dgm:prSet/>
      <dgm:spPr/>
      <dgm:t>
        <a:bodyPr/>
        <a:lstStyle/>
        <a:p>
          <a:r>
            <a:rPr lang="en-US" dirty="0"/>
            <a:t>areas outside the US</a:t>
          </a:r>
        </a:p>
      </dgm:t>
    </dgm:pt>
    <dgm:pt modelId="{8869E5FC-EC49-46AC-AD4D-E9A123BE726B}" type="parTrans" cxnId="{0AC288DD-9FE3-4A78-8DE9-9E1CFAD11BBD}">
      <dgm:prSet/>
      <dgm:spPr/>
      <dgm:t>
        <a:bodyPr/>
        <a:lstStyle/>
        <a:p>
          <a:endParaRPr lang="en-US"/>
        </a:p>
      </dgm:t>
    </dgm:pt>
    <dgm:pt modelId="{DA709CD7-E074-422E-857E-07ACFEC61D4D}" type="sibTrans" cxnId="{0AC288DD-9FE3-4A78-8DE9-9E1CFAD11BBD}">
      <dgm:prSet/>
      <dgm:spPr/>
      <dgm:t>
        <a:bodyPr/>
        <a:lstStyle/>
        <a:p>
          <a:endParaRPr lang="en-US"/>
        </a:p>
      </dgm:t>
    </dgm:pt>
    <dgm:pt modelId="{3EB48F18-23FB-4D21-96BC-7E2D6E5320D0}">
      <dgm:prSet/>
      <dgm:spPr/>
      <dgm:t>
        <a:bodyPr/>
        <a:lstStyle/>
        <a:p>
          <a:r>
            <a:rPr lang="en-US" dirty="0"/>
            <a:t>a.</a:t>
          </a:r>
        </a:p>
      </dgm:t>
    </dgm:pt>
    <dgm:pt modelId="{E0EC52F1-6F8F-4D61-80C3-A6D75E1E7C23}" type="sibTrans" cxnId="{57328B37-5847-43E0-8D2E-ECDF7098BE6D}">
      <dgm:prSet/>
      <dgm:spPr/>
      <dgm:t>
        <a:bodyPr/>
        <a:lstStyle/>
        <a:p>
          <a:endParaRPr lang="en-US"/>
        </a:p>
      </dgm:t>
    </dgm:pt>
    <dgm:pt modelId="{E7FDF4F8-33EB-4107-9A9F-ED515F8C6E2A}" type="parTrans" cxnId="{57328B37-5847-43E0-8D2E-ECDF7098BE6D}">
      <dgm:prSet/>
      <dgm:spPr/>
      <dgm:t>
        <a:bodyPr/>
        <a:lstStyle/>
        <a:p>
          <a:endParaRPr lang="en-US"/>
        </a:p>
      </dgm:t>
    </dgm:pt>
    <dgm:pt modelId="{8B0C9C11-481B-4FDB-97B7-31939ACD485A}" type="pres">
      <dgm:prSet presAssocID="{6D96BAC7-4811-42E7-BFDF-AB2FED0FBDF2}" presName="Name0" presStyleCnt="0">
        <dgm:presLayoutVars>
          <dgm:dir/>
          <dgm:animLvl val="lvl"/>
          <dgm:resizeHandles val="exact"/>
        </dgm:presLayoutVars>
      </dgm:prSet>
      <dgm:spPr/>
    </dgm:pt>
    <dgm:pt modelId="{A8BAF4B8-8452-4E5C-B846-8DE566FF3509}" type="pres">
      <dgm:prSet presAssocID="{3EB48F18-23FB-4D21-96BC-7E2D6E5320D0}" presName="linNode" presStyleCnt="0"/>
      <dgm:spPr/>
    </dgm:pt>
    <dgm:pt modelId="{A4A524F8-D5F4-4666-832E-5F8C37E3315D}" type="pres">
      <dgm:prSet presAssocID="{3EB48F18-23FB-4D21-96BC-7E2D6E5320D0}" presName="parentText" presStyleLbl="alignNode1" presStyleIdx="0" presStyleCnt="4">
        <dgm:presLayoutVars>
          <dgm:chMax val="1"/>
          <dgm:bulletEnabled/>
        </dgm:presLayoutVars>
      </dgm:prSet>
      <dgm:spPr/>
    </dgm:pt>
    <dgm:pt modelId="{4FC17F0A-A7D9-44D1-899D-A45A472BF302}" type="pres">
      <dgm:prSet presAssocID="{3EB48F18-23FB-4D21-96BC-7E2D6E5320D0}" presName="descendantText" presStyleLbl="alignAccFollowNode1" presStyleIdx="0" presStyleCnt="4">
        <dgm:presLayoutVars>
          <dgm:bulletEnabled/>
        </dgm:presLayoutVars>
      </dgm:prSet>
      <dgm:spPr/>
    </dgm:pt>
    <dgm:pt modelId="{A52E6FA7-87EF-4B18-A902-B32F5C44F371}" type="pres">
      <dgm:prSet presAssocID="{E0EC52F1-6F8F-4D61-80C3-A6D75E1E7C23}" presName="sp" presStyleCnt="0"/>
      <dgm:spPr/>
    </dgm:pt>
    <dgm:pt modelId="{72D6FF45-D995-455F-B30B-9B0642D9B4F2}" type="pres">
      <dgm:prSet presAssocID="{1465C6B8-50F8-4D8B-9EF9-6E412F048ED7}" presName="linNode" presStyleCnt="0"/>
      <dgm:spPr/>
    </dgm:pt>
    <dgm:pt modelId="{12D9AE8A-A05B-4087-B8FF-7FD4B2ADF123}" type="pres">
      <dgm:prSet presAssocID="{1465C6B8-50F8-4D8B-9EF9-6E412F048ED7}" presName="parentText" presStyleLbl="alignNode1" presStyleIdx="1" presStyleCnt="4">
        <dgm:presLayoutVars>
          <dgm:chMax val="1"/>
          <dgm:bulletEnabled/>
        </dgm:presLayoutVars>
      </dgm:prSet>
      <dgm:spPr/>
    </dgm:pt>
    <dgm:pt modelId="{A5247FA4-56D0-42C5-AFB8-652B8312F8F9}" type="pres">
      <dgm:prSet presAssocID="{1465C6B8-50F8-4D8B-9EF9-6E412F048ED7}" presName="descendantText" presStyleLbl="alignAccFollowNode1" presStyleIdx="1" presStyleCnt="4">
        <dgm:presLayoutVars>
          <dgm:bulletEnabled/>
        </dgm:presLayoutVars>
      </dgm:prSet>
      <dgm:spPr/>
    </dgm:pt>
    <dgm:pt modelId="{BBFFBD2C-6558-46D9-97A9-077F31801626}" type="pres">
      <dgm:prSet presAssocID="{EFBB24EF-2B20-479F-A829-0071393AFF90}" presName="sp" presStyleCnt="0"/>
      <dgm:spPr/>
    </dgm:pt>
    <dgm:pt modelId="{50F3520B-AD13-4E9A-9C45-5DC36BA3948C}" type="pres">
      <dgm:prSet presAssocID="{7FE7E47E-BAA5-4E01-B5BD-13D4BB322FAB}" presName="linNode" presStyleCnt="0"/>
      <dgm:spPr/>
    </dgm:pt>
    <dgm:pt modelId="{C7030D57-EC88-4227-8473-107DF28DD8C2}" type="pres">
      <dgm:prSet presAssocID="{7FE7E47E-BAA5-4E01-B5BD-13D4BB322FAB}" presName="parentText" presStyleLbl="alignNode1" presStyleIdx="2" presStyleCnt="4">
        <dgm:presLayoutVars>
          <dgm:chMax val="1"/>
          <dgm:bulletEnabled/>
        </dgm:presLayoutVars>
      </dgm:prSet>
      <dgm:spPr/>
    </dgm:pt>
    <dgm:pt modelId="{1728D16E-08F3-4A2C-AE43-315EAEA116D0}" type="pres">
      <dgm:prSet presAssocID="{7FE7E47E-BAA5-4E01-B5BD-13D4BB322FAB}" presName="descendantText" presStyleLbl="alignAccFollowNode1" presStyleIdx="2" presStyleCnt="4">
        <dgm:presLayoutVars>
          <dgm:bulletEnabled/>
        </dgm:presLayoutVars>
      </dgm:prSet>
      <dgm:spPr/>
    </dgm:pt>
    <dgm:pt modelId="{756C147B-E79D-4597-82A9-9CA0C1CD5A1D}" type="pres">
      <dgm:prSet presAssocID="{BAFEB04D-58FE-49DB-9664-EEA3E5F18406}" presName="sp" presStyleCnt="0"/>
      <dgm:spPr/>
    </dgm:pt>
    <dgm:pt modelId="{5B80A502-2C54-45CF-BD3E-FD98FCA00821}" type="pres">
      <dgm:prSet presAssocID="{A3F5BB6C-7F10-4496-8793-69138EEAD663}" presName="linNode" presStyleCnt="0"/>
      <dgm:spPr/>
    </dgm:pt>
    <dgm:pt modelId="{A4913CDE-A8AC-4D6F-9642-BB5B87A223AC}" type="pres">
      <dgm:prSet presAssocID="{A3F5BB6C-7F10-4496-8793-69138EEAD663}" presName="parentText" presStyleLbl="alignNode1" presStyleIdx="3" presStyleCnt="4">
        <dgm:presLayoutVars>
          <dgm:chMax val="1"/>
          <dgm:bulletEnabled/>
        </dgm:presLayoutVars>
      </dgm:prSet>
      <dgm:spPr/>
    </dgm:pt>
    <dgm:pt modelId="{CB6DAD4B-9D96-4CE2-B834-F9D380525C3E}" type="pres">
      <dgm:prSet presAssocID="{A3F5BB6C-7F10-4496-8793-69138EEAD663}" presName="descendantText" presStyleLbl="alignAccFollowNode1" presStyleIdx="3" presStyleCnt="4">
        <dgm:presLayoutVars>
          <dgm:bulletEnabled/>
        </dgm:presLayoutVars>
      </dgm:prSet>
      <dgm:spPr/>
    </dgm:pt>
  </dgm:ptLst>
  <dgm:cxnLst>
    <dgm:cxn modelId="{B153D70B-76BF-49AF-B2D5-A5CFF8A5EA38}" type="presOf" srcId="{7FE7E47E-BAA5-4E01-B5BD-13D4BB322FAB}" destId="{C7030D57-EC88-4227-8473-107DF28DD8C2}" srcOrd="0" destOrd="0" presId="urn:microsoft.com/office/officeart/2016/7/layout/VerticalSolidActionList"/>
    <dgm:cxn modelId="{F52DA22E-0592-4DCA-90FD-7F22122BD45E}" type="presOf" srcId="{0A0CA5A7-0A83-4F94-A44C-4E94200D3097}" destId="{CB6DAD4B-9D96-4CE2-B834-F9D380525C3E}" srcOrd="0" destOrd="0" presId="urn:microsoft.com/office/officeart/2016/7/layout/VerticalSolidActionList"/>
    <dgm:cxn modelId="{425FFF30-034A-4743-9E72-69F30643F63A}" type="presOf" srcId="{EA54EF69-02FC-4BC4-A477-29846168FCCD}" destId="{A5247FA4-56D0-42C5-AFB8-652B8312F8F9}" srcOrd="0" destOrd="0" presId="urn:microsoft.com/office/officeart/2016/7/layout/VerticalSolidActionList"/>
    <dgm:cxn modelId="{57328B37-5847-43E0-8D2E-ECDF7098BE6D}" srcId="{6D96BAC7-4811-42E7-BFDF-AB2FED0FBDF2}" destId="{3EB48F18-23FB-4D21-96BC-7E2D6E5320D0}" srcOrd="0" destOrd="0" parTransId="{E7FDF4F8-33EB-4107-9A9F-ED515F8C6E2A}" sibTransId="{E0EC52F1-6F8F-4D61-80C3-A6D75E1E7C23}"/>
    <dgm:cxn modelId="{1223D239-3B4C-4D99-8E62-8DA4CE940865}" srcId="{6D96BAC7-4811-42E7-BFDF-AB2FED0FBDF2}" destId="{1465C6B8-50F8-4D8B-9EF9-6E412F048ED7}" srcOrd="1" destOrd="0" parTransId="{C287A456-EE43-4878-BB40-479CB2DBC2AF}" sibTransId="{EFBB24EF-2B20-479F-A829-0071393AFF90}"/>
    <dgm:cxn modelId="{1147D93D-93EE-4CCC-9AF4-7950606437FA}" srcId="{1465C6B8-50F8-4D8B-9EF9-6E412F048ED7}" destId="{EA54EF69-02FC-4BC4-A477-29846168FCCD}" srcOrd="0" destOrd="0" parTransId="{B27CF890-BB63-4BE4-8D44-0644A84AAF1A}" sibTransId="{EB1B9544-ED24-4BF9-9048-EE0B1A8D9633}"/>
    <dgm:cxn modelId="{4CB07F5D-0CE2-4A8F-AF1A-416BAB4E176F}" type="presOf" srcId="{3EB48F18-23FB-4D21-96BC-7E2D6E5320D0}" destId="{A4A524F8-D5F4-4666-832E-5F8C37E3315D}" srcOrd="0" destOrd="0" presId="urn:microsoft.com/office/officeart/2016/7/layout/VerticalSolidActionList"/>
    <dgm:cxn modelId="{F104745F-D995-454B-997F-9C5CF6B01551}" srcId="{6D96BAC7-4811-42E7-BFDF-AB2FED0FBDF2}" destId="{7FE7E47E-BAA5-4E01-B5BD-13D4BB322FAB}" srcOrd="2" destOrd="0" parTransId="{396A4EB6-466C-4685-9E95-339589E757D8}" sibTransId="{BAFEB04D-58FE-49DB-9664-EEA3E5F18406}"/>
    <dgm:cxn modelId="{83A83866-7D7D-46C7-8D00-5F696DE0453F}" srcId="{3EB48F18-23FB-4D21-96BC-7E2D6E5320D0}" destId="{FC863368-D96B-416E-B795-1F40781C857E}" srcOrd="0" destOrd="0" parTransId="{D60F9E66-31B8-4861-9AA9-107579EFAC2F}" sibTransId="{38610CF6-6EFF-4821-9E92-D28D6DCB03A3}"/>
    <dgm:cxn modelId="{F4C8566E-6BF5-48D4-BFB6-1D71047730A7}" type="presOf" srcId="{1465C6B8-50F8-4D8B-9EF9-6E412F048ED7}" destId="{12D9AE8A-A05B-4087-B8FF-7FD4B2ADF123}" srcOrd="0" destOrd="0" presId="urn:microsoft.com/office/officeart/2016/7/layout/VerticalSolidActionList"/>
    <dgm:cxn modelId="{58A42E97-8E6C-42B8-B8FB-AB20EE5FA1FD}" type="presOf" srcId="{BDD90B5A-04D8-4DBD-A822-045B154EADEA}" destId="{1728D16E-08F3-4A2C-AE43-315EAEA116D0}" srcOrd="0" destOrd="0" presId="urn:microsoft.com/office/officeart/2016/7/layout/VerticalSolidActionList"/>
    <dgm:cxn modelId="{1989FCAE-E643-4FBF-B85D-CE7747FABDDA}" type="presOf" srcId="{FC863368-D96B-416E-B795-1F40781C857E}" destId="{4FC17F0A-A7D9-44D1-899D-A45A472BF302}" srcOrd="0" destOrd="0" presId="urn:microsoft.com/office/officeart/2016/7/layout/VerticalSolidActionList"/>
    <dgm:cxn modelId="{F6E460BA-3A55-44A4-B2DD-FA0B7EB62B08}" type="presOf" srcId="{6D96BAC7-4811-42E7-BFDF-AB2FED0FBDF2}" destId="{8B0C9C11-481B-4FDB-97B7-31939ACD485A}" srcOrd="0" destOrd="0" presId="urn:microsoft.com/office/officeart/2016/7/layout/VerticalSolidActionList"/>
    <dgm:cxn modelId="{4BA1E8BA-4FF7-4CC5-BB3E-BF7A6056E025}" type="presOf" srcId="{A3F5BB6C-7F10-4496-8793-69138EEAD663}" destId="{A4913CDE-A8AC-4D6F-9642-BB5B87A223AC}" srcOrd="0" destOrd="0" presId="urn:microsoft.com/office/officeart/2016/7/layout/VerticalSolidActionList"/>
    <dgm:cxn modelId="{ED8505C1-26D5-441B-8793-B36354DFA05E}" srcId="{6D96BAC7-4811-42E7-BFDF-AB2FED0FBDF2}" destId="{A3F5BB6C-7F10-4496-8793-69138EEAD663}" srcOrd="3" destOrd="0" parTransId="{626862CF-84ED-4D24-826A-4DE2AD7F15FC}" sibTransId="{5B2668A0-4C10-4059-848C-F36175419F7A}"/>
    <dgm:cxn modelId="{0AC288DD-9FE3-4A78-8DE9-9E1CFAD11BBD}" srcId="{A3F5BB6C-7F10-4496-8793-69138EEAD663}" destId="{0A0CA5A7-0A83-4F94-A44C-4E94200D3097}" srcOrd="0" destOrd="0" parTransId="{8869E5FC-EC49-46AC-AD4D-E9A123BE726B}" sibTransId="{DA709CD7-E074-422E-857E-07ACFEC61D4D}"/>
    <dgm:cxn modelId="{CC4E1BED-4F49-46DD-B727-DCCE555DBB27}" srcId="{7FE7E47E-BAA5-4E01-B5BD-13D4BB322FAB}" destId="{BDD90B5A-04D8-4DBD-A822-045B154EADEA}" srcOrd="0" destOrd="0" parTransId="{821FDB87-3B64-4617-84A3-831FD026E4D1}" sibTransId="{F833B700-3794-4341-92F3-A9939A962E11}"/>
    <dgm:cxn modelId="{B9EE80F3-15C3-4561-AEA3-1692A1A822EE}" type="presParOf" srcId="{8B0C9C11-481B-4FDB-97B7-31939ACD485A}" destId="{A8BAF4B8-8452-4E5C-B846-8DE566FF3509}" srcOrd="0" destOrd="0" presId="urn:microsoft.com/office/officeart/2016/7/layout/VerticalSolidActionList"/>
    <dgm:cxn modelId="{5DBCC82B-C6E5-4FD4-853F-CFDAE3F9458C}" type="presParOf" srcId="{A8BAF4B8-8452-4E5C-B846-8DE566FF3509}" destId="{A4A524F8-D5F4-4666-832E-5F8C37E3315D}" srcOrd="0" destOrd="0" presId="urn:microsoft.com/office/officeart/2016/7/layout/VerticalSolidActionList"/>
    <dgm:cxn modelId="{65378F15-B137-4826-A329-AB088205FB65}" type="presParOf" srcId="{A8BAF4B8-8452-4E5C-B846-8DE566FF3509}" destId="{4FC17F0A-A7D9-44D1-899D-A45A472BF302}" srcOrd="1" destOrd="0" presId="urn:microsoft.com/office/officeart/2016/7/layout/VerticalSolidActionList"/>
    <dgm:cxn modelId="{C295DD6C-48A4-46B2-80AD-6899F41D7168}" type="presParOf" srcId="{8B0C9C11-481B-4FDB-97B7-31939ACD485A}" destId="{A52E6FA7-87EF-4B18-A902-B32F5C44F371}" srcOrd="1" destOrd="0" presId="urn:microsoft.com/office/officeart/2016/7/layout/VerticalSolidActionList"/>
    <dgm:cxn modelId="{596F3DA6-A60E-485B-9FD6-F1429E3E027C}" type="presParOf" srcId="{8B0C9C11-481B-4FDB-97B7-31939ACD485A}" destId="{72D6FF45-D995-455F-B30B-9B0642D9B4F2}" srcOrd="2" destOrd="0" presId="urn:microsoft.com/office/officeart/2016/7/layout/VerticalSolidActionList"/>
    <dgm:cxn modelId="{7B5700F7-7FBF-4E1A-8348-129E8F50A58C}" type="presParOf" srcId="{72D6FF45-D995-455F-B30B-9B0642D9B4F2}" destId="{12D9AE8A-A05B-4087-B8FF-7FD4B2ADF123}" srcOrd="0" destOrd="0" presId="urn:microsoft.com/office/officeart/2016/7/layout/VerticalSolidActionList"/>
    <dgm:cxn modelId="{738AEE7E-C704-4814-9417-4D9B410A06C1}" type="presParOf" srcId="{72D6FF45-D995-455F-B30B-9B0642D9B4F2}" destId="{A5247FA4-56D0-42C5-AFB8-652B8312F8F9}" srcOrd="1" destOrd="0" presId="urn:microsoft.com/office/officeart/2016/7/layout/VerticalSolidActionList"/>
    <dgm:cxn modelId="{AFD45CF0-A674-41FC-B856-5042A5CC0102}" type="presParOf" srcId="{8B0C9C11-481B-4FDB-97B7-31939ACD485A}" destId="{BBFFBD2C-6558-46D9-97A9-077F31801626}" srcOrd="3" destOrd="0" presId="urn:microsoft.com/office/officeart/2016/7/layout/VerticalSolidActionList"/>
    <dgm:cxn modelId="{4AE1B14C-A933-40E3-9A77-45E7EB95F351}" type="presParOf" srcId="{8B0C9C11-481B-4FDB-97B7-31939ACD485A}" destId="{50F3520B-AD13-4E9A-9C45-5DC36BA3948C}" srcOrd="4" destOrd="0" presId="urn:microsoft.com/office/officeart/2016/7/layout/VerticalSolidActionList"/>
    <dgm:cxn modelId="{FFC53C53-684F-47C1-B686-4160F1E3C179}" type="presParOf" srcId="{50F3520B-AD13-4E9A-9C45-5DC36BA3948C}" destId="{C7030D57-EC88-4227-8473-107DF28DD8C2}" srcOrd="0" destOrd="0" presId="urn:microsoft.com/office/officeart/2016/7/layout/VerticalSolidActionList"/>
    <dgm:cxn modelId="{7D5706F4-E47F-48E8-9CD6-72C237C6E5C5}" type="presParOf" srcId="{50F3520B-AD13-4E9A-9C45-5DC36BA3948C}" destId="{1728D16E-08F3-4A2C-AE43-315EAEA116D0}" srcOrd="1" destOrd="0" presId="urn:microsoft.com/office/officeart/2016/7/layout/VerticalSolidActionList"/>
    <dgm:cxn modelId="{39AE9778-32E1-48D8-8B8D-4404021BC229}" type="presParOf" srcId="{8B0C9C11-481B-4FDB-97B7-31939ACD485A}" destId="{756C147B-E79D-4597-82A9-9CA0C1CD5A1D}" srcOrd="5" destOrd="0" presId="urn:microsoft.com/office/officeart/2016/7/layout/VerticalSolidActionList"/>
    <dgm:cxn modelId="{0291E6F9-FFD3-4368-AE3D-E7E0C886571F}" type="presParOf" srcId="{8B0C9C11-481B-4FDB-97B7-31939ACD485A}" destId="{5B80A502-2C54-45CF-BD3E-FD98FCA00821}" srcOrd="6" destOrd="0" presId="urn:microsoft.com/office/officeart/2016/7/layout/VerticalSolidActionList"/>
    <dgm:cxn modelId="{61E8D5EA-44C1-45AB-8B14-09F210E7076A}" type="presParOf" srcId="{5B80A502-2C54-45CF-BD3E-FD98FCA00821}" destId="{A4913CDE-A8AC-4D6F-9642-BB5B87A223AC}" srcOrd="0" destOrd="0" presId="urn:microsoft.com/office/officeart/2016/7/layout/VerticalSolidActionList"/>
    <dgm:cxn modelId="{C4D4C58A-0E97-4105-B569-683A1BEFCAD2}" type="presParOf" srcId="{5B80A502-2C54-45CF-BD3E-FD98FCA00821}" destId="{CB6DAD4B-9D96-4CE2-B834-F9D380525C3E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F9F7E5-CEEB-4BFE-9F96-E989925E891E}" type="doc">
      <dgm:prSet loTypeId="urn:microsoft.com/office/officeart/2016/7/layout/HorizontalAction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4B7B30-BE47-4DE7-BEF3-FB617D1A4F34}">
      <dgm:prSet custT="1"/>
      <dgm:spPr/>
      <dgm:t>
        <a:bodyPr/>
        <a:lstStyle/>
        <a:p>
          <a:r>
            <a:rPr lang="en-US" sz="3600" dirty="0"/>
            <a:t>Proposed Solutions:</a:t>
          </a:r>
        </a:p>
      </dgm:t>
    </dgm:pt>
    <dgm:pt modelId="{663B155B-E5AB-4F29-844F-A269161BC018}" type="parTrans" cxnId="{AB5FA151-5FAC-4961-8D78-93BB04734066}">
      <dgm:prSet/>
      <dgm:spPr/>
      <dgm:t>
        <a:bodyPr/>
        <a:lstStyle/>
        <a:p>
          <a:endParaRPr lang="en-US"/>
        </a:p>
      </dgm:t>
    </dgm:pt>
    <dgm:pt modelId="{0372F0C0-E8EC-4B91-B06E-C0F53B93AC3D}" type="sibTrans" cxnId="{AB5FA151-5FAC-4961-8D78-93BB04734066}">
      <dgm:prSet/>
      <dgm:spPr/>
      <dgm:t>
        <a:bodyPr/>
        <a:lstStyle/>
        <a:p>
          <a:endParaRPr lang="en-US"/>
        </a:p>
      </dgm:t>
    </dgm:pt>
    <dgm:pt modelId="{D2116D68-00C7-42D1-8EBB-04DE8CC52571}">
      <dgm:prSet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dirty="0"/>
            <a:t>parental leave policies</a:t>
          </a:r>
        </a:p>
      </dgm:t>
    </dgm:pt>
    <dgm:pt modelId="{26B343E0-9CB2-4A1A-9087-95336977FAB7}" type="parTrans" cxnId="{A1D6F394-90DA-429C-BC99-B2CCA4C4D6D8}">
      <dgm:prSet/>
      <dgm:spPr/>
      <dgm:t>
        <a:bodyPr/>
        <a:lstStyle/>
        <a:p>
          <a:endParaRPr lang="en-US"/>
        </a:p>
      </dgm:t>
    </dgm:pt>
    <dgm:pt modelId="{786324E5-A34F-4CB2-8250-798EE9291AD3}" type="sibTrans" cxnId="{A1D6F394-90DA-429C-BC99-B2CCA4C4D6D8}">
      <dgm:prSet/>
      <dgm:spPr/>
      <dgm:t>
        <a:bodyPr/>
        <a:lstStyle/>
        <a:p>
          <a:endParaRPr lang="en-US"/>
        </a:p>
      </dgm:t>
    </dgm:pt>
    <dgm:pt modelId="{12A9E187-CB25-454F-BD06-E55801C2D591}">
      <dgm:prSet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dirty="0"/>
            <a:t>part time options</a:t>
          </a:r>
        </a:p>
      </dgm:t>
    </dgm:pt>
    <dgm:pt modelId="{872D2355-DA25-4F60-9DAC-63E91D5DA0A9}" type="parTrans" cxnId="{1A7F6444-6944-4091-AF80-4079C090CCEE}">
      <dgm:prSet/>
      <dgm:spPr/>
      <dgm:t>
        <a:bodyPr/>
        <a:lstStyle/>
        <a:p>
          <a:endParaRPr lang="en-US"/>
        </a:p>
      </dgm:t>
    </dgm:pt>
    <dgm:pt modelId="{056D3938-973F-4A29-A98A-3F1F71625EEA}" type="sibTrans" cxnId="{1A7F6444-6944-4091-AF80-4079C090CCEE}">
      <dgm:prSet/>
      <dgm:spPr/>
      <dgm:t>
        <a:bodyPr/>
        <a:lstStyle/>
        <a:p>
          <a:endParaRPr lang="en-US"/>
        </a:p>
      </dgm:t>
    </dgm:pt>
    <dgm:pt modelId="{FCF6CE0D-7D63-4A84-9A60-859303C97598}">
      <dgm:prSet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dirty="0"/>
            <a:t>flexible funding</a:t>
          </a:r>
        </a:p>
      </dgm:t>
    </dgm:pt>
    <dgm:pt modelId="{BD61873B-11E9-4F80-BCC2-2E69410A18F7}" type="parTrans" cxnId="{6C245DD7-A04C-4C85-A896-EDA48595AEE7}">
      <dgm:prSet/>
      <dgm:spPr/>
      <dgm:t>
        <a:bodyPr/>
        <a:lstStyle/>
        <a:p>
          <a:endParaRPr lang="en-US"/>
        </a:p>
      </dgm:t>
    </dgm:pt>
    <dgm:pt modelId="{73AAB30F-4851-493E-8C57-9F147FBB0875}" type="sibTrans" cxnId="{6C245DD7-A04C-4C85-A896-EDA48595AEE7}">
      <dgm:prSet/>
      <dgm:spPr/>
      <dgm:t>
        <a:bodyPr/>
        <a:lstStyle/>
        <a:p>
          <a:endParaRPr lang="en-US"/>
        </a:p>
      </dgm:t>
    </dgm:pt>
    <dgm:pt modelId="{46DB12A5-6AB4-4088-ABB2-E484F0AC0AEE}">
      <dgm:prSet phldrT="[Text]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dirty="0"/>
            <a:t>health insurance coverage</a:t>
          </a:r>
        </a:p>
      </dgm:t>
    </dgm:pt>
    <dgm:pt modelId="{64127D80-23F4-40BC-8543-98D849D2CAC9}" type="parTrans" cxnId="{94F598AE-738F-46EF-A997-595851691794}">
      <dgm:prSet/>
      <dgm:spPr/>
      <dgm:t>
        <a:bodyPr/>
        <a:lstStyle/>
        <a:p>
          <a:endParaRPr lang="en-US"/>
        </a:p>
      </dgm:t>
    </dgm:pt>
    <dgm:pt modelId="{6EC2129B-2523-4CD6-90EC-E2026F30EBC4}" type="sibTrans" cxnId="{94F598AE-738F-46EF-A997-595851691794}">
      <dgm:prSet/>
      <dgm:spPr/>
      <dgm:t>
        <a:bodyPr/>
        <a:lstStyle/>
        <a:p>
          <a:endParaRPr lang="en-US"/>
        </a:p>
      </dgm:t>
    </dgm:pt>
    <dgm:pt modelId="{9A9A44AD-4F56-4BD4-A00C-AA3C9A15595F}">
      <dgm:prSet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dirty="0"/>
            <a:t>systematic institutional policies</a:t>
          </a:r>
        </a:p>
      </dgm:t>
    </dgm:pt>
    <dgm:pt modelId="{7A9B5A46-AA55-45C8-96E3-BC5361ABD5F8}" type="parTrans" cxnId="{18A5A5BA-96AF-42A5-80DA-D777AF92B7A2}">
      <dgm:prSet/>
      <dgm:spPr/>
      <dgm:t>
        <a:bodyPr/>
        <a:lstStyle/>
        <a:p>
          <a:endParaRPr lang="en-US"/>
        </a:p>
      </dgm:t>
    </dgm:pt>
    <dgm:pt modelId="{F1DE6096-3DA6-4719-92E0-5956A1957E31}" type="sibTrans" cxnId="{18A5A5BA-96AF-42A5-80DA-D777AF92B7A2}">
      <dgm:prSet/>
      <dgm:spPr/>
      <dgm:t>
        <a:bodyPr/>
        <a:lstStyle/>
        <a:p>
          <a:endParaRPr lang="en-US"/>
        </a:p>
      </dgm:t>
    </dgm:pt>
    <dgm:pt modelId="{1A8947CB-809C-4721-9244-DB8542068EA2}" type="pres">
      <dgm:prSet presAssocID="{94F9F7E5-CEEB-4BFE-9F96-E989925E891E}" presName="Name0" presStyleCnt="0">
        <dgm:presLayoutVars>
          <dgm:dir/>
          <dgm:animLvl val="lvl"/>
          <dgm:resizeHandles val="exact"/>
        </dgm:presLayoutVars>
      </dgm:prSet>
      <dgm:spPr/>
    </dgm:pt>
    <dgm:pt modelId="{1C996E24-1830-41C9-B119-696A808A6373}" type="pres">
      <dgm:prSet presAssocID="{C54B7B30-BE47-4DE7-BEF3-FB617D1A4F34}" presName="composite" presStyleCnt="0"/>
      <dgm:spPr/>
    </dgm:pt>
    <dgm:pt modelId="{F7C6D4FE-FAC7-4CF6-BC03-A2A08FF2539E}" type="pres">
      <dgm:prSet presAssocID="{C54B7B30-BE47-4DE7-BEF3-FB617D1A4F34}" presName="parTx" presStyleLbl="alignNode1" presStyleIdx="0" presStyleCnt="1" custScaleY="100000" custLinFactY="-7679" custLinFactNeighborX="-4300" custLinFactNeighborY="-100000">
        <dgm:presLayoutVars>
          <dgm:chMax val="0"/>
          <dgm:chPref val="0"/>
        </dgm:presLayoutVars>
      </dgm:prSet>
      <dgm:spPr/>
    </dgm:pt>
    <dgm:pt modelId="{C4EA43AC-22EA-401E-819A-A220E9AB9037}" type="pres">
      <dgm:prSet presAssocID="{C54B7B30-BE47-4DE7-BEF3-FB617D1A4F34}" presName="desTx" presStyleLbl="alignAccFollowNode1" presStyleIdx="0" presStyleCnt="1" custScaleY="252621" custLinFactNeighborX="-28564" custLinFactNeighborY="26616">
        <dgm:presLayoutVars/>
      </dgm:prSet>
      <dgm:spPr/>
    </dgm:pt>
  </dgm:ptLst>
  <dgm:cxnLst>
    <dgm:cxn modelId="{A2044B3A-2FB2-48AA-8676-9469EAC75D30}" type="presOf" srcId="{D2116D68-00C7-42D1-8EBB-04DE8CC52571}" destId="{C4EA43AC-22EA-401E-819A-A220E9AB9037}" srcOrd="0" destOrd="1" presId="urn:microsoft.com/office/officeart/2016/7/layout/HorizontalActionList"/>
    <dgm:cxn modelId="{D4DDE640-AEDC-444E-91F1-95ED03DA3E25}" type="presOf" srcId="{9A9A44AD-4F56-4BD4-A00C-AA3C9A15595F}" destId="{C4EA43AC-22EA-401E-819A-A220E9AB9037}" srcOrd="0" destOrd="0" presId="urn:microsoft.com/office/officeart/2016/7/layout/HorizontalActionList"/>
    <dgm:cxn modelId="{1A7F6444-6944-4091-AF80-4079C090CCEE}" srcId="{C54B7B30-BE47-4DE7-BEF3-FB617D1A4F34}" destId="{12A9E187-CB25-454F-BD06-E55801C2D591}" srcOrd="2" destOrd="0" parTransId="{872D2355-DA25-4F60-9DAC-63E91D5DA0A9}" sibTransId="{056D3938-973F-4A29-A98A-3F1F71625EEA}"/>
    <dgm:cxn modelId="{AB5FA151-5FAC-4961-8D78-93BB04734066}" srcId="{94F9F7E5-CEEB-4BFE-9F96-E989925E891E}" destId="{C54B7B30-BE47-4DE7-BEF3-FB617D1A4F34}" srcOrd="0" destOrd="0" parTransId="{663B155B-E5AB-4F29-844F-A269161BC018}" sibTransId="{0372F0C0-E8EC-4B91-B06E-C0F53B93AC3D}"/>
    <dgm:cxn modelId="{F9B6BD56-1D40-4BD4-80D0-108F8FEBD666}" type="presOf" srcId="{FCF6CE0D-7D63-4A84-9A60-859303C97598}" destId="{C4EA43AC-22EA-401E-819A-A220E9AB9037}" srcOrd="0" destOrd="3" presId="urn:microsoft.com/office/officeart/2016/7/layout/HorizontalActionList"/>
    <dgm:cxn modelId="{8F0C768A-CFFB-4443-9D28-2B4D0F23994A}" type="presOf" srcId="{46DB12A5-6AB4-4088-ABB2-E484F0AC0AEE}" destId="{C4EA43AC-22EA-401E-819A-A220E9AB9037}" srcOrd="0" destOrd="4" presId="urn:microsoft.com/office/officeart/2016/7/layout/HorizontalActionList"/>
    <dgm:cxn modelId="{A1D6F394-90DA-429C-BC99-B2CCA4C4D6D8}" srcId="{C54B7B30-BE47-4DE7-BEF3-FB617D1A4F34}" destId="{D2116D68-00C7-42D1-8EBB-04DE8CC52571}" srcOrd="1" destOrd="0" parTransId="{26B343E0-9CB2-4A1A-9087-95336977FAB7}" sibTransId="{786324E5-A34F-4CB2-8250-798EE9291AD3}"/>
    <dgm:cxn modelId="{CA4A6EA4-BB63-4CF5-8ADF-58947BB8A611}" type="presOf" srcId="{12A9E187-CB25-454F-BD06-E55801C2D591}" destId="{C4EA43AC-22EA-401E-819A-A220E9AB9037}" srcOrd="0" destOrd="2" presId="urn:microsoft.com/office/officeart/2016/7/layout/HorizontalActionList"/>
    <dgm:cxn modelId="{94F598AE-738F-46EF-A997-595851691794}" srcId="{C54B7B30-BE47-4DE7-BEF3-FB617D1A4F34}" destId="{46DB12A5-6AB4-4088-ABB2-E484F0AC0AEE}" srcOrd="4" destOrd="0" parTransId="{64127D80-23F4-40BC-8543-98D849D2CAC9}" sibTransId="{6EC2129B-2523-4CD6-90EC-E2026F30EBC4}"/>
    <dgm:cxn modelId="{18A5A5BA-96AF-42A5-80DA-D777AF92B7A2}" srcId="{C54B7B30-BE47-4DE7-BEF3-FB617D1A4F34}" destId="{9A9A44AD-4F56-4BD4-A00C-AA3C9A15595F}" srcOrd="0" destOrd="0" parTransId="{7A9B5A46-AA55-45C8-96E3-BC5361ABD5F8}" sibTransId="{F1DE6096-3DA6-4719-92E0-5956A1957E31}"/>
    <dgm:cxn modelId="{A2782BCD-913B-49C8-840F-D24BE2118373}" type="presOf" srcId="{94F9F7E5-CEEB-4BFE-9F96-E989925E891E}" destId="{1A8947CB-809C-4721-9244-DB8542068EA2}" srcOrd="0" destOrd="0" presId="urn:microsoft.com/office/officeart/2016/7/layout/HorizontalActionList"/>
    <dgm:cxn modelId="{6C245DD7-A04C-4C85-A896-EDA48595AEE7}" srcId="{C54B7B30-BE47-4DE7-BEF3-FB617D1A4F34}" destId="{FCF6CE0D-7D63-4A84-9A60-859303C97598}" srcOrd="3" destOrd="0" parTransId="{BD61873B-11E9-4F80-BCC2-2E69410A18F7}" sibTransId="{73AAB30F-4851-493E-8C57-9F147FBB0875}"/>
    <dgm:cxn modelId="{A32B65D8-B624-4950-8A7F-C89FB60E3F0D}" type="presOf" srcId="{C54B7B30-BE47-4DE7-BEF3-FB617D1A4F34}" destId="{F7C6D4FE-FAC7-4CF6-BC03-A2A08FF2539E}" srcOrd="0" destOrd="0" presId="urn:microsoft.com/office/officeart/2016/7/layout/HorizontalActionList"/>
    <dgm:cxn modelId="{EC42756A-476F-4C6E-AE67-DB2247C4EE23}" type="presParOf" srcId="{1A8947CB-809C-4721-9244-DB8542068EA2}" destId="{1C996E24-1830-41C9-B119-696A808A6373}" srcOrd="0" destOrd="0" presId="urn:microsoft.com/office/officeart/2016/7/layout/HorizontalActionList"/>
    <dgm:cxn modelId="{EDACED00-0A81-443F-BF98-607CCD3A01E3}" type="presParOf" srcId="{1C996E24-1830-41C9-B119-696A808A6373}" destId="{F7C6D4FE-FAC7-4CF6-BC03-A2A08FF2539E}" srcOrd="0" destOrd="0" presId="urn:microsoft.com/office/officeart/2016/7/layout/HorizontalActionList"/>
    <dgm:cxn modelId="{DADEE9F0-D2A2-4123-8451-B611A3558CC2}" type="presParOf" srcId="{1C996E24-1830-41C9-B119-696A808A6373}" destId="{C4EA43AC-22EA-401E-819A-A220E9AB9037}" srcOrd="1" destOrd="0" presId="urn:microsoft.com/office/officeart/2016/7/layout/HorizontalAction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DFD8A-9028-4B91-B7D5-BB5EBCFABE2E}">
      <dsp:nvSpPr>
        <dsp:cNvPr id="0" name=""/>
        <dsp:cNvSpPr/>
      </dsp:nvSpPr>
      <dsp:spPr>
        <a:xfrm>
          <a:off x="219357" y="625"/>
          <a:ext cx="3686043" cy="20478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ProQuest Theses and Dissertations Database</a:t>
          </a:r>
        </a:p>
      </dsp:txBody>
      <dsp:txXfrm>
        <a:off x="279335" y="60603"/>
        <a:ext cx="3566087" cy="1927845"/>
      </dsp:txXfrm>
    </dsp:sp>
    <dsp:sp modelId="{24CD294B-5551-417E-87F0-891CF3D9BD30}">
      <dsp:nvSpPr>
        <dsp:cNvPr id="0" name=""/>
        <dsp:cNvSpPr/>
      </dsp:nvSpPr>
      <dsp:spPr>
        <a:xfrm rot="5400000">
          <a:off x="1678416" y="2099622"/>
          <a:ext cx="767925" cy="9215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-5400000">
        <a:off x="1785926" y="2176415"/>
        <a:ext cx="552906" cy="537548"/>
      </dsp:txXfrm>
    </dsp:sp>
    <dsp:sp modelId="{9A917337-5380-4F63-BCD3-96C108A0C1AD}">
      <dsp:nvSpPr>
        <dsp:cNvPr id="0" name=""/>
        <dsp:cNvSpPr/>
      </dsp:nvSpPr>
      <dsp:spPr>
        <a:xfrm>
          <a:off x="219357" y="3072327"/>
          <a:ext cx="3686043" cy="20478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Key terms: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i="1" kern="1200" dirty="0"/>
            <a:t>mother</a:t>
          </a:r>
          <a:r>
            <a:rPr lang="en-US" sz="2200" kern="1200" dirty="0"/>
            <a:t>, </a:t>
          </a:r>
          <a:r>
            <a:rPr lang="en-US" sz="2200" i="1" kern="1200" dirty="0"/>
            <a:t>motherhood, parent, parenthood, graduate, scholar, academia, student, children. </a:t>
          </a:r>
          <a:endParaRPr lang="en-US" sz="2200" kern="1200" dirty="0"/>
        </a:p>
      </dsp:txBody>
      <dsp:txXfrm>
        <a:off x="279335" y="3132305"/>
        <a:ext cx="3566087" cy="19278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C17F0A-A7D9-44D1-899D-A45A472BF302}">
      <dsp:nvSpPr>
        <dsp:cNvPr id="0" name=""/>
        <dsp:cNvSpPr/>
      </dsp:nvSpPr>
      <dsp:spPr>
        <a:xfrm>
          <a:off x="1072796" y="1514"/>
          <a:ext cx="4291184" cy="78464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61" tIns="199300" rIns="83261" bIns="19930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single parents</a:t>
          </a:r>
        </a:p>
      </dsp:txBody>
      <dsp:txXfrm>
        <a:off x="1072796" y="1514"/>
        <a:ext cx="4291184" cy="784645"/>
      </dsp:txXfrm>
    </dsp:sp>
    <dsp:sp modelId="{A4A524F8-D5F4-4666-832E-5F8C37E3315D}">
      <dsp:nvSpPr>
        <dsp:cNvPr id="0" name=""/>
        <dsp:cNvSpPr/>
      </dsp:nvSpPr>
      <dsp:spPr>
        <a:xfrm>
          <a:off x="0" y="1514"/>
          <a:ext cx="1072796" cy="7846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769" tIns="77505" rIns="56769" bIns="77505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a.</a:t>
          </a:r>
        </a:p>
      </dsp:txBody>
      <dsp:txXfrm>
        <a:off x="0" y="1514"/>
        <a:ext cx="1072796" cy="784645"/>
      </dsp:txXfrm>
    </dsp:sp>
    <dsp:sp modelId="{A5247FA4-56D0-42C5-AFB8-652B8312F8F9}">
      <dsp:nvSpPr>
        <dsp:cNvPr id="0" name=""/>
        <dsp:cNvSpPr/>
      </dsp:nvSpPr>
      <dsp:spPr>
        <a:xfrm>
          <a:off x="1072796" y="833238"/>
          <a:ext cx="4291184" cy="78464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61" tIns="199300" rIns="83261" bIns="19930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non cis-gendered students</a:t>
          </a:r>
        </a:p>
      </dsp:txBody>
      <dsp:txXfrm>
        <a:off x="1072796" y="833238"/>
        <a:ext cx="4291184" cy="784645"/>
      </dsp:txXfrm>
    </dsp:sp>
    <dsp:sp modelId="{12D9AE8A-A05B-4087-B8FF-7FD4B2ADF123}">
      <dsp:nvSpPr>
        <dsp:cNvPr id="0" name=""/>
        <dsp:cNvSpPr/>
      </dsp:nvSpPr>
      <dsp:spPr>
        <a:xfrm>
          <a:off x="0" y="833238"/>
          <a:ext cx="1072796" cy="7846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769" tIns="77505" rIns="56769" bIns="77505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b.</a:t>
          </a:r>
        </a:p>
      </dsp:txBody>
      <dsp:txXfrm>
        <a:off x="0" y="833238"/>
        <a:ext cx="1072796" cy="784645"/>
      </dsp:txXfrm>
    </dsp:sp>
    <dsp:sp modelId="{1728D16E-08F3-4A2C-AE43-315EAEA116D0}">
      <dsp:nvSpPr>
        <dsp:cNvPr id="0" name=""/>
        <dsp:cNvSpPr/>
      </dsp:nvSpPr>
      <dsp:spPr>
        <a:xfrm>
          <a:off x="1072796" y="1664962"/>
          <a:ext cx="4291184" cy="78464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61" tIns="199300" rIns="83261" bIns="19930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from varied ethnic/racial background</a:t>
          </a:r>
        </a:p>
      </dsp:txBody>
      <dsp:txXfrm>
        <a:off x="1072796" y="1664962"/>
        <a:ext cx="4291184" cy="784645"/>
      </dsp:txXfrm>
    </dsp:sp>
    <dsp:sp modelId="{C7030D57-EC88-4227-8473-107DF28DD8C2}">
      <dsp:nvSpPr>
        <dsp:cNvPr id="0" name=""/>
        <dsp:cNvSpPr/>
      </dsp:nvSpPr>
      <dsp:spPr>
        <a:xfrm>
          <a:off x="0" y="1664962"/>
          <a:ext cx="1072796" cy="7846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769" tIns="77505" rIns="56769" bIns="77505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c.</a:t>
          </a:r>
        </a:p>
      </dsp:txBody>
      <dsp:txXfrm>
        <a:off x="0" y="1664962"/>
        <a:ext cx="1072796" cy="784645"/>
      </dsp:txXfrm>
    </dsp:sp>
    <dsp:sp modelId="{CB6DAD4B-9D96-4CE2-B834-F9D380525C3E}">
      <dsp:nvSpPr>
        <dsp:cNvPr id="0" name=""/>
        <dsp:cNvSpPr/>
      </dsp:nvSpPr>
      <dsp:spPr>
        <a:xfrm>
          <a:off x="1072796" y="2496686"/>
          <a:ext cx="4291184" cy="78464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61" tIns="199300" rIns="83261" bIns="19930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areas outside the US</a:t>
          </a:r>
        </a:p>
      </dsp:txBody>
      <dsp:txXfrm>
        <a:off x="1072796" y="2496686"/>
        <a:ext cx="4291184" cy="784645"/>
      </dsp:txXfrm>
    </dsp:sp>
    <dsp:sp modelId="{A4913CDE-A8AC-4D6F-9642-BB5B87A223AC}">
      <dsp:nvSpPr>
        <dsp:cNvPr id="0" name=""/>
        <dsp:cNvSpPr/>
      </dsp:nvSpPr>
      <dsp:spPr>
        <a:xfrm>
          <a:off x="0" y="2496686"/>
          <a:ext cx="1072796" cy="7846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769" tIns="77505" rIns="56769" bIns="77505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d.</a:t>
          </a:r>
        </a:p>
      </dsp:txBody>
      <dsp:txXfrm>
        <a:off x="0" y="2496686"/>
        <a:ext cx="1072796" cy="7846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C6D4FE-FAC7-4CF6-BC03-A2A08FF2539E}">
      <dsp:nvSpPr>
        <dsp:cNvPr id="0" name=""/>
        <dsp:cNvSpPr/>
      </dsp:nvSpPr>
      <dsp:spPr>
        <a:xfrm>
          <a:off x="0" y="0"/>
          <a:ext cx="5178126" cy="15534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9187" tIns="409187" rIns="409187" bIns="409187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Proposed Solutions:</a:t>
          </a:r>
        </a:p>
      </dsp:txBody>
      <dsp:txXfrm>
        <a:off x="0" y="0"/>
        <a:ext cx="5178126" cy="1553437"/>
      </dsp:txXfrm>
    </dsp:sp>
    <dsp:sp modelId="{C4EA43AC-22EA-401E-819A-A220E9AB9037}">
      <dsp:nvSpPr>
        <dsp:cNvPr id="0" name=""/>
        <dsp:cNvSpPr/>
      </dsp:nvSpPr>
      <dsp:spPr>
        <a:xfrm>
          <a:off x="0" y="1332529"/>
          <a:ext cx="5178126" cy="34231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1484" tIns="511484" rIns="511484" bIns="511484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500" kern="1200" dirty="0"/>
            <a:t>systematic institutional policies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500" kern="1200" dirty="0"/>
            <a:t>parental leave policies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500" kern="1200" dirty="0"/>
            <a:t>part time options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500" kern="1200" dirty="0"/>
            <a:t>flexible funding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500" kern="1200" dirty="0"/>
            <a:t>health insurance coverage</a:t>
          </a:r>
        </a:p>
      </dsp:txBody>
      <dsp:txXfrm>
        <a:off x="0" y="1332529"/>
        <a:ext cx="5178126" cy="34231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HorizontalActionList">
  <dgm:title val="Horizontal Action List"/>
  <dgm:desc val="Used to show non-sequential or grouped lists of information. Works well with large amounts of text. All text has the same level of emphasis, and direction is not implied."/>
  <dgm:catLst>
    <dgm:cat type="list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54"/>
      <dgm:constr type="primFontSz" for="des" forName="desTx" refType="primFontSz" refFor="des" refForName="parTx" op="lte" fact="0.75"/>
      <dgm:constr type="h" for="des" forName="desTx" op="equ"/>
      <dgm:constr type="w" for="ch" forName="space" op="equ" val="3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3"/>
            <dgm:constr type="h"/>
            <dgm:constr type="tMarg" refType="w" fact="0.224"/>
            <dgm:constr type="bMarg" refType="w" fact="0.224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8"/>
            <dgm:constr type="tMarg" refType="w" fact="0.28"/>
            <dgm:constr type="bMarg" refType="w" fact="0.28"/>
            <dgm:constr type="lMarg" refType="w" fact="0.28"/>
            <dgm:constr type="rMarg" refType="w" fact="0.28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9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5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85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2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52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40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49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52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135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1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FA51E-9993-43DA-B448-BE5BF8E20BDB}" type="datetimeFigureOut">
              <a:rPr lang="en-US" smtClean="0"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F54F8-EC22-4120-8E76-A0130264B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0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EBD61F-80D3-4467-995A-89BE307894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310" b="1442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8251ED-4391-4F8F-90D9-A293C8A586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Equity for </a:t>
            </a:r>
            <a:r>
              <a:rPr lang="en-US" b="1" dirty="0" err="1">
                <a:solidFill>
                  <a:srgbClr val="FFFFFF"/>
                </a:solidFill>
              </a:rPr>
              <a:t>motherscholars</a:t>
            </a:r>
            <a:r>
              <a:rPr lang="en-US" b="1" dirty="0">
                <a:solidFill>
                  <a:srgbClr val="FFFFFF"/>
                </a:solidFill>
              </a:rPr>
              <a:t>: A qualitative systematic review of theses/dissertations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6A0488-67E7-420C-93D1-550F3953B2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Zhanna Izekenova, PhD student</a:t>
            </a:r>
          </a:p>
          <a:p>
            <a:r>
              <a:rPr lang="en-US">
                <a:solidFill>
                  <a:srgbClr val="FFFFFF"/>
                </a:solidFill>
              </a:rPr>
              <a:t>Almira Tabaeva, Researcher</a:t>
            </a:r>
          </a:p>
        </p:txBody>
      </p:sp>
    </p:spTree>
    <p:extLst>
      <p:ext uri="{BB962C8B-B14F-4D97-AF65-F5344CB8AC3E}">
        <p14:creationId xmlns:p14="http://schemas.microsoft.com/office/powerpoint/2010/main" val="4168981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3FB31-E310-4933-A508-344F299F9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Discussion, Limitations and Further Research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2DE043-3EBA-46A8-B764-360B33F8A9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843790"/>
            <a:ext cx="5762467" cy="946098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Recommendations for further research: to include</a:t>
            </a:r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BCEF0A33-1786-4F66-9F07-8CB7C2F02A6C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77564414"/>
              </p:ext>
            </p:extLst>
          </p:nvPr>
        </p:nvGraphicFramePr>
        <p:xfrm>
          <a:off x="6172200" y="3117954"/>
          <a:ext cx="5363981" cy="3282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Content Placeholder 5">
            <a:extLst>
              <a:ext uri="{FF2B5EF4-FFF2-40B4-BE49-F238E27FC236}">
                <a16:creationId xmlns:a16="http://schemas.microsoft.com/office/drawing/2014/main" id="{2F6B2BF0-D42F-4789-86F4-662A79236C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6729851"/>
              </p:ext>
            </p:extLst>
          </p:nvPr>
        </p:nvGraphicFramePr>
        <p:xfrm>
          <a:off x="655819" y="1645405"/>
          <a:ext cx="5183188" cy="484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45357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B3B9DBC-97CC-4A18-B4A6-66E240292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492644-1D84-449E-94E4-5FC5C873D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8" y="227"/>
            <a:ext cx="12188952" cy="45518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FAE2C3B-4DDE-4350-A7CF-17E0756418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42" y="637953"/>
            <a:ext cx="8272458" cy="3189507"/>
          </a:xfrm>
        </p:spPr>
        <p:txBody>
          <a:bodyPr>
            <a:normAutofit/>
          </a:bodyPr>
          <a:lstStyle/>
          <a:p>
            <a:pPr algn="l"/>
            <a:r>
              <a:rPr lang="en-US" sz="6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attention!</a:t>
            </a:r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94EE1A74-DEBF-434E-8B5E-7AB296ECB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7747" y="4208147"/>
            <a:ext cx="339126" cy="1938528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8C7C4D4B-92D9-4FA4-A294-749E8574FF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8739" y="4098333"/>
            <a:ext cx="201857" cy="1874520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BADA3358-2A3F-41B0-A458-6FD1DB3AF9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048" y="4098334"/>
            <a:ext cx="893301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1D763F57-F82C-4CC9-B107-D1107E7EAF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42" y="4377268"/>
            <a:ext cx="7970903" cy="1280582"/>
          </a:xfrm>
        </p:spPr>
        <p:txBody>
          <a:bodyPr anchor="t">
            <a:normAutofit/>
          </a:bodyPr>
          <a:lstStyle/>
          <a:p>
            <a:pPr algn="l"/>
            <a:r>
              <a:rPr lang="en-US" sz="8000" dirty="0">
                <a:solidFill>
                  <a:srgbClr val="FE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Q&amp;A</a:t>
            </a:r>
          </a:p>
        </p:txBody>
      </p:sp>
      <p:sp>
        <p:nvSpPr>
          <p:cNvPr id="23" name="Rectangle 8">
            <a:extLst>
              <a:ext uri="{FF2B5EF4-FFF2-40B4-BE49-F238E27FC236}">
                <a16:creationId xmlns:a16="http://schemas.microsoft.com/office/drawing/2014/main" id="{E4737216-37B2-43AD-AB08-05BFCCEFC9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066873" y="4377267"/>
            <a:ext cx="312207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346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440A548-C0D4-4418-940E-EDC2F1D9A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08B267-8CD2-4684-A57B-9F1070769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A4C7B3-8628-4E23-A322-C2947DD9B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7740" y="802955"/>
            <a:ext cx="4766330" cy="1454051"/>
          </a:xfrm>
        </p:spPr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outline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1E5AB36-9328-47E9-95AD-E38AC1C0E1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05" y="-369"/>
            <a:ext cx="6091008" cy="6858000"/>
            <a:chOff x="305" y="-369"/>
            <a:chExt cx="6091008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532450F-A219-4BF5-88FA-A47084237C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369"/>
              <a:ext cx="6057007" cy="6858000"/>
            </a:xfrm>
            <a:custGeom>
              <a:avLst/>
              <a:gdLst>
                <a:gd name="connsiteX0" fmla="*/ 1423825 w 6057007"/>
                <a:gd name="connsiteY0" fmla="*/ 0 h 6858000"/>
                <a:gd name="connsiteX1" fmla="*/ 4262456 w 6057007"/>
                <a:gd name="connsiteY1" fmla="*/ 0 h 6858000"/>
                <a:gd name="connsiteX2" fmla="*/ 4371584 w 6057007"/>
                <a:gd name="connsiteY2" fmla="*/ 79625 h 6858000"/>
                <a:gd name="connsiteX3" fmla="*/ 5400299 w 6057007"/>
                <a:gd name="connsiteY3" fmla="*/ 1779691 h 6858000"/>
                <a:gd name="connsiteX4" fmla="*/ 5961759 w 6057007"/>
                <a:gd name="connsiteY4" fmla="*/ 4554903 h 6858000"/>
                <a:gd name="connsiteX5" fmla="*/ 4326541 w 6057007"/>
                <a:gd name="connsiteY5" fmla="*/ 6729688 h 6858000"/>
                <a:gd name="connsiteX6" fmla="*/ 4109121 w 6057007"/>
                <a:gd name="connsiteY6" fmla="*/ 6858000 h 6858000"/>
                <a:gd name="connsiteX7" fmla="*/ 1145358 w 6057007"/>
                <a:gd name="connsiteY7" fmla="*/ 6858000 h 6858000"/>
                <a:gd name="connsiteX8" fmla="*/ 1143587 w 6057007"/>
                <a:gd name="connsiteY8" fmla="*/ 6856705 h 6858000"/>
                <a:gd name="connsiteX9" fmla="*/ 162579 w 6057007"/>
                <a:gd name="connsiteY9" fmla="*/ 6240990 h 6858000"/>
                <a:gd name="connsiteX10" fmla="*/ 0 w 6057007"/>
                <a:gd name="connsiteY10" fmla="*/ 6125553 h 6858000"/>
                <a:gd name="connsiteX11" fmla="*/ 0 w 6057007"/>
                <a:gd name="connsiteY11" fmla="*/ 4670879 h 6858000"/>
                <a:gd name="connsiteX12" fmla="*/ 38388 w 6057007"/>
                <a:gd name="connsiteY12" fmla="*/ 4778792 h 6858000"/>
                <a:gd name="connsiteX13" fmla="*/ 155449 w 6057007"/>
                <a:gd name="connsiteY13" fmla="*/ 5029879 h 6858000"/>
                <a:gd name="connsiteX14" fmla="*/ 411802 w 6057007"/>
                <a:gd name="connsiteY14" fmla="*/ 5399531 h 6858000"/>
                <a:gd name="connsiteX15" fmla="*/ 806388 w 6057007"/>
                <a:gd name="connsiteY15" fmla="*/ 5659633 h 6858000"/>
                <a:gd name="connsiteX16" fmla="*/ 1801512 w 6057007"/>
                <a:gd name="connsiteY16" fmla="*/ 6314010 h 6858000"/>
                <a:gd name="connsiteX17" fmla="*/ 2653483 w 6057007"/>
                <a:gd name="connsiteY17" fmla="*/ 6529898 h 6858000"/>
                <a:gd name="connsiteX18" fmla="*/ 3666486 w 6057007"/>
                <a:gd name="connsiteY18" fmla="*/ 6190615 h 6858000"/>
                <a:gd name="connsiteX19" fmla="*/ 4658657 w 6057007"/>
                <a:gd name="connsiteY19" fmla="*/ 5428179 h 6858000"/>
                <a:gd name="connsiteX20" fmla="*/ 5222967 w 6057007"/>
                <a:gd name="connsiteY20" fmla="*/ 4356944 h 6858000"/>
                <a:gd name="connsiteX21" fmla="*/ 4724795 w 6057007"/>
                <a:gd name="connsiteY21" fmla="*/ 2210416 h 6858000"/>
                <a:gd name="connsiteX22" fmla="*/ 4473185 w 6057007"/>
                <a:gd name="connsiteY22" fmla="*/ 1691554 h 6858000"/>
                <a:gd name="connsiteX23" fmla="*/ 4046677 w 6057007"/>
                <a:gd name="connsiteY23" fmla="*/ 911781 h 6858000"/>
                <a:gd name="connsiteX24" fmla="*/ 3555564 w 6057007"/>
                <a:gd name="connsiteY24" fmla="*/ 585888 h 6858000"/>
                <a:gd name="connsiteX25" fmla="*/ 2405914 w 6057007"/>
                <a:gd name="connsiteY25" fmla="*/ 536282 h 6858000"/>
                <a:gd name="connsiteX26" fmla="*/ 1345719 w 6057007"/>
                <a:gd name="connsiteY26" fmla="*/ 957619 h 6858000"/>
                <a:gd name="connsiteX27" fmla="*/ 73341 w 6057007"/>
                <a:gd name="connsiteY27" fmla="*/ 2571698 h 6858000"/>
                <a:gd name="connsiteX28" fmla="*/ 0 w 6057007"/>
                <a:gd name="connsiteY28" fmla="*/ 2803810 h 6858000"/>
                <a:gd name="connsiteX29" fmla="*/ 0 w 6057007"/>
                <a:gd name="connsiteY29" fmla="*/ 1147591 h 6858000"/>
                <a:gd name="connsiteX30" fmla="*/ 142706 w 6057007"/>
                <a:gd name="connsiteY30" fmla="*/ 968763 h 6858000"/>
                <a:gd name="connsiteX31" fmla="*/ 971831 w 6057007"/>
                <a:gd name="connsiteY31" fmla="*/ 249890 h 6858000"/>
                <a:gd name="connsiteX32" fmla="*/ 1288677 w 6057007"/>
                <a:gd name="connsiteY32" fmla="*/ 6583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57007" h="6858000">
                  <a:moveTo>
                    <a:pt x="1423825" y="0"/>
                  </a:moveTo>
                  <a:lnTo>
                    <a:pt x="4262456" y="0"/>
                  </a:lnTo>
                  <a:lnTo>
                    <a:pt x="4371584" y="79625"/>
                  </a:lnTo>
                  <a:cubicBezTo>
                    <a:pt x="4860533" y="476670"/>
                    <a:pt x="5063885" y="1132812"/>
                    <a:pt x="5400299" y="1779691"/>
                  </a:cubicBezTo>
                  <a:cubicBezTo>
                    <a:pt x="5848849" y="2642194"/>
                    <a:pt x="6244956" y="3497996"/>
                    <a:pt x="5961759" y="4554903"/>
                  </a:cubicBezTo>
                  <a:cubicBezTo>
                    <a:pt x="5691575" y="5563242"/>
                    <a:pt x="5092427" y="6238887"/>
                    <a:pt x="4326541" y="6729688"/>
                  </a:cubicBezTo>
                  <a:lnTo>
                    <a:pt x="4109121" y="6858000"/>
                  </a:lnTo>
                  <a:lnTo>
                    <a:pt x="1145358" y="6858000"/>
                  </a:lnTo>
                  <a:lnTo>
                    <a:pt x="1143587" y="6856705"/>
                  </a:lnTo>
                  <a:cubicBezTo>
                    <a:pt x="699546" y="6541440"/>
                    <a:pt x="399287" y="6392433"/>
                    <a:pt x="162579" y="6240990"/>
                  </a:cubicBezTo>
                  <a:lnTo>
                    <a:pt x="0" y="6125553"/>
                  </a:lnTo>
                  <a:lnTo>
                    <a:pt x="0" y="4670879"/>
                  </a:lnTo>
                  <a:lnTo>
                    <a:pt x="38388" y="4778792"/>
                  </a:lnTo>
                  <a:cubicBezTo>
                    <a:pt x="72793" y="4862402"/>
                    <a:pt x="111802" y="4945953"/>
                    <a:pt x="155449" y="5029879"/>
                  </a:cubicBezTo>
                  <a:cubicBezTo>
                    <a:pt x="273464" y="5256810"/>
                    <a:pt x="351295" y="5344113"/>
                    <a:pt x="411802" y="5399531"/>
                  </a:cubicBezTo>
                  <a:cubicBezTo>
                    <a:pt x="500065" y="5480405"/>
                    <a:pt x="628514" y="5555615"/>
                    <a:pt x="806388" y="5659633"/>
                  </a:cubicBezTo>
                  <a:cubicBezTo>
                    <a:pt x="1044358" y="5798926"/>
                    <a:pt x="1370396" y="5989780"/>
                    <a:pt x="1801512" y="6314010"/>
                  </a:cubicBezTo>
                  <a:cubicBezTo>
                    <a:pt x="2037213" y="6491324"/>
                    <a:pt x="2315885" y="6561958"/>
                    <a:pt x="2653483" y="6529898"/>
                  </a:cubicBezTo>
                  <a:cubicBezTo>
                    <a:pt x="2962383" y="6500529"/>
                    <a:pt x="3312661" y="6383221"/>
                    <a:pt x="3666486" y="6190615"/>
                  </a:cubicBezTo>
                  <a:cubicBezTo>
                    <a:pt x="4083218" y="5963697"/>
                    <a:pt x="4407642" y="5714350"/>
                    <a:pt x="4658657" y="5428179"/>
                  </a:cubicBezTo>
                  <a:cubicBezTo>
                    <a:pt x="4927319" y="5121947"/>
                    <a:pt x="5111907" y="4771422"/>
                    <a:pt x="5222967" y="4356944"/>
                  </a:cubicBezTo>
                  <a:cubicBezTo>
                    <a:pt x="5418167" y="3628447"/>
                    <a:pt x="5139747" y="3007703"/>
                    <a:pt x="4724795" y="2210416"/>
                  </a:cubicBezTo>
                  <a:cubicBezTo>
                    <a:pt x="4631776" y="2031551"/>
                    <a:pt x="4551122" y="1858737"/>
                    <a:pt x="4473185" y="1691554"/>
                  </a:cubicBezTo>
                  <a:cubicBezTo>
                    <a:pt x="4326842" y="1377756"/>
                    <a:pt x="4200559" y="1106810"/>
                    <a:pt x="4046677" y="911781"/>
                  </a:cubicBezTo>
                  <a:cubicBezTo>
                    <a:pt x="3910561" y="739097"/>
                    <a:pt x="3763658" y="641647"/>
                    <a:pt x="3555564" y="585888"/>
                  </a:cubicBezTo>
                  <a:cubicBezTo>
                    <a:pt x="3178534" y="484863"/>
                    <a:pt x="2791842" y="468166"/>
                    <a:pt x="2405914" y="536282"/>
                  </a:cubicBezTo>
                  <a:cubicBezTo>
                    <a:pt x="2032757" y="602054"/>
                    <a:pt x="1676044" y="743871"/>
                    <a:pt x="1345719" y="957619"/>
                  </a:cubicBezTo>
                  <a:cubicBezTo>
                    <a:pt x="762775" y="1334788"/>
                    <a:pt x="318714" y="1900690"/>
                    <a:pt x="73341" y="2571698"/>
                  </a:cubicBezTo>
                  <a:lnTo>
                    <a:pt x="0" y="2803810"/>
                  </a:lnTo>
                  <a:lnTo>
                    <a:pt x="0" y="1147591"/>
                  </a:lnTo>
                  <a:lnTo>
                    <a:pt x="142706" y="968763"/>
                  </a:lnTo>
                  <a:cubicBezTo>
                    <a:pt x="388539" y="688063"/>
                    <a:pt x="668237" y="446316"/>
                    <a:pt x="971831" y="249890"/>
                  </a:cubicBezTo>
                  <a:cubicBezTo>
                    <a:pt x="1074829" y="183240"/>
                    <a:pt x="1180574" y="121805"/>
                    <a:pt x="1288677" y="6583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35AC662-4000-411A-9E33-6A4B6C0FCB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369"/>
              <a:ext cx="6091008" cy="6858000"/>
            </a:xfrm>
            <a:custGeom>
              <a:avLst/>
              <a:gdLst>
                <a:gd name="connsiteX0" fmla="*/ 0 w 6091008"/>
                <a:gd name="connsiteY0" fmla="*/ 5476844 h 6858000"/>
                <a:gd name="connsiteX1" fmla="*/ 15220 w 6091008"/>
                <a:gd name="connsiteY1" fmla="*/ 5501668 h 6858000"/>
                <a:gd name="connsiteX2" fmla="*/ 198940 w 6091008"/>
                <a:gd name="connsiteY2" fmla="*/ 5717964 h 6858000"/>
                <a:gd name="connsiteX3" fmla="*/ 251499 w 6091008"/>
                <a:gd name="connsiteY3" fmla="*/ 5763842 h 6858000"/>
                <a:gd name="connsiteX4" fmla="*/ 308460 w 6091008"/>
                <a:gd name="connsiteY4" fmla="*/ 5806337 h 6858000"/>
                <a:gd name="connsiteX5" fmla="*/ 368305 w 6091008"/>
                <a:gd name="connsiteY5" fmla="*/ 5847248 h 6858000"/>
                <a:gd name="connsiteX6" fmla="*/ 430451 w 6091008"/>
                <a:gd name="connsiteY6" fmla="*/ 5887305 h 6858000"/>
                <a:gd name="connsiteX7" fmla="*/ 975811 w 6091008"/>
                <a:gd name="connsiteY7" fmla="*/ 6205653 h 6858000"/>
                <a:gd name="connsiteX8" fmla="*/ 1510250 w 6091008"/>
                <a:gd name="connsiteY8" fmla="*/ 6575390 h 6858000"/>
                <a:gd name="connsiteX9" fmla="*/ 2002437 w 6091008"/>
                <a:gd name="connsiteY9" fmla="*/ 6825029 h 6858000"/>
                <a:gd name="connsiteX10" fmla="*/ 2137670 w 6091008"/>
                <a:gd name="connsiteY10" fmla="*/ 6856874 h 6858000"/>
                <a:gd name="connsiteX11" fmla="*/ 2145778 w 6091008"/>
                <a:gd name="connsiteY11" fmla="*/ 6858000 h 6858000"/>
                <a:gd name="connsiteX12" fmla="*/ 1098858 w 6091008"/>
                <a:gd name="connsiteY12" fmla="*/ 6858000 h 6858000"/>
                <a:gd name="connsiteX13" fmla="*/ 1004166 w 6091008"/>
                <a:gd name="connsiteY13" fmla="*/ 6786858 h 6858000"/>
                <a:gd name="connsiteX14" fmla="*/ 751974 w 6091008"/>
                <a:gd name="connsiteY14" fmla="*/ 6608169 h 6858000"/>
                <a:gd name="connsiteX15" fmla="*/ 623305 w 6091008"/>
                <a:gd name="connsiteY15" fmla="*/ 6522172 h 6858000"/>
                <a:gd name="connsiteX16" fmla="*/ 492346 w 6091008"/>
                <a:gd name="connsiteY16" fmla="*/ 6437477 h 6858000"/>
                <a:gd name="connsiteX17" fmla="*/ 358536 w 6091008"/>
                <a:gd name="connsiteY17" fmla="*/ 6352312 h 6858000"/>
                <a:gd name="connsiteX18" fmla="*/ 290710 w 6091008"/>
                <a:gd name="connsiteY18" fmla="*/ 6308820 h 6858000"/>
                <a:gd name="connsiteX19" fmla="*/ 221792 w 6091008"/>
                <a:gd name="connsiteY19" fmla="*/ 6263122 h 6858000"/>
                <a:gd name="connsiteX20" fmla="*/ 152460 w 6091008"/>
                <a:gd name="connsiteY20" fmla="*/ 6215106 h 6858000"/>
                <a:gd name="connsiteX21" fmla="*/ 83055 w 6091008"/>
                <a:gd name="connsiteY21" fmla="*/ 6163978 h 6858000"/>
                <a:gd name="connsiteX22" fmla="*/ 14161 w 6091008"/>
                <a:gd name="connsiteY22" fmla="*/ 6109014 h 6858000"/>
                <a:gd name="connsiteX23" fmla="*/ 0 w 6091008"/>
                <a:gd name="connsiteY23" fmla="*/ 6096195 h 6858000"/>
                <a:gd name="connsiteX24" fmla="*/ 3707444 w 6091008"/>
                <a:gd name="connsiteY24" fmla="*/ 0 h 6858000"/>
                <a:gd name="connsiteX25" fmla="*/ 4265528 w 6091008"/>
                <a:gd name="connsiteY25" fmla="*/ 0 h 6858000"/>
                <a:gd name="connsiteX26" fmla="*/ 4291472 w 6091008"/>
                <a:gd name="connsiteY26" fmla="*/ 15596 h 6858000"/>
                <a:gd name="connsiteX27" fmla="*/ 4431124 w 6091008"/>
                <a:gd name="connsiteY27" fmla="*/ 119052 h 6858000"/>
                <a:gd name="connsiteX28" fmla="*/ 4899570 w 6091008"/>
                <a:gd name="connsiteY28" fmla="*/ 643769 h 6858000"/>
                <a:gd name="connsiteX29" fmla="*/ 5247925 w 6091008"/>
                <a:gd name="connsiteY29" fmla="*/ 1232134 h 6858000"/>
                <a:gd name="connsiteX30" fmla="*/ 5401234 w 6091008"/>
                <a:gd name="connsiteY30" fmla="*/ 1518442 h 6858000"/>
                <a:gd name="connsiteX31" fmla="*/ 5480921 w 6091008"/>
                <a:gd name="connsiteY31" fmla="*/ 1662114 h 6858000"/>
                <a:gd name="connsiteX32" fmla="*/ 5561804 w 6091008"/>
                <a:gd name="connsiteY32" fmla="*/ 1812436 h 6858000"/>
                <a:gd name="connsiteX33" fmla="*/ 5855037 w 6091008"/>
                <a:gd name="connsiteY33" fmla="*/ 2457716 h 6858000"/>
                <a:gd name="connsiteX34" fmla="*/ 6052254 w 6091008"/>
                <a:gd name="connsiteY34" fmla="*/ 3193699 h 6858000"/>
                <a:gd name="connsiteX35" fmla="*/ 6073151 w 6091008"/>
                <a:gd name="connsiteY35" fmla="*/ 4004612 h 6858000"/>
                <a:gd name="connsiteX36" fmla="*/ 6067309 w 6091008"/>
                <a:gd name="connsiteY36" fmla="*/ 4055890 h 6858000"/>
                <a:gd name="connsiteX37" fmla="*/ 6059979 w 6091008"/>
                <a:gd name="connsiteY37" fmla="*/ 4106917 h 6858000"/>
                <a:gd name="connsiteX38" fmla="*/ 6052371 w 6091008"/>
                <a:gd name="connsiteY38" fmla="*/ 4158016 h 6858000"/>
                <a:gd name="connsiteX39" fmla="*/ 6043434 w 6091008"/>
                <a:gd name="connsiteY39" fmla="*/ 4208759 h 6858000"/>
                <a:gd name="connsiteX40" fmla="*/ 6023229 w 6091008"/>
                <a:gd name="connsiteY40" fmla="*/ 4309769 h 6858000"/>
                <a:gd name="connsiteX41" fmla="*/ 5999922 w 6091008"/>
                <a:gd name="connsiteY41" fmla="*/ 4409799 h 6858000"/>
                <a:gd name="connsiteX42" fmla="*/ 5987157 w 6091008"/>
                <a:gd name="connsiteY42" fmla="*/ 4459369 h 6858000"/>
                <a:gd name="connsiteX43" fmla="*/ 5973731 w 6091008"/>
                <a:gd name="connsiteY43" fmla="*/ 4508027 h 6858000"/>
                <a:gd name="connsiteX44" fmla="*/ 5944653 w 6091008"/>
                <a:gd name="connsiteY44" fmla="*/ 4602538 h 6858000"/>
                <a:gd name="connsiteX45" fmla="*/ 5915334 w 6091008"/>
                <a:gd name="connsiteY45" fmla="*/ 4696982 h 6858000"/>
                <a:gd name="connsiteX46" fmla="*/ 5881786 w 6091008"/>
                <a:gd name="connsiteY46" fmla="*/ 4790295 h 6858000"/>
                <a:gd name="connsiteX47" fmla="*/ 5539609 w 6091008"/>
                <a:gd name="connsiteY47" fmla="*/ 5504511 h 6858000"/>
                <a:gd name="connsiteX48" fmla="*/ 5432400 w 6091008"/>
                <a:gd name="connsiteY48" fmla="*/ 5669348 h 6858000"/>
                <a:gd name="connsiteX49" fmla="*/ 5404330 w 6091008"/>
                <a:gd name="connsiteY49" fmla="*/ 5709372 h 6858000"/>
                <a:gd name="connsiteX50" fmla="*/ 5375525 w 6091008"/>
                <a:gd name="connsiteY50" fmla="*/ 5748757 h 6858000"/>
                <a:gd name="connsiteX51" fmla="*/ 5317831 w 6091008"/>
                <a:gd name="connsiteY51" fmla="*/ 5827355 h 6858000"/>
                <a:gd name="connsiteX52" fmla="*/ 5288208 w 6091008"/>
                <a:gd name="connsiteY52" fmla="*/ 5865932 h 6858000"/>
                <a:gd name="connsiteX53" fmla="*/ 5273251 w 6091008"/>
                <a:gd name="connsiteY53" fmla="*/ 5885035 h 6858000"/>
                <a:gd name="connsiteX54" fmla="*/ 5256656 w 6091008"/>
                <a:gd name="connsiteY54" fmla="*/ 5902520 h 6858000"/>
                <a:gd name="connsiteX55" fmla="*/ 5189858 w 6091008"/>
                <a:gd name="connsiteY55" fmla="*/ 5971616 h 6858000"/>
                <a:gd name="connsiteX56" fmla="*/ 5156287 w 6091008"/>
                <a:gd name="connsiteY56" fmla="*/ 6005600 h 6858000"/>
                <a:gd name="connsiteX57" fmla="*/ 5121598 w 6091008"/>
                <a:gd name="connsiteY57" fmla="*/ 6037962 h 6858000"/>
                <a:gd name="connsiteX58" fmla="*/ 5051798 w 6091008"/>
                <a:gd name="connsiteY58" fmla="*/ 6101838 h 6858000"/>
                <a:gd name="connsiteX59" fmla="*/ 4463594 w 6091008"/>
                <a:gd name="connsiteY59" fmla="*/ 6532280 h 6858000"/>
                <a:gd name="connsiteX60" fmla="*/ 4388637 w 6091008"/>
                <a:gd name="connsiteY60" fmla="*/ 6579169 h 6858000"/>
                <a:gd name="connsiteX61" fmla="*/ 4312856 w 6091008"/>
                <a:gd name="connsiteY61" fmla="*/ 6623337 h 6858000"/>
                <a:gd name="connsiteX62" fmla="*/ 4237558 w 6091008"/>
                <a:gd name="connsiteY62" fmla="*/ 6667632 h 6858000"/>
                <a:gd name="connsiteX63" fmla="*/ 4161774 w 6091008"/>
                <a:gd name="connsiteY63" fmla="*/ 6709883 h 6858000"/>
                <a:gd name="connsiteX64" fmla="*/ 4010448 w 6091008"/>
                <a:gd name="connsiteY64" fmla="*/ 6792981 h 6858000"/>
                <a:gd name="connsiteX65" fmla="*/ 3935163 w 6091008"/>
                <a:gd name="connsiteY65" fmla="*/ 6834338 h 6858000"/>
                <a:gd name="connsiteX66" fmla="*/ 3892887 w 6091008"/>
                <a:gd name="connsiteY66" fmla="*/ 6858000 h 6858000"/>
                <a:gd name="connsiteX67" fmla="*/ 2743942 w 6091008"/>
                <a:gd name="connsiteY67" fmla="*/ 6858000 h 6858000"/>
                <a:gd name="connsiteX68" fmla="*/ 2852577 w 6091008"/>
                <a:gd name="connsiteY68" fmla="*/ 6838910 h 6858000"/>
                <a:gd name="connsiteX69" fmla="*/ 3143255 w 6091008"/>
                <a:gd name="connsiteY69" fmla="*/ 6759775 h 6858000"/>
                <a:gd name="connsiteX70" fmla="*/ 3430899 w 6091008"/>
                <a:gd name="connsiteY70" fmla="*/ 6650056 h 6858000"/>
                <a:gd name="connsiteX71" fmla="*/ 3713289 w 6091008"/>
                <a:gd name="connsiteY71" fmla="*/ 6514054 h 6858000"/>
                <a:gd name="connsiteX72" fmla="*/ 3981228 w 6091008"/>
                <a:gd name="connsiteY72" fmla="*/ 6334878 h 6858000"/>
                <a:gd name="connsiteX73" fmla="*/ 4107885 w 6091008"/>
                <a:gd name="connsiteY73" fmla="*/ 6233689 h 6858000"/>
                <a:gd name="connsiteX74" fmla="*/ 4169795 w 6091008"/>
                <a:gd name="connsiteY74" fmla="*/ 6181389 h 6858000"/>
                <a:gd name="connsiteX75" fmla="*/ 4229189 w 6091008"/>
                <a:gd name="connsiteY75" fmla="*/ 6125914 h 6858000"/>
                <a:gd name="connsiteX76" fmla="*/ 4652064 w 6091008"/>
                <a:gd name="connsiteY76" fmla="*/ 5641457 h 6858000"/>
                <a:gd name="connsiteX77" fmla="*/ 4697555 w 6091008"/>
                <a:gd name="connsiteY77" fmla="*/ 5576516 h 6858000"/>
                <a:gd name="connsiteX78" fmla="*/ 4720492 w 6091008"/>
                <a:gd name="connsiteY78" fmla="*/ 5544537 h 6858000"/>
                <a:gd name="connsiteX79" fmla="*/ 4741922 w 6091008"/>
                <a:gd name="connsiteY79" fmla="*/ 5511420 h 6858000"/>
                <a:gd name="connsiteX80" fmla="*/ 4784179 w 6091008"/>
                <a:gd name="connsiteY80" fmla="*/ 5445022 h 6858000"/>
                <a:gd name="connsiteX81" fmla="*/ 4794796 w 6091008"/>
                <a:gd name="connsiteY81" fmla="*/ 5428584 h 6858000"/>
                <a:gd name="connsiteX82" fmla="*/ 4807173 w 6091008"/>
                <a:gd name="connsiteY82" fmla="*/ 5413795 h 6858000"/>
                <a:gd name="connsiteX83" fmla="*/ 4830010 w 6091008"/>
                <a:gd name="connsiteY83" fmla="*/ 5382674 h 6858000"/>
                <a:gd name="connsiteX84" fmla="*/ 4874298 w 6091008"/>
                <a:gd name="connsiteY84" fmla="*/ 5319323 h 6858000"/>
                <a:gd name="connsiteX85" fmla="*/ 4896484 w 6091008"/>
                <a:gd name="connsiteY85" fmla="*/ 5287734 h 6858000"/>
                <a:gd name="connsiteX86" fmla="*/ 4918019 w 6091008"/>
                <a:gd name="connsiteY86" fmla="*/ 5255673 h 6858000"/>
                <a:gd name="connsiteX87" fmla="*/ 4999238 w 6091008"/>
                <a:gd name="connsiteY87" fmla="*/ 5124058 h 6858000"/>
                <a:gd name="connsiteX88" fmla="*/ 5251271 w 6091008"/>
                <a:gd name="connsiteY88" fmla="*/ 4554965 h 6858000"/>
                <a:gd name="connsiteX89" fmla="*/ 5276136 w 6091008"/>
                <a:gd name="connsiteY89" fmla="*/ 4480521 h 6858000"/>
                <a:gd name="connsiteX90" fmla="*/ 5297442 w 6091008"/>
                <a:gd name="connsiteY90" fmla="*/ 4404389 h 6858000"/>
                <a:gd name="connsiteX91" fmla="*/ 5318953 w 6091008"/>
                <a:gd name="connsiteY91" fmla="*/ 4328458 h 6858000"/>
                <a:gd name="connsiteX92" fmla="*/ 5328684 w 6091008"/>
                <a:gd name="connsiteY92" fmla="*/ 4291175 h 6858000"/>
                <a:gd name="connsiteX93" fmla="*/ 5337470 w 6091008"/>
                <a:gd name="connsiteY93" fmla="*/ 4254522 h 6858000"/>
                <a:gd name="connsiteX94" fmla="*/ 5353277 w 6091008"/>
                <a:gd name="connsiteY94" fmla="*/ 4181038 h 6858000"/>
                <a:gd name="connsiteX95" fmla="*/ 5366762 w 6091008"/>
                <a:gd name="connsiteY95" fmla="*/ 4107520 h 6858000"/>
                <a:gd name="connsiteX96" fmla="*/ 5373105 w 6091008"/>
                <a:gd name="connsiteY96" fmla="*/ 4070802 h 6858000"/>
                <a:gd name="connsiteX97" fmla="*/ 5378288 w 6091008"/>
                <a:gd name="connsiteY97" fmla="*/ 4034066 h 6858000"/>
                <a:gd name="connsiteX98" fmla="*/ 5383471 w 6091008"/>
                <a:gd name="connsiteY98" fmla="*/ 3997331 h 6858000"/>
                <a:gd name="connsiteX99" fmla="*/ 5387373 w 6091008"/>
                <a:gd name="connsiteY99" fmla="*/ 3960547 h 6858000"/>
                <a:gd name="connsiteX100" fmla="*/ 5375699 w 6091008"/>
                <a:gd name="connsiteY100" fmla="*/ 3369810 h 6858000"/>
                <a:gd name="connsiteX101" fmla="*/ 5225695 w 6091008"/>
                <a:gd name="connsiteY101" fmla="*/ 2777923 h 6858000"/>
                <a:gd name="connsiteX102" fmla="*/ 4989893 w 6091008"/>
                <a:gd name="connsiteY102" fmla="*/ 2181595 h 6858000"/>
                <a:gd name="connsiteX103" fmla="*/ 4856777 w 6091008"/>
                <a:gd name="connsiteY103" fmla="*/ 1872581 h 6858000"/>
                <a:gd name="connsiteX104" fmla="*/ 4729367 w 6091008"/>
                <a:gd name="connsiteY104" fmla="*/ 1547581 h 6858000"/>
                <a:gd name="connsiteX105" fmla="*/ 4510575 w 6091008"/>
                <a:gd name="connsiteY105" fmla="*/ 917244 h 6858000"/>
                <a:gd name="connsiteX106" fmla="*/ 4387446 w 6091008"/>
                <a:gd name="connsiteY106" fmla="*/ 626512 h 6858000"/>
                <a:gd name="connsiteX107" fmla="*/ 4227716 w 6091008"/>
                <a:gd name="connsiteY107" fmla="*/ 368510 h 6858000"/>
                <a:gd name="connsiteX108" fmla="*/ 4017774 w 6091008"/>
                <a:gd name="connsiteY108" fmla="*/ 161674 h 6858000"/>
                <a:gd name="connsiteX109" fmla="*/ 3761542 w 6091008"/>
                <a:gd name="connsiteY109" fmla="*/ 19860 h 6858000"/>
                <a:gd name="connsiteX110" fmla="*/ 3727185 w 6091008"/>
                <a:gd name="connsiteY110" fmla="*/ 6533 h 6858000"/>
                <a:gd name="connsiteX111" fmla="*/ 1325680 w 6091008"/>
                <a:gd name="connsiteY111" fmla="*/ 0 h 6858000"/>
                <a:gd name="connsiteX112" fmla="*/ 2347354 w 6091008"/>
                <a:gd name="connsiteY112" fmla="*/ 0 h 6858000"/>
                <a:gd name="connsiteX113" fmla="*/ 2262734 w 6091008"/>
                <a:gd name="connsiteY113" fmla="*/ 20581 h 6858000"/>
                <a:gd name="connsiteX114" fmla="*/ 1969830 w 6091008"/>
                <a:gd name="connsiteY114" fmla="*/ 118108 h 6858000"/>
                <a:gd name="connsiteX115" fmla="*/ 1897367 w 6091008"/>
                <a:gd name="connsiteY115" fmla="*/ 145059 h 6858000"/>
                <a:gd name="connsiteX116" fmla="*/ 1825860 w 6091008"/>
                <a:gd name="connsiteY116" fmla="*/ 175210 h 6858000"/>
                <a:gd name="connsiteX117" fmla="*/ 1754258 w 6091008"/>
                <a:gd name="connsiteY117" fmla="*/ 204746 h 6858000"/>
                <a:gd name="connsiteX118" fmla="*/ 1683442 w 6091008"/>
                <a:gd name="connsiteY118" fmla="*/ 237143 h 6858000"/>
                <a:gd name="connsiteX119" fmla="*/ 1612330 w 6091008"/>
                <a:gd name="connsiteY119" fmla="*/ 268724 h 6858000"/>
                <a:gd name="connsiteX120" fmla="*/ 1542244 w 6091008"/>
                <a:gd name="connsiteY120" fmla="*/ 303229 h 6858000"/>
                <a:gd name="connsiteX121" fmla="*/ 1471990 w 6091008"/>
                <a:gd name="connsiteY121" fmla="*/ 337395 h 6858000"/>
                <a:gd name="connsiteX122" fmla="*/ 1402813 w 6091008"/>
                <a:gd name="connsiteY122" fmla="*/ 374794 h 6858000"/>
                <a:gd name="connsiteX123" fmla="*/ 1333886 w 6091008"/>
                <a:gd name="connsiteY123" fmla="*/ 412702 h 6858000"/>
                <a:gd name="connsiteX124" fmla="*/ 1266278 w 6091008"/>
                <a:gd name="connsiteY124" fmla="*/ 453907 h 6858000"/>
                <a:gd name="connsiteX125" fmla="*/ 1199136 w 6091008"/>
                <a:gd name="connsiteY125" fmla="*/ 496266 h 6858000"/>
                <a:gd name="connsiteX126" fmla="*/ 1182302 w 6091008"/>
                <a:gd name="connsiteY126" fmla="*/ 506917 h 6858000"/>
                <a:gd name="connsiteX127" fmla="*/ 1166009 w 6091008"/>
                <a:gd name="connsiteY127" fmla="*/ 518449 h 6858000"/>
                <a:gd name="connsiteX128" fmla="*/ 1133302 w 6091008"/>
                <a:gd name="connsiteY128" fmla="*/ 541479 h 6858000"/>
                <a:gd name="connsiteX129" fmla="*/ 1067923 w 6091008"/>
                <a:gd name="connsiteY129" fmla="*/ 587403 h 6858000"/>
                <a:gd name="connsiteX130" fmla="*/ 1051509 w 6091008"/>
                <a:gd name="connsiteY130" fmla="*/ 598902 h 6858000"/>
                <a:gd name="connsiteX131" fmla="*/ 1035673 w 6091008"/>
                <a:gd name="connsiteY131" fmla="*/ 611145 h 6858000"/>
                <a:gd name="connsiteX132" fmla="*/ 1003878 w 6091008"/>
                <a:gd name="connsiteY132" fmla="*/ 635598 h 6858000"/>
                <a:gd name="connsiteX133" fmla="*/ 877673 w 6091008"/>
                <a:gd name="connsiteY133" fmla="*/ 735582 h 6858000"/>
                <a:gd name="connsiteX134" fmla="*/ 417533 w 6091008"/>
                <a:gd name="connsiteY134" fmla="*/ 1198720 h 6858000"/>
                <a:gd name="connsiteX135" fmla="*/ 54935 w 6091008"/>
                <a:gd name="connsiteY135" fmla="*/ 1756293 h 6858000"/>
                <a:gd name="connsiteX136" fmla="*/ 17844 w 6091008"/>
                <a:gd name="connsiteY136" fmla="*/ 1831433 h 6858000"/>
                <a:gd name="connsiteX137" fmla="*/ 0 w 6091008"/>
                <a:gd name="connsiteY137" fmla="*/ 1869131 h 6858000"/>
                <a:gd name="connsiteX138" fmla="*/ 0 w 6091008"/>
                <a:gd name="connsiteY138" fmla="*/ 1198550 h 6858000"/>
                <a:gd name="connsiteX139" fmla="*/ 185957 w 6091008"/>
                <a:gd name="connsiteY139" fmla="*/ 961506 h 6858000"/>
                <a:gd name="connsiteX140" fmla="*/ 689746 w 6091008"/>
                <a:gd name="connsiteY140" fmla="*/ 447064 h 6858000"/>
                <a:gd name="connsiteX141" fmla="*/ 827126 w 6091008"/>
                <a:gd name="connsiteY141" fmla="*/ 333881 h 6858000"/>
                <a:gd name="connsiteX142" fmla="*/ 968997 w 6091008"/>
                <a:gd name="connsiteY142" fmla="*/ 228085 h 6858000"/>
                <a:gd name="connsiteX143" fmla="*/ 1004883 w 6091008"/>
                <a:gd name="connsiteY143" fmla="*/ 202373 h 6858000"/>
                <a:gd name="connsiteX144" fmla="*/ 1022826 w 6091008"/>
                <a:gd name="connsiteY144" fmla="*/ 189517 h 6858000"/>
                <a:gd name="connsiteX145" fmla="*/ 1041187 w 6091008"/>
                <a:gd name="connsiteY145" fmla="*/ 177509 h 6858000"/>
                <a:gd name="connsiteX146" fmla="*/ 1114760 w 6091008"/>
                <a:gd name="connsiteY146" fmla="*/ 129512 h 6858000"/>
                <a:gd name="connsiteX147" fmla="*/ 1188498 w 6091008"/>
                <a:gd name="connsiteY147" fmla="*/ 81854 h 6858000"/>
                <a:gd name="connsiteX148" fmla="*/ 1263461 w 6091008"/>
                <a:gd name="connsiteY148" fmla="*/ 3688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6091008" h="6858000">
                  <a:moveTo>
                    <a:pt x="0" y="5476844"/>
                  </a:moveTo>
                  <a:lnTo>
                    <a:pt x="15220" y="5501668"/>
                  </a:lnTo>
                  <a:cubicBezTo>
                    <a:pt x="69097" y="5585141"/>
                    <a:pt x="130925" y="5654403"/>
                    <a:pt x="198940" y="5717964"/>
                  </a:cubicBezTo>
                  <a:lnTo>
                    <a:pt x="251499" y="5763842"/>
                  </a:lnTo>
                  <a:lnTo>
                    <a:pt x="308460" y="5806337"/>
                  </a:lnTo>
                  <a:cubicBezTo>
                    <a:pt x="326685" y="5820934"/>
                    <a:pt x="348384" y="5833667"/>
                    <a:pt x="368305" y="5847248"/>
                  </a:cubicBezTo>
                  <a:cubicBezTo>
                    <a:pt x="388782" y="5860683"/>
                    <a:pt x="408424" y="5874336"/>
                    <a:pt x="430451" y="5887305"/>
                  </a:cubicBezTo>
                  <a:cubicBezTo>
                    <a:pt x="601703" y="5991186"/>
                    <a:pt x="792871" y="6091279"/>
                    <a:pt x="975811" y="6205653"/>
                  </a:cubicBezTo>
                  <a:cubicBezTo>
                    <a:pt x="1159565" y="6318920"/>
                    <a:pt x="1337666" y="6443625"/>
                    <a:pt x="1510250" y="6575390"/>
                  </a:cubicBezTo>
                  <a:cubicBezTo>
                    <a:pt x="1658997" y="6690317"/>
                    <a:pt x="1824862" y="6774210"/>
                    <a:pt x="2002437" y="6825029"/>
                  </a:cubicBezTo>
                  <a:cubicBezTo>
                    <a:pt x="2046812" y="6837803"/>
                    <a:pt x="2091936" y="6848385"/>
                    <a:pt x="2137670" y="6856874"/>
                  </a:cubicBezTo>
                  <a:lnTo>
                    <a:pt x="2145778" y="6858000"/>
                  </a:lnTo>
                  <a:lnTo>
                    <a:pt x="1098858" y="6858000"/>
                  </a:lnTo>
                  <a:lnTo>
                    <a:pt x="1004166" y="6786858"/>
                  </a:lnTo>
                  <a:cubicBezTo>
                    <a:pt x="920997" y="6725805"/>
                    <a:pt x="837118" y="6666016"/>
                    <a:pt x="751974" y="6608169"/>
                  </a:cubicBezTo>
                  <a:lnTo>
                    <a:pt x="623305" y="6522172"/>
                  </a:lnTo>
                  <a:lnTo>
                    <a:pt x="492346" y="6437477"/>
                  </a:lnTo>
                  <a:lnTo>
                    <a:pt x="358536" y="6352312"/>
                  </a:lnTo>
                  <a:lnTo>
                    <a:pt x="290710" y="6308820"/>
                  </a:lnTo>
                  <a:lnTo>
                    <a:pt x="221792" y="6263122"/>
                  </a:lnTo>
                  <a:cubicBezTo>
                    <a:pt x="198889" y="6248595"/>
                    <a:pt x="175526" y="6231442"/>
                    <a:pt x="152460" y="6215106"/>
                  </a:cubicBezTo>
                  <a:cubicBezTo>
                    <a:pt x="129301" y="6198154"/>
                    <a:pt x="105988" y="6183223"/>
                    <a:pt x="83055" y="6163978"/>
                  </a:cubicBezTo>
                  <a:lnTo>
                    <a:pt x="14161" y="6109014"/>
                  </a:lnTo>
                  <a:lnTo>
                    <a:pt x="0" y="6096195"/>
                  </a:lnTo>
                  <a:close/>
                  <a:moveTo>
                    <a:pt x="3707444" y="0"/>
                  </a:moveTo>
                  <a:lnTo>
                    <a:pt x="4265528" y="0"/>
                  </a:lnTo>
                  <a:lnTo>
                    <a:pt x="4291472" y="15596"/>
                  </a:lnTo>
                  <a:cubicBezTo>
                    <a:pt x="4339292" y="47637"/>
                    <a:pt x="4385917" y="82210"/>
                    <a:pt x="4431124" y="119052"/>
                  </a:cubicBezTo>
                  <a:cubicBezTo>
                    <a:pt x="4612085" y="266897"/>
                    <a:pt x="4766658" y="451392"/>
                    <a:pt x="4899570" y="643769"/>
                  </a:cubicBezTo>
                  <a:cubicBezTo>
                    <a:pt x="5032421" y="836866"/>
                    <a:pt x="5144168" y="1037706"/>
                    <a:pt x="5247925" y="1232134"/>
                  </a:cubicBezTo>
                  <a:cubicBezTo>
                    <a:pt x="5299886" y="1329516"/>
                    <a:pt x="5349860" y="1425631"/>
                    <a:pt x="5401234" y="1518442"/>
                  </a:cubicBezTo>
                  <a:lnTo>
                    <a:pt x="5480921" y="1662114"/>
                  </a:lnTo>
                  <a:cubicBezTo>
                    <a:pt x="5508162" y="1711659"/>
                    <a:pt x="5535098" y="1761858"/>
                    <a:pt x="5561804" y="1812436"/>
                  </a:cubicBezTo>
                  <a:cubicBezTo>
                    <a:pt x="5668394" y="2015131"/>
                    <a:pt x="5769309" y="2228374"/>
                    <a:pt x="5855037" y="2457716"/>
                  </a:cubicBezTo>
                  <a:cubicBezTo>
                    <a:pt x="5940757" y="2686612"/>
                    <a:pt x="6011031" y="2932566"/>
                    <a:pt x="6052254" y="3193699"/>
                  </a:cubicBezTo>
                  <a:cubicBezTo>
                    <a:pt x="6093625" y="3454283"/>
                    <a:pt x="6103924" y="3730828"/>
                    <a:pt x="6073151" y="4004612"/>
                  </a:cubicBezTo>
                  <a:lnTo>
                    <a:pt x="6067309" y="4055890"/>
                  </a:lnTo>
                  <a:cubicBezTo>
                    <a:pt x="6065066" y="4072953"/>
                    <a:pt x="6062462" y="4089919"/>
                    <a:pt x="6059979" y="4106917"/>
                  </a:cubicBezTo>
                  <a:lnTo>
                    <a:pt x="6052371" y="4158016"/>
                  </a:lnTo>
                  <a:cubicBezTo>
                    <a:pt x="6049766" y="4174982"/>
                    <a:pt x="6046401" y="4191890"/>
                    <a:pt x="6043434" y="4208759"/>
                  </a:cubicBezTo>
                  <a:cubicBezTo>
                    <a:pt x="6037102" y="4242536"/>
                    <a:pt x="6031011" y="4276380"/>
                    <a:pt x="6023229" y="4309769"/>
                  </a:cubicBezTo>
                  <a:cubicBezTo>
                    <a:pt x="6015690" y="4343223"/>
                    <a:pt x="6008874" y="4376870"/>
                    <a:pt x="5999922" y="4409799"/>
                  </a:cubicBezTo>
                  <a:lnTo>
                    <a:pt x="5987157" y="4459369"/>
                  </a:lnTo>
                  <a:cubicBezTo>
                    <a:pt x="5982945" y="4476053"/>
                    <a:pt x="5978687" y="4492427"/>
                    <a:pt x="5973731" y="4508027"/>
                  </a:cubicBezTo>
                  <a:lnTo>
                    <a:pt x="5944653" y="4602538"/>
                  </a:lnTo>
                  <a:lnTo>
                    <a:pt x="5915334" y="4696982"/>
                  </a:lnTo>
                  <a:cubicBezTo>
                    <a:pt x="5905346" y="4728457"/>
                    <a:pt x="5892944" y="4759283"/>
                    <a:pt x="5881786" y="4790295"/>
                  </a:cubicBezTo>
                  <a:cubicBezTo>
                    <a:pt x="5791737" y="5038923"/>
                    <a:pt x="5677271" y="5280123"/>
                    <a:pt x="5539609" y="5504511"/>
                  </a:cubicBezTo>
                  <a:lnTo>
                    <a:pt x="5432400" y="5669348"/>
                  </a:lnTo>
                  <a:cubicBezTo>
                    <a:pt x="5423763" y="5683225"/>
                    <a:pt x="5413823" y="5696165"/>
                    <a:pt x="5404330" y="5709372"/>
                  </a:cubicBezTo>
                  <a:lnTo>
                    <a:pt x="5375525" y="5748757"/>
                  </a:lnTo>
                  <a:lnTo>
                    <a:pt x="5317831" y="5827355"/>
                  </a:lnTo>
                  <a:cubicBezTo>
                    <a:pt x="5308217" y="5840529"/>
                    <a:pt x="5298639" y="5853567"/>
                    <a:pt x="5288208" y="5865932"/>
                  </a:cubicBezTo>
                  <a:cubicBezTo>
                    <a:pt x="5283153" y="5872232"/>
                    <a:pt x="5278509" y="5878936"/>
                    <a:pt x="5273251" y="5885035"/>
                  </a:cubicBezTo>
                  <a:cubicBezTo>
                    <a:pt x="5267908" y="5890963"/>
                    <a:pt x="5262120" y="5896624"/>
                    <a:pt x="5256656" y="5902520"/>
                  </a:cubicBezTo>
                  <a:lnTo>
                    <a:pt x="5189858" y="5971616"/>
                  </a:lnTo>
                  <a:cubicBezTo>
                    <a:pt x="5178681" y="5982899"/>
                    <a:pt x="5167959" y="5994892"/>
                    <a:pt x="5156287" y="6005600"/>
                  </a:cubicBezTo>
                  <a:lnTo>
                    <a:pt x="5121598" y="6037962"/>
                  </a:lnTo>
                  <a:lnTo>
                    <a:pt x="5051798" y="6101838"/>
                  </a:lnTo>
                  <a:cubicBezTo>
                    <a:pt x="4864110" y="6268956"/>
                    <a:pt x="4663874" y="6407541"/>
                    <a:pt x="4463594" y="6532280"/>
                  </a:cubicBezTo>
                  <a:cubicBezTo>
                    <a:pt x="4438472" y="6547774"/>
                    <a:pt x="4413434" y="6563439"/>
                    <a:pt x="4388637" y="6579169"/>
                  </a:cubicBezTo>
                  <a:lnTo>
                    <a:pt x="4312856" y="6623337"/>
                  </a:lnTo>
                  <a:lnTo>
                    <a:pt x="4237558" y="6667632"/>
                  </a:lnTo>
                  <a:cubicBezTo>
                    <a:pt x="4212548" y="6682715"/>
                    <a:pt x="4186842" y="6695553"/>
                    <a:pt x="4161774" y="6709883"/>
                  </a:cubicBezTo>
                  <a:cubicBezTo>
                    <a:pt x="4111167" y="6737392"/>
                    <a:pt x="4061123" y="6766670"/>
                    <a:pt x="4010448" y="6792981"/>
                  </a:cubicBezTo>
                  <a:cubicBezTo>
                    <a:pt x="3985322" y="6806562"/>
                    <a:pt x="3960037" y="6820248"/>
                    <a:pt x="3935163" y="6834338"/>
                  </a:cubicBezTo>
                  <a:lnTo>
                    <a:pt x="3892887" y="6858000"/>
                  </a:lnTo>
                  <a:lnTo>
                    <a:pt x="2743942" y="6858000"/>
                  </a:lnTo>
                  <a:lnTo>
                    <a:pt x="2852577" y="6838910"/>
                  </a:lnTo>
                  <a:cubicBezTo>
                    <a:pt x="2949686" y="6818527"/>
                    <a:pt x="3046805" y="6791706"/>
                    <a:pt x="3143255" y="6759775"/>
                  </a:cubicBezTo>
                  <a:cubicBezTo>
                    <a:pt x="3239807" y="6727945"/>
                    <a:pt x="3335416" y="6689975"/>
                    <a:pt x="3430899" y="6650056"/>
                  </a:cubicBezTo>
                  <a:cubicBezTo>
                    <a:pt x="3526299" y="6609969"/>
                    <a:pt x="3621242" y="6565786"/>
                    <a:pt x="3713289" y="6514054"/>
                  </a:cubicBezTo>
                  <a:cubicBezTo>
                    <a:pt x="3805137" y="6460650"/>
                    <a:pt x="3895762" y="6401178"/>
                    <a:pt x="3981228" y="6334878"/>
                  </a:cubicBezTo>
                  <a:cubicBezTo>
                    <a:pt x="4024934" y="6303166"/>
                    <a:pt x="4066572" y="6268544"/>
                    <a:pt x="4107885" y="6233689"/>
                  </a:cubicBezTo>
                  <a:cubicBezTo>
                    <a:pt x="4128602" y="6216277"/>
                    <a:pt x="4149365" y="6199173"/>
                    <a:pt x="4169795" y="6181389"/>
                  </a:cubicBezTo>
                  <a:cubicBezTo>
                    <a:pt x="4189729" y="6163032"/>
                    <a:pt x="4209542" y="6144643"/>
                    <a:pt x="4229189" y="6125914"/>
                  </a:cubicBezTo>
                  <a:cubicBezTo>
                    <a:pt x="4387326" y="5978255"/>
                    <a:pt x="4528049" y="5812977"/>
                    <a:pt x="4652064" y="5641457"/>
                  </a:cubicBezTo>
                  <a:lnTo>
                    <a:pt x="4697555" y="5576516"/>
                  </a:lnTo>
                  <a:lnTo>
                    <a:pt x="4720492" y="5544537"/>
                  </a:lnTo>
                  <a:cubicBezTo>
                    <a:pt x="4728246" y="5533956"/>
                    <a:pt x="4734819" y="5522469"/>
                    <a:pt x="4741922" y="5511420"/>
                  </a:cubicBezTo>
                  <a:lnTo>
                    <a:pt x="4784179" y="5445022"/>
                  </a:lnTo>
                  <a:cubicBezTo>
                    <a:pt x="4787730" y="5439497"/>
                    <a:pt x="4791161" y="5433940"/>
                    <a:pt x="4794796" y="5428584"/>
                  </a:cubicBezTo>
                  <a:cubicBezTo>
                    <a:pt x="4798637" y="5423432"/>
                    <a:pt x="4803091" y="5418884"/>
                    <a:pt x="4807173" y="5413795"/>
                  </a:cubicBezTo>
                  <a:cubicBezTo>
                    <a:pt x="4815384" y="5403926"/>
                    <a:pt x="4822656" y="5393214"/>
                    <a:pt x="4830010" y="5382674"/>
                  </a:cubicBezTo>
                  <a:lnTo>
                    <a:pt x="4874298" y="5319323"/>
                  </a:lnTo>
                  <a:lnTo>
                    <a:pt x="4896484" y="5287734"/>
                  </a:lnTo>
                  <a:cubicBezTo>
                    <a:pt x="4903839" y="5277191"/>
                    <a:pt x="4911520" y="5266885"/>
                    <a:pt x="4918019" y="5255673"/>
                  </a:cubicBezTo>
                  <a:lnTo>
                    <a:pt x="4999238" y="5124058"/>
                  </a:lnTo>
                  <a:cubicBezTo>
                    <a:pt x="5102559" y="4945225"/>
                    <a:pt x="5185787" y="4753943"/>
                    <a:pt x="5251271" y="4554965"/>
                  </a:cubicBezTo>
                  <a:cubicBezTo>
                    <a:pt x="5259371" y="4530051"/>
                    <a:pt x="5268846" y="4505799"/>
                    <a:pt x="5276136" y="4480521"/>
                  </a:cubicBezTo>
                  <a:lnTo>
                    <a:pt x="5297442" y="4404389"/>
                  </a:lnTo>
                  <a:lnTo>
                    <a:pt x="5318953" y="4328458"/>
                  </a:lnTo>
                  <a:cubicBezTo>
                    <a:pt x="5322895" y="4315679"/>
                    <a:pt x="5325929" y="4303390"/>
                    <a:pt x="5328684" y="4291175"/>
                  </a:cubicBezTo>
                  <a:lnTo>
                    <a:pt x="5337470" y="4254522"/>
                  </a:lnTo>
                  <a:cubicBezTo>
                    <a:pt x="5343899" y="4230045"/>
                    <a:pt x="5348129" y="4205565"/>
                    <a:pt x="5353277" y="4181038"/>
                  </a:cubicBezTo>
                  <a:cubicBezTo>
                    <a:pt x="5358786" y="4156608"/>
                    <a:pt x="5362533" y="4132000"/>
                    <a:pt x="5366762" y="4107520"/>
                  </a:cubicBezTo>
                  <a:cubicBezTo>
                    <a:pt x="5368877" y="4095280"/>
                    <a:pt x="5371390" y="4083000"/>
                    <a:pt x="5373105" y="4070802"/>
                  </a:cubicBezTo>
                  <a:lnTo>
                    <a:pt x="5378288" y="4034066"/>
                  </a:lnTo>
                  <a:lnTo>
                    <a:pt x="5383471" y="3997331"/>
                  </a:lnTo>
                  <a:lnTo>
                    <a:pt x="5387373" y="3960547"/>
                  </a:lnTo>
                  <a:cubicBezTo>
                    <a:pt x="5408513" y="3764258"/>
                    <a:pt x="5404752" y="3567184"/>
                    <a:pt x="5375699" y="3369810"/>
                  </a:cubicBezTo>
                  <a:cubicBezTo>
                    <a:pt x="5347044" y="3172396"/>
                    <a:pt x="5293473" y="2975222"/>
                    <a:pt x="5225695" y="2777923"/>
                  </a:cubicBezTo>
                  <a:cubicBezTo>
                    <a:pt x="5157675" y="2580560"/>
                    <a:pt x="5075729" y="2382997"/>
                    <a:pt x="4989893" y="2181595"/>
                  </a:cubicBezTo>
                  <a:lnTo>
                    <a:pt x="4856777" y="1872581"/>
                  </a:lnTo>
                  <a:cubicBezTo>
                    <a:pt x="4811108" y="1763784"/>
                    <a:pt x="4768691" y="1655416"/>
                    <a:pt x="4729367" y="1547581"/>
                  </a:cubicBezTo>
                  <a:cubicBezTo>
                    <a:pt x="4650320" y="1331954"/>
                    <a:pt x="4585048" y="1118545"/>
                    <a:pt x="4510575" y="917244"/>
                  </a:cubicBezTo>
                  <a:cubicBezTo>
                    <a:pt x="4473339" y="816594"/>
                    <a:pt x="4433491" y="718925"/>
                    <a:pt x="4387446" y="626512"/>
                  </a:cubicBezTo>
                  <a:cubicBezTo>
                    <a:pt x="4341559" y="533993"/>
                    <a:pt x="4289352" y="446701"/>
                    <a:pt x="4227716" y="368510"/>
                  </a:cubicBezTo>
                  <a:cubicBezTo>
                    <a:pt x="4166554" y="290006"/>
                    <a:pt x="4096194" y="220222"/>
                    <a:pt x="4017774" y="161674"/>
                  </a:cubicBezTo>
                  <a:cubicBezTo>
                    <a:pt x="3939391" y="102989"/>
                    <a:pt x="3853034" y="55709"/>
                    <a:pt x="3761542" y="19860"/>
                  </a:cubicBezTo>
                  <a:lnTo>
                    <a:pt x="3727185" y="6533"/>
                  </a:lnTo>
                  <a:close/>
                  <a:moveTo>
                    <a:pt x="1325680" y="0"/>
                  </a:moveTo>
                  <a:lnTo>
                    <a:pt x="2347354" y="0"/>
                  </a:lnTo>
                  <a:lnTo>
                    <a:pt x="2262734" y="20581"/>
                  </a:lnTo>
                  <a:cubicBezTo>
                    <a:pt x="2164073" y="49233"/>
                    <a:pt x="2066423" y="82020"/>
                    <a:pt x="1969830" y="118108"/>
                  </a:cubicBezTo>
                  <a:cubicBezTo>
                    <a:pt x="1945675" y="127092"/>
                    <a:pt x="1921391" y="135598"/>
                    <a:pt x="1897367" y="145059"/>
                  </a:cubicBezTo>
                  <a:cubicBezTo>
                    <a:pt x="1873522" y="155302"/>
                    <a:pt x="1849679" y="165546"/>
                    <a:pt x="1825860" y="175210"/>
                  </a:cubicBezTo>
                  <a:lnTo>
                    <a:pt x="1754258" y="204746"/>
                  </a:lnTo>
                  <a:lnTo>
                    <a:pt x="1683442" y="237143"/>
                  </a:lnTo>
                  <a:cubicBezTo>
                    <a:pt x="1659851" y="247896"/>
                    <a:pt x="1636127" y="258172"/>
                    <a:pt x="1612330" y="268724"/>
                  </a:cubicBezTo>
                  <a:lnTo>
                    <a:pt x="1542244" y="303229"/>
                  </a:lnTo>
                  <a:lnTo>
                    <a:pt x="1471990" y="337395"/>
                  </a:lnTo>
                  <a:cubicBezTo>
                    <a:pt x="1448660" y="349103"/>
                    <a:pt x="1425927" y="362441"/>
                    <a:pt x="1402813" y="374794"/>
                  </a:cubicBezTo>
                  <a:lnTo>
                    <a:pt x="1333886" y="412702"/>
                  </a:lnTo>
                  <a:cubicBezTo>
                    <a:pt x="1310940" y="425394"/>
                    <a:pt x="1288842" y="440228"/>
                    <a:pt x="1266278" y="453907"/>
                  </a:cubicBezTo>
                  <a:lnTo>
                    <a:pt x="1199136" y="496266"/>
                  </a:lnTo>
                  <a:lnTo>
                    <a:pt x="1182302" y="506917"/>
                  </a:lnTo>
                  <a:lnTo>
                    <a:pt x="1166009" y="518449"/>
                  </a:lnTo>
                  <a:lnTo>
                    <a:pt x="1133302" y="541479"/>
                  </a:lnTo>
                  <a:lnTo>
                    <a:pt x="1067923" y="587403"/>
                  </a:lnTo>
                  <a:lnTo>
                    <a:pt x="1051509" y="598902"/>
                  </a:lnTo>
                  <a:lnTo>
                    <a:pt x="1035673" y="611145"/>
                  </a:lnTo>
                  <a:lnTo>
                    <a:pt x="1003878" y="635598"/>
                  </a:lnTo>
                  <a:cubicBezTo>
                    <a:pt x="961473" y="668248"/>
                    <a:pt x="918407" y="699983"/>
                    <a:pt x="877673" y="735582"/>
                  </a:cubicBezTo>
                  <a:cubicBezTo>
                    <a:pt x="711850" y="872792"/>
                    <a:pt x="555901" y="1026776"/>
                    <a:pt x="417533" y="1198720"/>
                  </a:cubicBezTo>
                  <a:cubicBezTo>
                    <a:pt x="278999" y="1370325"/>
                    <a:pt x="156917" y="1557820"/>
                    <a:pt x="54935" y="1756293"/>
                  </a:cubicBezTo>
                  <a:lnTo>
                    <a:pt x="17844" y="1831433"/>
                  </a:lnTo>
                  <a:lnTo>
                    <a:pt x="0" y="1869131"/>
                  </a:lnTo>
                  <a:lnTo>
                    <a:pt x="0" y="1198550"/>
                  </a:lnTo>
                  <a:lnTo>
                    <a:pt x="185957" y="961506"/>
                  </a:lnTo>
                  <a:cubicBezTo>
                    <a:pt x="342426" y="776600"/>
                    <a:pt x="509755" y="602849"/>
                    <a:pt x="689746" y="447064"/>
                  </a:cubicBezTo>
                  <a:cubicBezTo>
                    <a:pt x="733932" y="406795"/>
                    <a:pt x="780859" y="370795"/>
                    <a:pt x="827126" y="333881"/>
                  </a:cubicBezTo>
                  <a:cubicBezTo>
                    <a:pt x="872886" y="295949"/>
                    <a:pt x="921195" y="262526"/>
                    <a:pt x="968997" y="228085"/>
                  </a:cubicBezTo>
                  <a:lnTo>
                    <a:pt x="1004883" y="202373"/>
                  </a:lnTo>
                  <a:lnTo>
                    <a:pt x="1022826" y="189517"/>
                  </a:lnTo>
                  <a:lnTo>
                    <a:pt x="1041187" y="177509"/>
                  </a:lnTo>
                  <a:lnTo>
                    <a:pt x="1114760" y="129512"/>
                  </a:lnTo>
                  <a:cubicBezTo>
                    <a:pt x="1139435" y="113750"/>
                    <a:pt x="1163439" y="96630"/>
                    <a:pt x="1188498" y="81854"/>
                  </a:cubicBezTo>
                  <a:lnTo>
                    <a:pt x="1263461" y="36880"/>
                  </a:ln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01D44A9-1D51-461B-A228-06F6C500B0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369"/>
              <a:ext cx="6055600" cy="6858000"/>
            </a:xfrm>
            <a:custGeom>
              <a:avLst/>
              <a:gdLst>
                <a:gd name="connsiteX0" fmla="*/ 0 w 6055600"/>
                <a:gd name="connsiteY0" fmla="*/ 5960220 h 6858000"/>
                <a:gd name="connsiteX1" fmla="*/ 36039 w 6055600"/>
                <a:gd name="connsiteY1" fmla="*/ 6002605 h 6858000"/>
                <a:gd name="connsiteX2" fmla="*/ 92950 w 6055600"/>
                <a:gd name="connsiteY2" fmla="*/ 6059050 h 6858000"/>
                <a:gd name="connsiteX3" fmla="*/ 153706 w 6055600"/>
                <a:gd name="connsiteY3" fmla="*/ 6111427 h 6858000"/>
                <a:gd name="connsiteX4" fmla="*/ 216806 w 6055600"/>
                <a:gd name="connsiteY4" fmla="*/ 6161603 h 6858000"/>
                <a:gd name="connsiteX5" fmla="*/ 281945 w 6055600"/>
                <a:gd name="connsiteY5" fmla="*/ 6209777 h 6858000"/>
                <a:gd name="connsiteX6" fmla="*/ 553337 w 6055600"/>
                <a:gd name="connsiteY6" fmla="*/ 6391500 h 6858000"/>
                <a:gd name="connsiteX7" fmla="*/ 690543 w 6055600"/>
                <a:gd name="connsiteY7" fmla="*/ 6481634 h 6858000"/>
                <a:gd name="connsiteX8" fmla="*/ 827127 w 6055600"/>
                <a:gd name="connsiteY8" fmla="*/ 6573159 h 6858000"/>
                <a:gd name="connsiteX9" fmla="*/ 1095915 w 6055600"/>
                <a:gd name="connsiteY9" fmla="*/ 6762202 h 6858000"/>
                <a:gd name="connsiteX10" fmla="*/ 1224853 w 6055600"/>
                <a:gd name="connsiteY10" fmla="*/ 6858000 h 6858000"/>
                <a:gd name="connsiteX11" fmla="*/ 1154072 w 6055600"/>
                <a:gd name="connsiteY11" fmla="*/ 6858000 h 6858000"/>
                <a:gd name="connsiteX12" fmla="*/ 1073489 w 6055600"/>
                <a:gd name="connsiteY12" fmla="*/ 6799140 h 6858000"/>
                <a:gd name="connsiteX13" fmla="*/ 800175 w 6055600"/>
                <a:gd name="connsiteY13" fmla="*/ 6620441 h 6858000"/>
                <a:gd name="connsiteX14" fmla="*/ 231518 w 6055600"/>
                <a:gd name="connsiteY14" fmla="*/ 6299323 h 6858000"/>
                <a:gd name="connsiteX15" fmla="*/ 160401 w 6055600"/>
                <a:gd name="connsiteY15" fmla="*/ 6256627 h 6858000"/>
                <a:gd name="connsiteX16" fmla="*/ 89697 w 6055600"/>
                <a:gd name="connsiteY16" fmla="*/ 6211916 h 6858000"/>
                <a:gd name="connsiteX17" fmla="*/ 20148 w 6055600"/>
                <a:gd name="connsiteY17" fmla="*/ 6163835 h 6858000"/>
                <a:gd name="connsiteX18" fmla="*/ 0 w 6055600"/>
                <a:gd name="connsiteY18" fmla="*/ 6147796 h 6858000"/>
                <a:gd name="connsiteX19" fmla="*/ 3748345 w 6055600"/>
                <a:gd name="connsiteY19" fmla="*/ 0 h 6858000"/>
                <a:gd name="connsiteX20" fmla="*/ 4277792 w 6055600"/>
                <a:gd name="connsiteY20" fmla="*/ 0 h 6858000"/>
                <a:gd name="connsiteX21" fmla="*/ 4339531 w 6055600"/>
                <a:gd name="connsiteY21" fmla="*/ 40262 h 6858000"/>
                <a:gd name="connsiteX22" fmla="*/ 4476306 w 6055600"/>
                <a:gd name="connsiteY22" fmla="*/ 153922 h 6858000"/>
                <a:gd name="connsiteX23" fmla="*/ 4713639 w 6055600"/>
                <a:gd name="connsiteY23" fmla="*/ 422076 h 6858000"/>
                <a:gd name="connsiteX24" fmla="*/ 4906991 w 6055600"/>
                <a:gd name="connsiteY24" fmla="*/ 723463 h 6858000"/>
                <a:gd name="connsiteX25" fmla="*/ 5070511 w 6055600"/>
                <a:gd name="connsiteY25" fmla="*/ 1037524 h 6858000"/>
                <a:gd name="connsiteX26" fmla="*/ 5219493 w 6055600"/>
                <a:gd name="connsiteY26" fmla="*/ 1352079 h 6858000"/>
                <a:gd name="connsiteX27" fmla="*/ 5367779 w 6055600"/>
                <a:gd name="connsiteY27" fmla="*/ 1658945 h 6858000"/>
                <a:gd name="connsiteX28" fmla="*/ 5446095 w 6055600"/>
                <a:gd name="connsiteY28" fmla="*/ 1811301 h 6858000"/>
                <a:gd name="connsiteX29" fmla="*/ 5525115 w 6055600"/>
                <a:gd name="connsiteY29" fmla="*/ 1967103 h 6858000"/>
                <a:gd name="connsiteX30" fmla="*/ 5816642 w 6055600"/>
                <a:gd name="connsiteY30" fmla="*/ 2618837 h 6858000"/>
                <a:gd name="connsiteX31" fmla="*/ 6015787 w 6055600"/>
                <a:gd name="connsiteY31" fmla="*/ 3339957 h 6858000"/>
                <a:gd name="connsiteX32" fmla="*/ 6054206 w 6055600"/>
                <a:gd name="connsiteY32" fmla="*/ 3727239 h 6858000"/>
                <a:gd name="connsiteX33" fmla="*/ 6039811 w 6055600"/>
                <a:gd name="connsiteY33" fmla="*/ 4122735 h 6858000"/>
                <a:gd name="connsiteX34" fmla="*/ 5971601 w 6055600"/>
                <a:gd name="connsiteY34" fmla="*/ 4514288 h 6858000"/>
                <a:gd name="connsiteX35" fmla="*/ 5946751 w 6055600"/>
                <a:gd name="connsiteY35" fmla="*/ 4609838 h 6858000"/>
                <a:gd name="connsiteX36" fmla="*/ 5919986 w 6055600"/>
                <a:gd name="connsiteY36" fmla="*/ 4703178 h 6858000"/>
                <a:gd name="connsiteX37" fmla="*/ 5890731 w 6055600"/>
                <a:gd name="connsiteY37" fmla="*/ 4795992 h 6858000"/>
                <a:gd name="connsiteX38" fmla="*/ 5859058 w 6055600"/>
                <a:gd name="connsiteY38" fmla="*/ 4888015 h 6858000"/>
                <a:gd name="connsiteX39" fmla="*/ 5525053 w 6055600"/>
                <a:gd name="connsiteY39" fmla="*/ 5588449 h 6858000"/>
                <a:gd name="connsiteX40" fmla="*/ 5058962 w 6055600"/>
                <a:gd name="connsiteY40" fmla="*/ 6189929 h 6858000"/>
                <a:gd name="connsiteX41" fmla="*/ 4787706 w 6055600"/>
                <a:gd name="connsiteY41" fmla="*/ 6442985 h 6858000"/>
                <a:gd name="connsiteX42" fmla="*/ 4498686 w 6055600"/>
                <a:gd name="connsiteY42" fmla="*/ 6663678 h 6858000"/>
                <a:gd name="connsiteX43" fmla="*/ 4197167 w 6055600"/>
                <a:gd name="connsiteY43" fmla="*/ 6854053 h 6858000"/>
                <a:gd name="connsiteX44" fmla="*/ 4189720 w 6055600"/>
                <a:gd name="connsiteY44" fmla="*/ 6858000 h 6858000"/>
                <a:gd name="connsiteX45" fmla="*/ 3651929 w 6055600"/>
                <a:gd name="connsiteY45" fmla="*/ 6858000 h 6858000"/>
                <a:gd name="connsiteX46" fmla="*/ 3789040 w 6055600"/>
                <a:gd name="connsiteY46" fmla="*/ 6778034 h 6858000"/>
                <a:gd name="connsiteX47" fmla="*/ 4335568 w 6055600"/>
                <a:gd name="connsiteY47" fmla="*/ 6382709 h 6858000"/>
                <a:gd name="connsiteX48" fmla="*/ 4586923 w 6055600"/>
                <a:gd name="connsiteY48" fmla="*/ 6158577 h 6858000"/>
                <a:gd name="connsiteX49" fmla="*/ 4819585 w 6055600"/>
                <a:gd name="connsiteY49" fmla="*/ 5915847 h 6858000"/>
                <a:gd name="connsiteX50" fmla="*/ 5214727 w 6055600"/>
                <a:gd name="connsiteY50" fmla="*/ 5371094 h 6858000"/>
                <a:gd name="connsiteX51" fmla="*/ 5495409 w 6055600"/>
                <a:gd name="connsiteY51" fmla="*/ 4752778 h 6858000"/>
                <a:gd name="connsiteX52" fmla="*/ 5522322 w 6055600"/>
                <a:gd name="connsiteY52" fmla="*/ 4671511 h 6858000"/>
                <a:gd name="connsiteX53" fmla="*/ 5547631 w 6055600"/>
                <a:gd name="connsiteY53" fmla="*/ 4589675 h 6858000"/>
                <a:gd name="connsiteX54" fmla="*/ 5570792 w 6055600"/>
                <a:gd name="connsiteY54" fmla="*/ 4506978 h 6858000"/>
                <a:gd name="connsiteX55" fmla="*/ 5591541 w 6055600"/>
                <a:gd name="connsiteY55" fmla="*/ 4425334 h 6858000"/>
                <a:gd name="connsiteX56" fmla="*/ 5649500 w 6055600"/>
                <a:gd name="connsiteY56" fmla="*/ 4097286 h 6858000"/>
                <a:gd name="connsiteX57" fmla="*/ 5637615 w 6055600"/>
                <a:gd name="connsiteY57" fmla="*/ 3437524 h 6858000"/>
                <a:gd name="connsiteX58" fmla="*/ 5475454 w 6055600"/>
                <a:gd name="connsiteY58" fmla="*/ 2791575 h 6858000"/>
                <a:gd name="connsiteX59" fmla="*/ 5217600 w 6055600"/>
                <a:gd name="connsiteY59" fmla="*/ 2164719 h 6858000"/>
                <a:gd name="connsiteX60" fmla="*/ 5144941 w 6055600"/>
                <a:gd name="connsiteY60" fmla="*/ 2009490 h 6858000"/>
                <a:gd name="connsiteX61" fmla="*/ 5070052 w 6055600"/>
                <a:gd name="connsiteY61" fmla="*/ 1851823 h 6858000"/>
                <a:gd name="connsiteX62" fmla="*/ 4926984 w 6055600"/>
                <a:gd name="connsiteY62" fmla="*/ 1529226 h 6858000"/>
                <a:gd name="connsiteX63" fmla="*/ 4790925 w 6055600"/>
                <a:gd name="connsiteY63" fmla="*/ 1209923 h 6858000"/>
                <a:gd name="connsiteX64" fmla="*/ 4650559 w 6055600"/>
                <a:gd name="connsiteY64" fmla="*/ 902490 h 6858000"/>
                <a:gd name="connsiteX65" fmla="*/ 4491930 w 6055600"/>
                <a:gd name="connsiteY65" fmla="*/ 616919 h 6858000"/>
                <a:gd name="connsiteX66" fmla="*/ 4302323 w 6055600"/>
                <a:gd name="connsiteY66" fmla="*/ 366083 h 6858000"/>
                <a:gd name="connsiteX67" fmla="*/ 4072203 w 6055600"/>
                <a:gd name="connsiteY67" fmla="*/ 164982 h 6858000"/>
                <a:gd name="connsiteX68" fmla="*/ 3803964 w 6055600"/>
                <a:gd name="connsiteY68" fmla="*/ 21052 h 6858000"/>
                <a:gd name="connsiteX69" fmla="*/ 3768314 w 6055600"/>
                <a:gd name="connsiteY69" fmla="*/ 6826 h 6858000"/>
                <a:gd name="connsiteX70" fmla="*/ 1589779 w 6055600"/>
                <a:gd name="connsiteY70" fmla="*/ 0 h 6858000"/>
                <a:gd name="connsiteX71" fmla="*/ 1918056 w 6055600"/>
                <a:gd name="connsiteY71" fmla="*/ 0 h 6858000"/>
                <a:gd name="connsiteX72" fmla="*/ 1764243 w 6055600"/>
                <a:gd name="connsiteY72" fmla="*/ 55145 h 6858000"/>
                <a:gd name="connsiteX73" fmla="*/ 1313330 w 6055600"/>
                <a:gd name="connsiteY73" fmla="*/ 274424 h 6858000"/>
                <a:gd name="connsiteX74" fmla="*/ 295673 w 6055600"/>
                <a:gd name="connsiteY74" fmla="*/ 1187630 h 6858000"/>
                <a:gd name="connsiteX75" fmla="*/ 96207 w 6055600"/>
                <a:gd name="connsiteY75" fmla="*/ 1474327 h 6858000"/>
                <a:gd name="connsiteX76" fmla="*/ 0 w 6055600"/>
                <a:gd name="connsiteY76" fmla="*/ 1641460 h 6858000"/>
                <a:gd name="connsiteX77" fmla="*/ 0 w 6055600"/>
                <a:gd name="connsiteY77" fmla="*/ 1224218 h 6858000"/>
                <a:gd name="connsiteX78" fmla="*/ 150937 w 6055600"/>
                <a:gd name="connsiteY78" fmla="*/ 1040975 h 6858000"/>
                <a:gd name="connsiteX79" fmla="*/ 1264907 w 6055600"/>
                <a:gd name="connsiteY79" fmla="*/ 158248 h 6858000"/>
                <a:gd name="connsiteX80" fmla="*/ 1575167 w 6055600"/>
                <a:gd name="connsiteY80" fmla="*/ 567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055600" h="6858000">
                  <a:moveTo>
                    <a:pt x="0" y="5960220"/>
                  </a:moveTo>
                  <a:lnTo>
                    <a:pt x="36039" y="6002605"/>
                  </a:lnTo>
                  <a:cubicBezTo>
                    <a:pt x="54896" y="6021530"/>
                    <a:pt x="73635" y="6040425"/>
                    <a:pt x="92950" y="6059050"/>
                  </a:cubicBezTo>
                  <a:lnTo>
                    <a:pt x="153706" y="6111427"/>
                  </a:lnTo>
                  <a:cubicBezTo>
                    <a:pt x="173546" y="6129485"/>
                    <a:pt x="195722" y="6144912"/>
                    <a:pt x="216806" y="6161603"/>
                  </a:cubicBezTo>
                  <a:cubicBezTo>
                    <a:pt x="238229" y="6177961"/>
                    <a:pt x="259466" y="6194551"/>
                    <a:pt x="281945" y="6209777"/>
                  </a:cubicBezTo>
                  <a:cubicBezTo>
                    <a:pt x="369940" y="6272709"/>
                    <a:pt x="461791" y="6332004"/>
                    <a:pt x="553337" y="6391500"/>
                  </a:cubicBezTo>
                  <a:lnTo>
                    <a:pt x="690543" y="6481634"/>
                  </a:lnTo>
                  <a:lnTo>
                    <a:pt x="827127" y="6573159"/>
                  </a:lnTo>
                  <a:cubicBezTo>
                    <a:pt x="917674" y="6634511"/>
                    <a:pt x="1007156" y="6697737"/>
                    <a:pt x="1095915" y="6762202"/>
                  </a:cubicBezTo>
                  <a:lnTo>
                    <a:pt x="1224853" y="6858000"/>
                  </a:lnTo>
                  <a:lnTo>
                    <a:pt x="1154072" y="6858000"/>
                  </a:lnTo>
                  <a:lnTo>
                    <a:pt x="1073489" y="6799140"/>
                  </a:lnTo>
                  <a:cubicBezTo>
                    <a:pt x="983882" y="6736908"/>
                    <a:pt x="892851" y="6677125"/>
                    <a:pt x="800175" y="6620441"/>
                  </a:cubicBezTo>
                  <a:cubicBezTo>
                    <a:pt x="615108" y="6506015"/>
                    <a:pt x="422939" y="6407807"/>
                    <a:pt x="231518" y="6299323"/>
                  </a:cubicBezTo>
                  <a:cubicBezTo>
                    <a:pt x="207467" y="6286226"/>
                    <a:pt x="184098" y="6271045"/>
                    <a:pt x="160401" y="6256627"/>
                  </a:cubicBezTo>
                  <a:cubicBezTo>
                    <a:pt x="136809" y="6241811"/>
                    <a:pt x="112558" y="6228518"/>
                    <a:pt x="89697" y="6211916"/>
                  </a:cubicBezTo>
                  <a:lnTo>
                    <a:pt x="20148" y="6163835"/>
                  </a:lnTo>
                  <a:lnTo>
                    <a:pt x="0" y="6147796"/>
                  </a:lnTo>
                  <a:close/>
                  <a:moveTo>
                    <a:pt x="3748345" y="0"/>
                  </a:moveTo>
                  <a:lnTo>
                    <a:pt x="4277792" y="0"/>
                  </a:lnTo>
                  <a:lnTo>
                    <a:pt x="4339531" y="40262"/>
                  </a:lnTo>
                  <a:cubicBezTo>
                    <a:pt x="4386991" y="75346"/>
                    <a:pt x="4432680" y="113353"/>
                    <a:pt x="4476306" y="153922"/>
                  </a:cubicBezTo>
                  <a:cubicBezTo>
                    <a:pt x="4563779" y="234693"/>
                    <a:pt x="4642423" y="325982"/>
                    <a:pt x="4713639" y="422076"/>
                  </a:cubicBezTo>
                  <a:cubicBezTo>
                    <a:pt x="4784481" y="518635"/>
                    <a:pt x="4848552" y="619893"/>
                    <a:pt x="4906991" y="723463"/>
                  </a:cubicBezTo>
                  <a:cubicBezTo>
                    <a:pt x="4965582" y="826932"/>
                    <a:pt x="5019421" y="932243"/>
                    <a:pt x="5070511" y="1037524"/>
                  </a:cubicBezTo>
                  <a:cubicBezTo>
                    <a:pt x="5121871" y="1142738"/>
                    <a:pt x="5170833" y="1248016"/>
                    <a:pt x="5219493" y="1352079"/>
                  </a:cubicBezTo>
                  <a:cubicBezTo>
                    <a:pt x="5268459" y="1455943"/>
                    <a:pt x="5317204" y="1558756"/>
                    <a:pt x="5367779" y="1658945"/>
                  </a:cubicBezTo>
                  <a:lnTo>
                    <a:pt x="5446095" y="1811301"/>
                  </a:lnTo>
                  <a:cubicBezTo>
                    <a:pt x="5472584" y="1862992"/>
                    <a:pt x="5498885" y="1914915"/>
                    <a:pt x="5525115" y="1967103"/>
                  </a:cubicBezTo>
                  <a:cubicBezTo>
                    <a:pt x="5629428" y="2176256"/>
                    <a:pt x="5730254" y="2391411"/>
                    <a:pt x="5816642" y="2618837"/>
                  </a:cubicBezTo>
                  <a:cubicBezTo>
                    <a:pt x="5902562" y="2846137"/>
                    <a:pt x="5974641" y="3086291"/>
                    <a:pt x="6015787" y="3339957"/>
                  </a:cubicBezTo>
                  <a:cubicBezTo>
                    <a:pt x="6036373" y="3466512"/>
                    <a:pt x="6050262" y="3596084"/>
                    <a:pt x="6054206" y="3727239"/>
                  </a:cubicBezTo>
                  <a:cubicBezTo>
                    <a:pt x="6058266" y="3858425"/>
                    <a:pt x="6053460" y="3990915"/>
                    <a:pt x="6039811" y="4122735"/>
                  </a:cubicBezTo>
                  <a:cubicBezTo>
                    <a:pt x="6026397" y="4254618"/>
                    <a:pt x="6002552" y="4385688"/>
                    <a:pt x="5971601" y="4514288"/>
                  </a:cubicBezTo>
                  <a:cubicBezTo>
                    <a:pt x="5963342" y="4546050"/>
                    <a:pt x="5955885" y="4579019"/>
                    <a:pt x="5946751" y="4609838"/>
                  </a:cubicBezTo>
                  <a:lnTo>
                    <a:pt x="5919986" y="4703178"/>
                  </a:lnTo>
                  <a:lnTo>
                    <a:pt x="5890731" y="4795992"/>
                  </a:lnTo>
                  <a:cubicBezTo>
                    <a:pt x="5880825" y="4826888"/>
                    <a:pt x="5869667" y="4857307"/>
                    <a:pt x="5859058" y="4888015"/>
                  </a:cubicBezTo>
                  <a:cubicBezTo>
                    <a:pt x="5772112" y="5132558"/>
                    <a:pt x="5660551" y="5369373"/>
                    <a:pt x="5525053" y="5588449"/>
                  </a:cubicBezTo>
                  <a:cubicBezTo>
                    <a:pt x="5389674" y="5807557"/>
                    <a:pt x="5232835" y="6010440"/>
                    <a:pt x="5058962" y="6189929"/>
                  </a:cubicBezTo>
                  <a:cubicBezTo>
                    <a:pt x="4972125" y="6279771"/>
                    <a:pt x="4880998" y="6363650"/>
                    <a:pt x="4787706" y="6442985"/>
                  </a:cubicBezTo>
                  <a:cubicBezTo>
                    <a:pt x="4693655" y="6521410"/>
                    <a:pt x="4597439" y="6595290"/>
                    <a:pt x="4498686" y="6663678"/>
                  </a:cubicBezTo>
                  <a:cubicBezTo>
                    <a:pt x="4399893" y="6731984"/>
                    <a:pt x="4299240" y="6795191"/>
                    <a:pt x="4197167" y="6854053"/>
                  </a:cubicBezTo>
                  <a:lnTo>
                    <a:pt x="4189720" y="6858000"/>
                  </a:lnTo>
                  <a:lnTo>
                    <a:pt x="3651929" y="6858000"/>
                  </a:lnTo>
                  <a:lnTo>
                    <a:pt x="3789040" y="6778034"/>
                  </a:lnTo>
                  <a:cubicBezTo>
                    <a:pt x="3978462" y="6656931"/>
                    <a:pt x="4162446" y="6525734"/>
                    <a:pt x="4335568" y="6382709"/>
                  </a:cubicBezTo>
                  <a:cubicBezTo>
                    <a:pt x="4422084" y="6310901"/>
                    <a:pt x="4506335" y="6236787"/>
                    <a:pt x="4586923" y="6158577"/>
                  </a:cubicBezTo>
                  <a:cubicBezTo>
                    <a:pt x="4668153" y="6081248"/>
                    <a:pt x="4745649" y="6000086"/>
                    <a:pt x="4819585" y="5915847"/>
                  </a:cubicBezTo>
                  <a:cubicBezTo>
                    <a:pt x="4967573" y="5747401"/>
                    <a:pt x="5101426" y="5566247"/>
                    <a:pt x="5214727" y="5371094"/>
                  </a:cubicBezTo>
                  <a:cubicBezTo>
                    <a:pt x="5327795" y="5175879"/>
                    <a:pt x="5421090" y="4968427"/>
                    <a:pt x="5495409" y="4752778"/>
                  </a:cubicBezTo>
                  <a:cubicBezTo>
                    <a:pt x="5504291" y="4725712"/>
                    <a:pt x="5513872" y="4698834"/>
                    <a:pt x="5522322" y="4671511"/>
                  </a:cubicBezTo>
                  <a:lnTo>
                    <a:pt x="5547631" y="4589675"/>
                  </a:lnTo>
                  <a:lnTo>
                    <a:pt x="5570792" y="4506978"/>
                  </a:lnTo>
                  <a:cubicBezTo>
                    <a:pt x="5578845" y="4479265"/>
                    <a:pt x="5584485" y="4452605"/>
                    <a:pt x="5591541" y="4425334"/>
                  </a:cubicBezTo>
                  <a:cubicBezTo>
                    <a:pt x="5618002" y="4316765"/>
                    <a:pt x="5636850" y="4207148"/>
                    <a:pt x="5649500" y="4097286"/>
                  </a:cubicBezTo>
                  <a:cubicBezTo>
                    <a:pt x="5674602" y="3877368"/>
                    <a:pt x="5668749" y="3656091"/>
                    <a:pt x="5637615" y="3437524"/>
                  </a:cubicBezTo>
                  <a:cubicBezTo>
                    <a:pt x="5605861" y="3218934"/>
                    <a:pt x="5549060" y="3003118"/>
                    <a:pt x="5475454" y="2791575"/>
                  </a:cubicBezTo>
                  <a:cubicBezTo>
                    <a:pt x="5402070" y="2579668"/>
                    <a:pt x="5313111" y="2371656"/>
                    <a:pt x="5217600" y="2164719"/>
                  </a:cubicBezTo>
                  <a:cubicBezTo>
                    <a:pt x="5193627" y="2112994"/>
                    <a:pt x="5169419" y="2061207"/>
                    <a:pt x="5144941" y="2009490"/>
                  </a:cubicBezTo>
                  <a:lnTo>
                    <a:pt x="5070052" y="1851823"/>
                  </a:lnTo>
                  <a:cubicBezTo>
                    <a:pt x="5020031" y="1744421"/>
                    <a:pt x="4972748" y="1636620"/>
                    <a:pt x="4926984" y="1529226"/>
                  </a:cubicBezTo>
                  <a:lnTo>
                    <a:pt x="4790925" y="1209923"/>
                  </a:lnTo>
                  <a:cubicBezTo>
                    <a:pt x="4745458" y="1105158"/>
                    <a:pt x="4699567" y="1001976"/>
                    <a:pt x="4650559" y="902490"/>
                  </a:cubicBezTo>
                  <a:cubicBezTo>
                    <a:pt x="4601243" y="803205"/>
                    <a:pt x="4549606" y="706978"/>
                    <a:pt x="4491930" y="616919"/>
                  </a:cubicBezTo>
                  <a:cubicBezTo>
                    <a:pt x="4434712" y="526559"/>
                    <a:pt x="4372370" y="441762"/>
                    <a:pt x="4302323" y="366083"/>
                  </a:cubicBezTo>
                  <a:cubicBezTo>
                    <a:pt x="4232428" y="290304"/>
                    <a:pt x="4155542" y="222846"/>
                    <a:pt x="4072203" y="164982"/>
                  </a:cubicBezTo>
                  <a:cubicBezTo>
                    <a:pt x="3988864" y="107118"/>
                    <a:pt x="3898693" y="59316"/>
                    <a:pt x="3803964" y="21052"/>
                  </a:cubicBezTo>
                  <a:lnTo>
                    <a:pt x="3768314" y="6826"/>
                  </a:lnTo>
                  <a:close/>
                  <a:moveTo>
                    <a:pt x="1589779" y="0"/>
                  </a:moveTo>
                  <a:lnTo>
                    <a:pt x="1918056" y="0"/>
                  </a:lnTo>
                  <a:lnTo>
                    <a:pt x="1764243" y="55145"/>
                  </a:lnTo>
                  <a:cubicBezTo>
                    <a:pt x="1609764" y="115414"/>
                    <a:pt x="1458840" y="188978"/>
                    <a:pt x="1313330" y="274424"/>
                  </a:cubicBezTo>
                  <a:cubicBezTo>
                    <a:pt x="924625" y="501532"/>
                    <a:pt x="576885" y="817476"/>
                    <a:pt x="295673" y="1187630"/>
                  </a:cubicBezTo>
                  <a:cubicBezTo>
                    <a:pt x="225216" y="1280162"/>
                    <a:pt x="158640" y="1375858"/>
                    <a:pt x="96207" y="1474327"/>
                  </a:cubicBezTo>
                  <a:lnTo>
                    <a:pt x="0" y="1641460"/>
                  </a:lnTo>
                  <a:lnTo>
                    <a:pt x="0" y="1224218"/>
                  </a:lnTo>
                  <a:lnTo>
                    <a:pt x="150937" y="1040975"/>
                  </a:lnTo>
                  <a:cubicBezTo>
                    <a:pt x="478530" y="677729"/>
                    <a:pt x="858178" y="381092"/>
                    <a:pt x="1264907" y="158248"/>
                  </a:cubicBezTo>
                  <a:cubicBezTo>
                    <a:pt x="1366631" y="102619"/>
                    <a:pt x="1470177" y="51760"/>
                    <a:pt x="1575167" y="567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phic 6" descr="Bar chart">
            <a:extLst>
              <a:ext uri="{FF2B5EF4-FFF2-40B4-BE49-F238E27FC236}">
                <a16:creationId xmlns:a16="http://schemas.microsoft.com/office/drawing/2014/main" id="{264F56BF-F0AE-42FD-BAD1-99173CA66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437" y="1700784"/>
            <a:ext cx="3785616" cy="378561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62763-7268-45E6-A64C-A5A1B79AF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1072" y="2421683"/>
            <a:ext cx="5221158" cy="3724284"/>
          </a:xfrm>
        </p:spPr>
        <p:txBody>
          <a:bodyPr anchor="t">
            <a:normAutofit fontScale="92500" lnSpcReduction="10000"/>
          </a:bodyPr>
          <a:lstStyle/>
          <a:p>
            <a:r>
              <a:rPr lang="en-US" sz="2400" dirty="0"/>
              <a:t>Contributors &amp; Applications used</a:t>
            </a:r>
          </a:p>
          <a:p>
            <a:r>
              <a:rPr lang="en-US" sz="2400" dirty="0"/>
              <a:t>Rationale for the Study </a:t>
            </a:r>
          </a:p>
          <a:p>
            <a:r>
              <a:rPr lang="en-US" sz="2400" dirty="0"/>
              <a:t>Methodology</a:t>
            </a:r>
          </a:p>
          <a:p>
            <a:r>
              <a:rPr lang="en-US" sz="2400" dirty="0"/>
              <a:t>Data collection &amp; Stages of Analysis</a:t>
            </a:r>
          </a:p>
          <a:p>
            <a:r>
              <a:rPr lang="en-US" sz="2400" dirty="0"/>
              <a:t>Findings - Descriptive Data </a:t>
            </a:r>
          </a:p>
          <a:p>
            <a:r>
              <a:rPr lang="en-US" sz="2400" dirty="0"/>
              <a:t>Findings - Thematic Analysis</a:t>
            </a:r>
          </a:p>
          <a:p>
            <a:r>
              <a:rPr lang="en-US" sz="2400" dirty="0"/>
              <a:t>Discussion, Limitations and Further Research</a:t>
            </a:r>
          </a:p>
          <a:p>
            <a:r>
              <a:rPr lang="en-US" sz="2400" dirty="0"/>
              <a:t>Q&amp;A</a:t>
            </a:r>
            <a:br>
              <a:rPr lang="en-US" sz="2400" dirty="0">
                <a:solidFill>
                  <a:schemeClr val="tx2"/>
                </a:solidFill>
              </a:rPr>
            </a:b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876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59D2EC2-386E-4757-A418-72C0CA0F5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Contributors &amp; Applications used</a:t>
            </a:r>
            <a:r>
              <a:rPr lang="en-US" sz="40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FC9BA-2F3C-4CB3-B7ED-A67F4C5BF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1. Pr. Anna CohenMiller </a:t>
            </a:r>
          </a:p>
          <a:p>
            <a:pPr marL="0" indent="0">
              <a:buNone/>
            </a:pPr>
            <a:r>
              <a:rPr lang="en-US" sz="2400" dirty="0"/>
              <a:t>2. Zhanna Izekenova</a:t>
            </a:r>
          </a:p>
          <a:p>
            <a:pPr marL="0" indent="0">
              <a:buNone/>
            </a:pPr>
            <a:r>
              <a:rPr lang="en-US" sz="2400" dirty="0"/>
              <a:t>3. Almira </a:t>
            </a:r>
            <a:r>
              <a:rPr lang="en-US" sz="2400" dirty="0" err="1"/>
              <a:t>Tabaeva</a:t>
            </a:r>
            <a:endParaRPr lang="en-US" sz="2400" dirty="0"/>
          </a:p>
          <a:p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WhatsApp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Zoom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Google Drive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NVivo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F94E1E-8075-47B7-AC64-FD818A0A2035}"/>
              </a:ext>
            </a:extLst>
          </p:cNvPr>
          <p:cNvPicPr/>
          <p:nvPr/>
        </p:nvPicPr>
        <p:blipFill rotWithShape="1">
          <a:blip r:embed="rId2"/>
          <a:srcRect l="81371" t="15663" r="-1" b="33435"/>
          <a:stretch/>
        </p:blipFill>
        <p:spPr>
          <a:xfrm>
            <a:off x="4725237" y="2532673"/>
            <a:ext cx="2117588" cy="34867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52F62E-31B4-4F6C-84DB-B307D3760E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50" b="7074"/>
          <a:stretch/>
        </p:blipFill>
        <p:spPr>
          <a:xfrm>
            <a:off x="7188995" y="2361432"/>
            <a:ext cx="3799863" cy="20550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ADAEA4-CFD6-4E36-98BA-C4CACD9821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618" t="23855" r="3994" b="29982"/>
          <a:stretch/>
        </p:blipFill>
        <p:spPr>
          <a:xfrm>
            <a:off x="7188995" y="4496110"/>
            <a:ext cx="3947801" cy="172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61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AF2F2E5-D8BF-4AAA-AB74-AA8AF6DBE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Rationale for the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960AC-FF93-40FF-8518-39DEC0602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1174" y="1378624"/>
            <a:ext cx="6525220" cy="5251646"/>
          </a:xfrm>
        </p:spPr>
        <p:txBody>
          <a:bodyPr anchor="ctr">
            <a:normAutofit/>
          </a:bodyPr>
          <a:lstStyle/>
          <a:p>
            <a:r>
              <a:rPr lang="en-US" dirty="0"/>
              <a:t>Graduate </a:t>
            </a:r>
            <a:r>
              <a:rPr lang="en-US" dirty="0" err="1"/>
              <a:t>motherscholars</a:t>
            </a:r>
            <a:r>
              <a:rPr lang="en-US" dirty="0"/>
              <a:t> (CohenMiller, 2014; </a:t>
            </a:r>
            <a:r>
              <a:rPr lang="en-US" dirty="0" err="1"/>
              <a:t>Gabster</a:t>
            </a:r>
            <a:r>
              <a:rPr lang="en-US" dirty="0"/>
              <a:t> et al., 2020)</a:t>
            </a:r>
          </a:p>
          <a:p>
            <a:r>
              <a:rPr lang="en-US" dirty="0"/>
              <a:t>Academic pipeline leaks, especially for graduate mother students (Main et al., 2019; </a:t>
            </a:r>
            <a:r>
              <a:rPr lang="en-US" dirty="0" err="1"/>
              <a:t>Kulp</a:t>
            </a:r>
            <a:r>
              <a:rPr lang="en-US" dirty="0"/>
              <a:t>, 2019)</a:t>
            </a:r>
          </a:p>
          <a:p>
            <a:r>
              <a:rPr lang="en-US" dirty="0"/>
              <a:t>Higher demands in academia (Curry &amp; Lillis, 2017; Schulze-</a:t>
            </a:r>
            <a:r>
              <a:rPr lang="en-US" dirty="0" err="1"/>
              <a:t>Cleven</a:t>
            </a:r>
            <a:r>
              <a:rPr lang="en-US" dirty="0"/>
              <a:t> &amp; Olson, 2017)</a:t>
            </a:r>
          </a:p>
          <a:p>
            <a:r>
              <a:rPr lang="en-US" dirty="0"/>
              <a:t>Reduced mobility, parental duties, and financial instability (Comer &amp; </a:t>
            </a:r>
            <a:r>
              <a:rPr lang="en-US" dirty="0" err="1"/>
              <a:t>Stites</a:t>
            </a:r>
            <a:r>
              <a:rPr lang="en-US" dirty="0"/>
              <a:t>-Doe, 2006; Ward &amp; Wolf-Wendel, 2004)</a:t>
            </a:r>
          </a:p>
          <a:p>
            <a:r>
              <a:rPr lang="en-US" dirty="0"/>
              <a:t>Covid-19 (O’Reilly, 2020; Willey, 2020)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2133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EB536-562A-4B5B-B76C-35FABC5A5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031" y="324690"/>
            <a:ext cx="5058011" cy="784582"/>
          </a:xfrm>
        </p:spPr>
        <p:txBody>
          <a:bodyPr anchor="t">
            <a:normAutofit fontScale="90000"/>
          </a:bodyPr>
          <a:lstStyle/>
          <a:p>
            <a:r>
              <a:rPr lang="en-US" sz="5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</a:p>
        </p:txBody>
      </p:sp>
      <p:graphicFrame>
        <p:nvGraphicFramePr>
          <p:cNvPr id="87" name="Content Placeholder 2">
            <a:extLst>
              <a:ext uri="{FF2B5EF4-FFF2-40B4-BE49-F238E27FC236}">
                <a16:creationId xmlns:a16="http://schemas.microsoft.com/office/drawing/2014/main" id="{270EAB13-F629-48DF-A6E5-40AE4A16E2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5975991"/>
              </p:ext>
            </p:extLst>
          </p:nvPr>
        </p:nvGraphicFramePr>
        <p:xfrm>
          <a:off x="7229042" y="879355"/>
          <a:ext cx="4124758" cy="5120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6" descr="https://lh3.googleusercontent.com/JSr_YV-bzIBZZi5PW8ma7lZJNTdL03SQhlNH4blw9uy6Oq6J81vdsPV2E1kXfG37LE1dLAZc9nSg2Tp1CaZs980eD6LC0WnL19NqAYGTdnhxGbhm5jjdfiWmOHRrmyyrRTRkJSFr">
            <a:extLst>
              <a:ext uri="{FF2B5EF4-FFF2-40B4-BE49-F238E27FC236}">
                <a16:creationId xmlns:a16="http://schemas.microsoft.com/office/drawing/2014/main" id="{85586167-502D-4D07-A0FA-E4387A3EB2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" t="2166" r="820" b="1735"/>
          <a:stretch/>
        </p:blipFill>
        <p:spPr bwMode="auto">
          <a:xfrm>
            <a:off x="577121" y="1845587"/>
            <a:ext cx="6327252" cy="485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1">
            <a:extLst>
              <a:ext uri="{FF2B5EF4-FFF2-40B4-BE49-F238E27FC236}">
                <a16:creationId xmlns:a16="http://schemas.microsoft.com/office/drawing/2014/main" id="{89A848BC-7022-45AC-B4F6-6FD23011286A}"/>
              </a:ext>
            </a:extLst>
          </p:cNvPr>
          <p:cNvSpPr txBox="1">
            <a:spLocks/>
          </p:cNvSpPr>
          <p:nvPr/>
        </p:nvSpPr>
        <p:spPr>
          <a:xfrm>
            <a:off x="577121" y="1444951"/>
            <a:ext cx="6925456" cy="54304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PRISMA flow chart of the search and selection process (Moher et al., 2009) </a:t>
            </a:r>
          </a:p>
          <a:p>
            <a:br>
              <a:rPr lang="en-US" sz="2000" dirty="0"/>
            </a:b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9732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D6505-10D4-4B95-82A1-55E65AA24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collection &amp; Stages of analysis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229331-9C9A-4DDB-8917-94EFC308EA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Shared Google Sheet</a:t>
            </a:r>
          </a:p>
        </p:txBody>
      </p:sp>
      <p:pic>
        <p:nvPicPr>
          <p:cNvPr id="2050" name="Picture 2" descr="https://lh4.googleusercontent.com/Amag0iYYGC0_6IjeHrnPs5qExXnduCYjoh013kCwncvNgrnfKmb3CFGMr9V1_fQ-vC8MQjz4ntCEMtW28c-QygPpuG1uAFWul1lRQOs2VVgRA_e0tLQyGR9BP8TzzQR9P9ZHvZD2">
            <a:extLst>
              <a:ext uri="{FF2B5EF4-FFF2-40B4-BE49-F238E27FC236}">
                <a16:creationId xmlns:a16="http://schemas.microsoft.com/office/drawing/2014/main" id="{F2420065-2553-45D3-B62E-D5FC676621F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787" y="3006726"/>
            <a:ext cx="5157787" cy="2643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F0DDA46-71E4-4309-A531-A1AC105E39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NVivo Word Cloud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57AE52-6007-4A3A-99A2-EA2CEF1E0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632048"/>
            <a:ext cx="5419652" cy="343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734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F1C91B-C271-43D9-9B8A-9A4EDC5EC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US" sz="37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Findings - Descriptive data </a:t>
            </a:r>
            <a:endParaRPr lang="en-US" sz="37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465CF-ED7D-4E70-A8BE-C62259735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Research design</a:t>
            </a:r>
          </a:p>
          <a:p>
            <a:r>
              <a:rPr lang="en-US" sz="2400" dirty="0">
                <a:solidFill>
                  <a:srgbClr val="000000"/>
                </a:solidFill>
              </a:rPr>
              <a:t>Research methods and data collection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Theoretical framework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Number of participants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Participant background (e.g., marital status, racial/ethnic background) Children’s age range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Geographic location of the institution and data collection.</a:t>
            </a:r>
          </a:p>
        </p:txBody>
      </p:sp>
    </p:spTree>
    <p:extLst>
      <p:ext uri="{BB962C8B-B14F-4D97-AF65-F5344CB8AC3E}">
        <p14:creationId xmlns:p14="http://schemas.microsoft.com/office/powerpoint/2010/main" val="2747774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BE4F293-0A40-4AA3-8747-1C7D9F3EE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D1CC8B8-2CD1-45F6-9CED-CA3104002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4" name="Freeform 44">
              <a:extLst>
                <a:ext uri="{FF2B5EF4-FFF2-40B4-BE49-F238E27FC236}">
                  <a16:creationId xmlns:a16="http://schemas.microsoft.com/office/drawing/2014/main" id="{D0486316-3F2D-434E-AF23-A8EDD6E78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2AF5945E-96EF-472A-8B30-5AC427AA4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">
              <a:extLst>
                <a:ext uri="{FF2B5EF4-FFF2-40B4-BE49-F238E27FC236}">
                  <a16:creationId xmlns:a16="http://schemas.microsoft.com/office/drawing/2014/main" id="{F43F39F5-753C-4BA6-AF2B-6F0EEE25AD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2CC5073C-8188-4DE4-B2AB-9C87DDA4F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EF2074A-D7D4-4AF6-866A-31DDF66B1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1B7B88B-8EA2-494F-8CE5-7DD13DF31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666" y="759805"/>
            <a:ext cx="10000133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Findings - Cumulative growth of dissertations / theses from 1997-2020</a:t>
            </a:r>
          </a:p>
        </p:txBody>
      </p:sp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8A531C3D-356F-4B4F-9EED-D995D9165C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510713"/>
              </p:ext>
            </p:extLst>
          </p:nvPr>
        </p:nvGraphicFramePr>
        <p:xfrm>
          <a:off x="1422492" y="2499837"/>
          <a:ext cx="9507778" cy="371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4362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7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C35ABC6-AEFA-41EF-B50C-7B36B4F9D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Findings - Thematic Analysis</a:t>
            </a:r>
            <a:endParaRPr lang="en-US" sz="4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C44E5-B62B-4911-A1A5-A6A746A85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/>
          </a:bodyPr>
          <a:lstStyle/>
          <a:p>
            <a:r>
              <a:rPr lang="en-US" sz="2400"/>
              <a:t>Theme 1: Navigating challenges internally and externally; </a:t>
            </a:r>
          </a:p>
          <a:p>
            <a:r>
              <a:rPr lang="en-US" sz="2400"/>
              <a:t>Theme 2: Negotiating identity</a:t>
            </a:r>
          </a:p>
          <a:p>
            <a:r>
              <a:rPr lang="en-US" sz="2400"/>
              <a:t>Theme 3: Developing strategies to survive in academic contexts.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64AC89-F04B-4A9A-A232-5E332791C0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0"/>
          <a:stretch/>
        </p:blipFill>
        <p:spPr>
          <a:xfrm>
            <a:off x="6098892" y="2492376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857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369</Words>
  <Application>Microsoft Office PowerPoint</Application>
  <PresentationFormat>Widescreen</PresentationFormat>
  <Paragraphs>68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Office Theme</vt:lpstr>
      <vt:lpstr>Equity for motherscholars: A qualitative systematic review of theses/dissertations</vt:lpstr>
      <vt:lpstr>Presentation outline</vt:lpstr>
      <vt:lpstr>Contributors &amp; Applications used </vt:lpstr>
      <vt:lpstr>Rationale for the study</vt:lpstr>
      <vt:lpstr>Methodology</vt:lpstr>
      <vt:lpstr>Data collection &amp; Stages of analysis</vt:lpstr>
      <vt:lpstr>Findings - Descriptive data </vt:lpstr>
      <vt:lpstr>Findings - Cumulative growth of dissertations / theses from 1997-2020</vt:lpstr>
      <vt:lpstr>Findings - Thematic Analysis</vt:lpstr>
      <vt:lpstr>Discussion, Limitations and Further Research</vt:lpstr>
      <vt:lpstr>Thank you for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Equity for motherscholars: A qualitative systematic review of theses/dissertations</dc:title>
  <dc:creator>Zhanna Izekenova</dc:creator>
  <cp:lastModifiedBy>Zhanna Izekenova</cp:lastModifiedBy>
  <cp:revision>7</cp:revision>
  <dcterms:created xsi:type="dcterms:W3CDTF">2020-11-19T16:02:39Z</dcterms:created>
  <dcterms:modified xsi:type="dcterms:W3CDTF">2020-11-20T05:27:07Z</dcterms:modified>
</cp:coreProperties>
</file>