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sldIdLst>
    <p:sldId id="257" r:id="rId3"/>
    <p:sldId id="260" r:id="rId4"/>
    <p:sldId id="261" r:id="rId5"/>
    <p:sldId id="262" r:id="rId6"/>
    <p:sldId id="263" r:id="rId7"/>
    <p:sldId id="264" r:id="rId8"/>
    <p:sldId id="259" r:id="rId9"/>
    <p:sldId id="265" r:id="rId10"/>
    <p:sldId id="267"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6327"/>
  </p:normalViewPr>
  <p:slideViewPr>
    <p:cSldViewPr snapToGrid="0" snapToObjects="1">
      <p:cViewPr varScale="1">
        <p:scale>
          <a:sx n="86" d="100"/>
          <a:sy n="86" d="100"/>
        </p:scale>
        <p:origin x="456" y="53"/>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AC16EE-294F-4AC3-9DB0-4E44BBF4C7DF}" type="doc">
      <dgm:prSet loTypeId="urn:microsoft.com/office/officeart/2005/8/layout/hierarchy1" loCatId="hierarchy" qsTypeId="urn:microsoft.com/office/officeart/2005/8/quickstyle/simple2" qsCatId="simple" csTypeId="urn:microsoft.com/office/officeart/2005/8/colors/colorful2" csCatId="colorful"/>
      <dgm:spPr/>
      <dgm:t>
        <a:bodyPr/>
        <a:lstStyle/>
        <a:p>
          <a:endParaRPr lang="en-US"/>
        </a:p>
      </dgm:t>
    </dgm:pt>
    <dgm:pt modelId="{862EB2EA-BE7A-4F8F-91C4-5684F131C2EE}">
      <dgm:prSet/>
      <dgm:spPr/>
      <dgm:t>
        <a:bodyPr anchor="t"/>
        <a:lstStyle/>
        <a:p>
          <a:r>
            <a:rPr lang="en-US" b="0" dirty="0"/>
            <a:t>Empowerment of people through Media and Information Literacy (MIL) is an important prerequisite for fostering equitable access to information and knowledge and promoting free, independent and pluralistic media and information systems.</a:t>
          </a:r>
        </a:p>
      </dgm:t>
    </dgm:pt>
    <dgm:pt modelId="{D43AF53F-E6A6-495D-8A6C-98CEE1C27D0E}" type="parTrans" cxnId="{37F4F280-01A5-41D9-A465-677ECAE47846}">
      <dgm:prSet/>
      <dgm:spPr/>
      <dgm:t>
        <a:bodyPr/>
        <a:lstStyle/>
        <a:p>
          <a:endParaRPr lang="en-US"/>
        </a:p>
      </dgm:t>
    </dgm:pt>
    <dgm:pt modelId="{CCA3DC50-7018-429F-8980-88E447A5D7AB}" type="sibTrans" cxnId="{37F4F280-01A5-41D9-A465-677ECAE47846}">
      <dgm:prSet/>
      <dgm:spPr/>
      <dgm:t>
        <a:bodyPr/>
        <a:lstStyle/>
        <a:p>
          <a:endParaRPr lang="en-US"/>
        </a:p>
      </dgm:t>
    </dgm:pt>
    <dgm:pt modelId="{2CAB9BC3-06BE-47D1-BEB8-2DC1CEE8B572}">
      <dgm:prSet/>
      <dgm:spPr/>
      <dgm:t>
        <a:bodyPr anchor="t"/>
        <a:lstStyle/>
        <a:p>
          <a:r>
            <a:rPr lang="en-US" b="0" dirty="0"/>
            <a:t>Media and Information Literacy recognizes the primary role of information and media in our everyday lives. It lies at the core of freedom of expression and information - since it empowers citizens to understand the functions of media and other information providers, to critically evaluate their content, and to make informed decisions as users and producer of information and media content.</a:t>
          </a:r>
        </a:p>
      </dgm:t>
    </dgm:pt>
    <dgm:pt modelId="{16E8B198-1FD6-47DA-B013-69BCA06DF30C}" type="parTrans" cxnId="{1910DECE-1F2E-4B90-977C-C5F0310D7025}">
      <dgm:prSet/>
      <dgm:spPr/>
      <dgm:t>
        <a:bodyPr/>
        <a:lstStyle/>
        <a:p>
          <a:endParaRPr lang="en-US"/>
        </a:p>
      </dgm:t>
    </dgm:pt>
    <dgm:pt modelId="{9352B97D-DFB7-4E35-A97A-F25B7647371C}" type="sibTrans" cxnId="{1910DECE-1F2E-4B90-977C-C5F0310D7025}">
      <dgm:prSet/>
      <dgm:spPr/>
      <dgm:t>
        <a:bodyPr/>
        <a:lstStyle/>
        <a:p>
          <a:endParaRPr lang="en-US"/>
        </a:p>
      </dgm:t>
    </dgm:pt>
    <dgm:pt modelId="{22774894-F23C-3D4F-8848-8AA5E5E32CDE}" type="pres">
      <dgm:prSet presAssocID="{85AC16EE-294F-4AC3-9DB0-4E44BBF4C7DF}" presName="hierChild1" presStyleCnt="0">
        <dgm:presLayoutVars>
          <dgm:chPref val="1"/>
          <dgm:dir/>
          <dgm:animOne val="branch"/>
          <dgm:animLvl val="lvl"/>
          <dgm:resizeHandles/>
        </dgm:presLayoutVars>
      </dgm:prSet>
      <dgm:spPr/>
      <dgm:t>
        <a:bodyPr/>
        <a:lstStyle/>
        <a:p>
          <a:endParaRPr lang="en-US"/>
        </a:p>
      </dgm:t>
    </dgm:pt>
    <dgm:pt modelId="{49F67AED-F364-EB40-A6AB-382543A01630}" type="pres">
      <dgm:prSet presAssocID="{862EB2EA-BE7A-4F8F-91C4-5684F131C2EE}" presName="hierRoot1" presStyleCnt="0"/>
      <dgm:spPr/>
    </dgm:pt>
    <dgm:pt modelId="{18F122CD-DB71-8C49-AF27-6395CC73C149}" type="pres">
      <dgm:prSet presAssocID="{862EB2EA-BE7A-4F8F-91C4-5684F131C2EE}" presName="composite" presStyleCnt="0"/>
      <dgm:spPr/>
    </dgm:pt>
    <dgm:pt modelId="{2E0CE1BA-2DCA-624F-9D72-91113C99ACC4}" type="pres">
      <dgm:prSet presAssocID="{862EB2EA-BE7A-4F8F-91C4-5684F131C2EE}" presName="background" presStyleLbl="node0" presStyleIdx="0" presStyleCnt="2"/>
      <dgm:spPr/>
    </dgm:pt>
    <dgm:pt modelId="{C0AC3FD1-C1E1-A64B-80D9-902277A6F599}" type="pres">
      <dgm:prSet presAssocID="{862EB2EA-BE7A-4F8F-91C4-5684F131C2EE}" presName="text" presStyleLbl="fgAcc0" presStyleIdx="0" presStyleCnt="2">
        <dgm:presLayoutVars>
          <dgm:chPref val="3"/>
        </dgm:presLayoutVars>
      </dgm:prSet>
      <dgm:spPr/>
      <dgm:t>
        <a:bodyPr/>
        <a:lstStyle/>
        <a:p>
          <a:endParaRPr lang="en-US"/>
        </a:p>
      </dgm:t>
    </dgm:pt>
    <dgm:pt modelId="{E7E83B3E-A5DF-9D4B-84CC-F11A23BED990}" type="pres">
      <dgm:prSet presAssocID="{862EB2EA-BE7A-4F8F-91C4-5684F131C2EE}" presName="hierChild2" presStyleCnt="0"/>
      <dgm:spPr/>
    </dgm:pt>
    <dgm:pt modelId="{4EC81515-6B77-6247-BB18-4C78445DF995}" type="pres">
      <dgm:prSet presAssocID="{2CAB9BC3-06BE-47D1-BEB8-2DC1CEE8B572}" presName="hierRoot1" presStyleCnt="0"/>
      <dgm:spPr/>
    </dgm:pt>
    <dgm:pt modelId="{1C12092F-3488-154E-A2FA-C818762930E2}" type="pres">
      <dgm:prSet presAssocID="{2CAB9BC3-06BE-47D1-BEB8-2DC1CEE8B572}" presName="composite" presStyleCnt="0"/>
      <dgm:spPr/>
    </dgm:pt>
    <dgm:pt modelId="{A3414E0C-FCB8-0A40-A07B-F2BD2E45BBB8}" type="pres">
      <dgm:prSet presAssocID="{2CAB9BC3-06BE-47D1-BEB8-2DC1CEE8B572}" presName="background" presStyleLbl="node0" presStyleIdx="1" presStyleCnt="2"/>
      <dgm:spPr/>
    </dgm:pt>
    <dgm:pt modelId="{62383347-6CD4-D443-9B92-B295D94E4C37}" type="pres">
      <dgm:prSet presAssocID="{2CAB9BC3-06BE-47D1-BEB8-2DC1CEE8B572}" presName="text" presStyleLbl="fgAcc0" presStyleIdx="1" presStyleCnt="2">
        <dgm:presLayoutVars>
          <dgm:chPref val="3"/>
        </dgm:presLayoutVars>
      </dgm:prSet>
      <dgm:spPr/>
      <dgm:t>
        <a:bodyPr/>
        <a:lstStyle/>
        <a:p>
          <a:endParaRPr lang="en-US"/>
        </a:p>
      </dgm:t>
    </dgm:pt>
    <dgm:pt modelId="{4E3FFE5D-4543-FC49-BBF0-7AF26C074A7D}" type="pres">
      <dgm:prSet presAssocID="{2CAB9BC3-06BE-47D1-BEB8-2DC1CEE8B572}" presName="hierChild2" presStyleCnt="0"/>
      <dgm:spPr/>
    </dgm:pt>
  </dgm:ptLst>
  <dgm:cxnLst>
    <dgm:cxn modelId="{37F4F280-01A5-41D9-A465-677ECAE47846}" srcId="{85AC16EE-294F-4AC3-9DB0-4E44BBF4C7DF}" destId="{862EB2EA-BE7A-4F8F-91C4-5684F131C2EE}" srcOrd="0" destOrd="0" parTransId="{D43AF53F-E6A6-495D-8A6C-98CEE1C27D0E}" sibTransId="{CCA3DC50-7018-429F-8980-88E447A5D7AB}"/>
    <dgm:cxn modelId="{1910DECE-1F2E-4B90-977C-C5F0310D7025}" srcId="{85AC16EE-294F-4AC3-9DB0-4E44BBF4C7DF}" destId="{2CAB9BC3-06BE-47D1-BEB8-2DC1CEE8B572}" srcOrd="1" destOrd="0" parTransId="{16E8B198-1FD6-47DA-B013-69BCA06DF30C}" sibTransId="{9352B97D-DFB7-4E35-A97A-F25B7647371C}"/>
    <dgm:cxn modelId="{9F723D61-C913-B049-9F70-BD2194D95A37}" type="presOf" srcId="{862EB2EA-BE7A-4F8F-91C4-5684F131C2EE}" destId="{C0AC3FD1-C1E1-A64B-80D9-902277A6F599}" srcOrd="0" destOrd="0" presId="urn:microsoft.com/office/officeart/2005/8/layout/hierarchy1"/>
    <dgm:cxn modelId="{76B2554D-93A0-D140-B893-48C6EF3CC7FF}" type="presOf" srcId="{2CAB9BC3-06BE-47D1-BEB8-2DC1CEE8B572}" destId="{62383347-6CD4-D443-9B92-B295D94E4C37}" srcOrd="0" destOrd="0" presId="urn:microsoft.com/office/officeart/2005/8/layout/hierarchy1"/>
    <dgm:cxn modelId="{65CD5C51-5562-EE4F-A84F-00CE26FF5A97}" type="presOf" srcId="{85AC16EE-294F-4AC3-9DB0-4E44BBF4C7DF}" destId="{22774894-F23C-3D4F-8848-8AA5E5E32CDE}" srcOrd="0" destOrd="0" presId="urn:microsoft.com/office/officeart/2005/8/layout/hierarchy1"/>
    <dgm:cxn modelId="{1141CAF0-A8BF-0142-AA92-107578B3F55B}" type="presParOf" srcId="{22774894-F23C-3D4F-8848-8AA5E5E32CDE}" destId="{49F67AED-F364-EB40-A6AB-382543A01630}" srcOrd="0" destOrd="0" presId="urn:microsoft.com/office/officeart/2005/8/layout/hierarchy1"/>
    <dgm:cxn modelId="{7CE0BD38-2E00-8442-89A1-5E2B0C99CD65}" type="presParOf" srcId="{49F67AED-F364-EB40-A6AB-382543A01630}" destId="{18F122CD-DB71-8C49-AF27-6395CC73C149}" srcOrd="0" destOrd="0" presId="urn:microsoft.com/office/officeart/2005/8/layout/hierarchy1"/>
    <dgm:cxn modelId="{7FC44D8A-3480-B74D-AA31-7A7DE9224FF0}" type="presParOf" srcId="{18F122CD-DB71-8C49-AF27-6395CC73C149}" destId="{2E0CE1BA-2DCA-624F-9D72-91113C99ACC4}" srcOrd="0" destOrd="0" presId="urn:microsoft.com/office/officeart/2005/8/layout/hierarchy1"/>
    <dgm:cxn modelId="{C7497FC9-C1AF-B046-A92B-DB96782B0D42}" type="presParOf" srcId="{18F122CD-DB71-8C49-AF27-6395CC73C149}" destId="{C0AC3FD1-C1E1-A64B-80D9-902277A6F599}" srcOrd="1" destOrd="0" presId="urn:microsoft.com/office/officeart/2005/8/layout/hierarchy1"/>
    <dgm:cxn modelId="{244DC924-6B0A-4F40-B23C-E5F4FF357A22}" type="presParOf" srcId="{49F67AED-F364-EB40-A6AB-382543A01630}" destId="{E7E83B3E-A5DF-9D4B-84CC-F11A23BED990}" srcOrd="1" destOrd="0" presId="urn:microsoft.com/office/officeart/2005/8/layout/hierarchy1"/>
    <dgm:cxn modelId="{3203D044-9FE1-D141-BA3B-F15CFDF5D9DC}" type="presParOf" srcId="{22774894-F23C-3D4F-8848-8AA5E5E32CDE}" destId="{4EC81515-6B77-6247-BB18-4C78445DF995}" srcOrd="1" destOrd="0" presId="urn:microsoft.com/office/officeart/2005/8/layout/hierarchy1"/>
    <dgm:cxn modelId="{D5C07849-7E72-CC48-9773-A8AB3F034EA8}" type="presParOf" srcId="{4EC81515-6B77-6247-BB18-4C78445DF995}" destId="{1C12092F-3488-154E-A2FA-C818762930E2}" srcOrd="0" destOrd="0" presId="urn:microsoft.com/office/officeart/2005/8/layout/hierarchy1"/>
    <dgm:cxn modelId="{65A9E29D-4476-634F-B073-2994C1A16CB5}" type="presParOf" srcId="{1C12092F-3488-154E-A2FA-C818762930E2}" destId="{A3414E0C-FCB8-0A40-A07B-F2BD2E45BBB8}" srcOrd="0" destOrd="0" presId="urn:microsoft.com/office/officeart/2005/8/layout/hierarchy1"/>
    <dgm:cxn modelId="{35A8F9D8-27EB-EC43-934D-863D7A912A0E}" type="presParOf" srcId="{1C12092F-3488-154E-A2FA-C818762930E2}" destId="{62383347-6CD4-D443-9B92-B295D94E4C37}" srcOrd="1" destOrd="0" presId="urn:microsoft.com/office/officeart/2005/8/layout/hierarchy1"/>
    <dgm:cxn modelId="{5145F055-C185-DE41-A6DB-E0CD9BDB6509}" type="presParOf" srcId="{4EC81515-6B77-6247-BB18-4C78445DF995}" destId="{4E3FFE5D-4543-FC49-BBF0-7AF26C074A7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5DFC2D-C0B7-4D40-AC71-EC424EA07E73}" type="doc">
      <dgm:prSet loTypeId="urn:microsoft.com/office/officeart/2005/8/layout/arrow5" loCatId="" qsTypeId="urn:microsoft.com/office/officeart/2005/8/quickstyle/simple2" qsCatId="simple" csTypeId="urn:microsoft.com/office/officeart/2005/8/colors/accent1_2" csCatId="accent1" phldr="1"/>
      <dgm:spPr/>
      <dgm:t>
        <a:bodyPr/>
        <a:lstStyle/>
        <a:p>
          <a:endParaRPr lang="en-US"/>
        </a:p>
      </dgm:t>
    </dgm:pt>
    <dgm:pt modelId="{55F41437-E600-714C-9F08-2D7F8FEDFC9A}">
      <dgm:prSet phldrT="[Text]" custT="1"/>
      <dgm:spPr/>
      <dgm:t>
        <a:bodyPr vert="horz"/>
        <a:lstStyle/>
        <a:p>
          <a:r>
            <a:rPr lang="en-US" sz="3600" dirty="0"/>
            <a:t> </a:t>
          </a:r>
        </a:p>
      </dgm:t>
    </dgm:pt>
    <dgm:pt modelId="{AEC6084B-1263-0C4B-BB2B-791EB72BA099}" type="parTrans" cxnId="{6303A3CF-F126-D846-9CE1-2E612400E20D}">
      <dgm:prSet/>
      <dgm:spPr/>
      <dgm:t>
        <a:bodyPr/>
        <a:lstStyle/>
        <a:p>
          <a:endParaRPr lang="en-US"/>
        </a:p>
      </dgm:t>
    </dgm:pt>
    <dgm:pt modelId="{CD84B475-3E92-DD46-9B3B-7A6B09AC95A1}" type="sibTrans" cxnId="{6303A3CF-F126-D846-9CE1-2E612400E20D}">
      <dgm:prSet/>
      <dgm:spPr/>
      <dgm:t>
        <a:bodyPr/>
        <a:lstStyle/>
        <a:p>
          <a:endParaRPr lang="en-US"/>
        </a:p>
      </dgm:t>
    </dgm:pt>
    <dgm:pt modelId="{8D84634A-90FE-2E4B-AD32-B516A6733AE0}">
      <dgm:prSet phldrT="[Text]" custT="1"/>
      <dgm:spPr/>
      <dgm:t>
        <a:bodyPr vert="horz"/>
        <a:lstStyle/>
        <a:p>
          <a:r>
            <a:rPr lang="en-US" sz="3600" dirty="0"/>
            <a:t>  </a:t>
          </a:r>
        </a:p>
      </dgm:t>
    </dgm:pt>
    <dgm:pt modelId="{2A1B3C62-BF59-6C41-A80F-940B75352367}" type="parTrans" cxnId="{98075EF6-5A42-FC47-9EC6-D1B9B5B1652D}">
      <dgm:prSet/>
      <dgm:spPr/>
      <dgm:t>
        <a:bodyPr/>
        <a:lstStyle/>
        <a:p>
          <a:endParaRPr lang="en-US"/>
        </a:p>
      </dgm:t>
    </dgm:pt>
    <dgm:pt modelId="{99924C7C-516F-9248-B814-A0EA6D38EE5B}" type="sibTrans" cxnId="{98075EF6-5A42-FC47-9EC6-D1B9B5B1652D}">
      <dgm:prSet/>
      <dgm:spPr/>
      <dgm:t>
        <a:bodyPr/>
        <a:lstStyle/>
        <a:p>
          <a:endParaRPr lang="en-US"/>
        </a:p>
      </dgm:t>
    </dgm:pt>
    <dgm:pt modelId="{CE21A9BA-2172-044D-92CA-807C52492C2B}" type="pres">
      <dgm:prSet presAssocID="{2E5DFC2D-C0B7-4D40-AC71-EC424EA07E73}" presName="diagram" presStyleCnt="0">
        <dgm:presLayoutVars>
          <dgm:dir/>
          <dgm:resizeHandles val="exact"/>
        </dgm:presLayoutVars>
      </dgm:prSet>
      <dgm:spPr/>
      <dgm:t>
        <a:bodyPr/>
        <a:lstStyle/>
        <a:p>
          <a:endParaRPr lang="en-US"/>
        </a:p>
      </dgm:t>
    </dgm:pt>
    <dgm:pt modelId="{BCEA5619-E9D5-9540-BC74-F9CA2041C121}" type="pres">
      <dgm:prSet presAssocID="{55F41437-E600-714C-9F08-2D7F8FEDFC9A}" presName="arrow" presStyleLbl="node1" presStyleIdx="0" presStyleCnt="2" custAng="10800000">
        <dgm:presLayoutVars>
          <dgm:bulletEnabled val="1"/>
        </dgm:presLayoutVars>
      </dgm:prSet>
      <dgm:spPr/>
      <dgm:t>
        <a:bodyPr/>
        <a:lstStyle/>
        <a:p>
          <a:endParaRPr lang="en-US"/>
        </a:p>
      </dgm:t>
    </dgm:pt>
    <dgm:pt modelId="{1EE7AFFC-4256-E642-A5BF-981769FE6987}" type="pres">
      <dgm:prSet presAssocID="{8D84634A-90FE-2E4B-AD32-B516A6733AE0}" presName="arrow" presStyleLbl="node1" presStyleIdx="1" presStyleCnt="2" custAng="10800000">
        <dgm:presLayoutVars>
          <dgm:bulletEnabled val="1"/>
        </dgm:presLayoutVars>
      </dgm:prSet>
      <dgm:spPr/>
      <dgm:t>
        <a:bodyPr/>
        <a:lstStyle/>
        <a:p>
          <a:endParaRPr lang="en-US"/>
        </a:p>
      </dgm:t>
    </dgm:pt>
  </dgm:ptLst>
  <dgm:cxnLst>
    <dgm:cxn modelId="{AF262A6B-D6D2-6644-A56B-C0AAB7B5F5E6}" type="presOf" srcId="{8D84634A-90FE-2E4B-AD32-B516A6733AE0}" destId="{1EE7AFFC-4256-E642-A5BF-981769FE6987}" srcOrd="0" destOrd="0" presId="urn:microsoft.com/office/officeart/2005/8/layout/arrow5"/>
    <dgm:cxn modelId="{98075EF6-5A42-FC47-9EC6-D1B9B5B1652D}" srcId="{2E5DFC2D-C0B7-4D40-AC71-EC424EA07E73}" destId="{8D84634A-90FE-2E4B-AD32-B516A6733AE0}" srcOrd="1" destOrd="0" parTransId="{2A1B3C62-BF59-6C41-A80F-940B75352367}" sibTransId="{99924C7C-516F-9248-B814-A0EA6D38EE5B}"/>
    <dgm:cxn modelId="{33AF3C71-200E-F649-992F-71A36B23083C}" type="presOf" srcId="{2E5DFC2D-C0B7-4D40-AC71-EC424EA07E73}" destId="{CE21A9BA-2172-044D-92CA-807C52492C2B}" srcOrd="0" destOrd="0" presId="urn:microsoft.com/office/officeart/2005/8/layout/arrow5"/>
    <dgm:cxn modelId="{6303A3CF-F126-D846-9CE1-2E612400E20D}" srcId="{2E5DFC2D-C0B7-4D40-AC71-EC424EA07E73}" destId="{55F41437-E600-714C-9F08-2D7F8FEDFC9A}" srcOrd="0" destOrd="0" parTransId="{AEC6084B-1263-0C4B-BB2B-791EB72BA099}" sibTransId="{CD84B475-3E92-DD46-9B3B-7A6B09AC95A1}"/>
    <dgm:cxn modelId="{4836D8BB-879F-4241-8CDE-D2E9E5DB45EC}" type="presOf" srcId="{55F41437-E600-714C-9F08-2D7F8FEDFC9A}" destId="{BCEA5619-E9D5-9540-BC74-F9CA2041C121}" srcOrd="0" destOrd="0" presId="urn:microsoft.com/office/officeart/2005/8/layout/arrow5"/>
    <dgm:cxn modelId="{217AE6B2-0232-F042-9FC4-1331A975D0D8}" type="presParOf" srcId="{CE21A9BA-2172-044D-92CA-807C52492C2B}" destId="{BCEA5619-E9D5-9540-BC74-F9CA2041C121}" srcOrd="0" destOrd="0" presId="urn:microsoft.com/office/officeart/2005/8/layout/arrow5"/>
    <dgm:cxn modelId="{9B0DBDC9-7471-C449-B2BA-B70E0A4FC545}" type="presParOf" srcId="{CE21A9BA-2172-044D-92CA-807C52492C2B}" destId="{1EE7AFFC-4256-E642-A5BF-981769FE6987}"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30-Oct-20</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30-Oct-20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30-Oct-20</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F7AFFB9B-9FB8-469E-96F9-4D32314110B6}" type="datetimeFigureOut">
              <a:rPr lang="en-US" smtClean="0"/>
              <a:t>30-Oct-20</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1885681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5BB1C6-BF8F-4481-8AB2-603A1C8A906A}" type="datetimeFigureOut">
              <a:rPr lang="en-US" smtClean="0"/>
              <a:t>30-Oct-20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948435064"/>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04672" y="320040"/>
            <a:ext cx="3657600" cy="320040"/>
          </a:xfrm>
        </p:spPr>
        <p:txBody>
          <a:bodyPr/>
          <a:lstStyle/>
          <a:p>
            <a:fld id="{0F7F47CF-67C9-420C-80A5-E2069FF0C2DF}" type="datetimeFigureOut">
              <a:rPr lang="en-US" smtClean="0"/>
              <a:t>30-Oct-20</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662054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C35BB1C6-BF8F-4481-8AB2-603A1C8A906A}" type="datetimeFigureOut">
              <a:rPr lang="en-US" smtClean="0"/>
              <a:t>30-Oct-20</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85934050"/>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C35BB1C6-BF8F-4481-8AB2-603A1C8A906A}" type="datetimeFigureOut">
              <a:rPr lang="en-US" smtClean="0"/>
              <a:t>30-Oct-20</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30315369"/>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smtClean="0"/>
              <a:t>30-Oct-20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937495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3EC5CECA-2D3A-4680-9B49-752200DE467C}" type="datetimeFigureOut">
              <a:rPr lang="en-US" smtClean="0"/>
              <a:t>30-Oct-20</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959963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35BB1C6-BF8F-4481-8AB2-603A1C8A906A}" type="datetimeFigureOut">
              <a:rPr lang="en-US" smtClean="0"/>
              <a:t>30-Oct-20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78856390"/>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30-Oct-20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04672" y="320040"/>
            <a:ext cx="3657600" cy="320040"/>
          </a:xfrm>
        </p:spPr>
        <p:txBody>
          <a:bodyPr/>
          <a:lstStyle/>
          <a:p>
            <a:fld id="{12EF78E3-FDA3-4D28-AAA2-0B81F349A39D}" type="datetimeFigureOut">
              <a:rPr lang="en-US" smtClean="0"/>
              <a:t>30-Oct-20</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582780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5BB1C6-BF8F-4481-8AB2-603A1C8A906A}" type="datetimeFigureOut">
              <a:rPr lang="en-US" smtClean="0"/>
              <a:t>30-Oct-20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193332995"/>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C35BB1C6-BF8F-4481-8AB2-603A1C8A906A}" type="datetimeFigureOut">
              <a:rPr lang="en-US" smtClean="0"/>
              <a:t>30-Oct-20</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73031479"/>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30-Oct-20</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30-Oct-20</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30-Oct-20</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30-Oct-20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30-Oct-20</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30-Oct-20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30-Oct-20</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30-Oct-20</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C35BB1C6-BF8F-4481-8AB2-603A1C8A906A}" type="datetimeFigureOut">
              <a:rPr lang="en-US" smtClean="0"/>
              <a:t>30-Oct-20</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918458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6BDBA639-2A71-4A60-A71A-FF1836F546C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Rockwell" panose="02060603020205020403"/>
              <a:ea typeface="+mn-ea"/>
              <a:cs typeface="+mn-cs"/>
            </a:endParaRPr>
          </a:p>
        </p:txBody>
      </p:sp>
      <p:grpSp>
        <p:nvGrpSpPr>
          <p:cNvPr id="10" name="Group 9">
            <a:extLst>
              <a:ext uri="{FF2B5EF4-FFF2-40B4-BE49-F238E27FC236}">
                <a16:creationId xmlns:a16="http://schemas.microsoft.com/office/drawing/2014/main" xmlns="" id="{5E208A8B-5EBD-4532-BE72-26414FA7CFF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329674" y="-59376"/>
            <a:ext cx="12515851" cy="6923798"/>
            <a:chOff x="-329674" y="-51881"/>
            <a:chExt cx="12515851" cy="6923798"/>
          </a:xfrm>
        </p:grpSpPr>
        <p:sp>
          <p:nvSpPr>
            <p:cNvPr id="11" name="Freeform 5">
              <a:extLst>
                <a:ext uri="{FF2B5EF4-FFF2-40B4-BE49-F238E27FC236}">
                  <a16:creationId xmlns:a16="http://schemas.microsoft.com/office/drawing/2014/main" xmlns="" id="{15D09196-B338-4AB5-A71B-CFD5FFCA62B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xmlns="" id="{F50B4463-128A-4677-A285-C017E6C543E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xmlns="" id="{1D9B95CD-F023-4DFA-9678-1E02713F74B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xmlns="" id="{1DDF47A8-BE7B-43F3-A500-F5A4656D83B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xmlns="" id="{2DD394DE-76FB-42F8-85F2-FD436F4232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xmlns="" id="{B95F2EFB-87E6-4400-AAF3-7EB8B4F1561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xmlns="" id="{1D463476-2BC7-418C-9D6F-51444B11A72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xmlns="" id="{24011122-2495-478A-81BF-ABBDEA1DA80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xmlns="" id="{C79E87C5-E5B3-476B-B539-FC9CF4A33B7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xmlns="" id="{956029CA-2B38-434D-9044-5FF3A1ECD1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xmlns="" id="{9514CFB6-E8DB-43DC-B1CD-9CC2D4B2764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xmlns="" id="{BD8C1FC8-E550-45BE-9F30-822BAB3781E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xmlns="" id="{D1646B5D-A7B7-41EC-9591-0E0C0F4F949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xmlns="" id="{E2118E93-481E-4843-987E-378187AA37E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xmlns="" id="{77038464-F4E2-47EC-A87F-18469191E3A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xmlns="" id="{FB3BBEB1-E146-408F-95B7-EE2F269DE19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xmlns="" id="{C765B285-56EC-47FC-B116-274EBBD61AD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xmlns="" id="{CB4A6191-6913-42EA-905E-8A174AE2C99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xmlns="" id="{8ADEEF92-F481-475A-845C-5E940F0D559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31" name="Freeform: Shape 30">
            <a:extLst>
              <a:ext uri="{FF2B5EF4-FFF2-40B4-BE49-F238E27FC236}">
                <a16:creationId xmlns:a16="http://schemas.microsoft.com/office/drawing/2014/main" xmlns="" id="{D9C506D7-84CB-4057-A44A-465313E7853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0931529">
            <a:off x="2173916" y="2448612"/>
            <a:ext cx="4418757" cy="4259609"/>
          </a:xfrm>
          <a:custGeom>
            <a:avLst/>
            <a:gdLst>
              <a:gd name="connsiteX0" fmla="*/ 404107 w 4507111"/>
              <a:gd name="connsiteY0" fmla="*/ 0 h 4344781"/>
              <a:gd name="connsiteX1" fmla="*/ 371857 w 4507111"/>
              <a:gd name="connsiteY1" fmla="*/ 117359 h 4344781"/>
              <a:gd name="connsiteX2" fmla="*/ 307833 w 4507111"/>
              <a:gd name="connsiteY2" fmla="*/ 632970 h 4344781"/>
              <a:gd name="connsiteX3" fmla="*/ 3569418 w 4507111"/>
              <a:gd name="connsiteY3" fmla="*/ 4141149 h 4344781"/>
              <a:gd name="connsiteX4" fmla="*/ 4440861 w 4507111"/>
              <a:gd name="connsiteY4" fmla="*/ 4332480 h 4344781"/>
              <a:gd name="connsiteX5" fmla="*/ 4507111 w 4507111"/>
              <a:gd name="connsiteY5" fmla="*/ 4341752 h 4344781"/>
              <a:gd name="connsiteX6" fmla="*/ 4296045 w 4507111"/>
              <a:gd name="connsiteY6" fmla="*/ 4344781 h 4344781"/>
              <a:gd name="connsiteX7" fmla="*/ 3749565 w 4507111"/>
              <a:gd name="connsiteY7" fmla="*/ 4321853 h 4344781"/>
              <a:gd name="connsiteX8" fmla="*/ 36764 w 4507111"/>
              <a:gd name="connsiteY8" fmla="*/ 1629794 h 4344781"/>
              <a:gd name="connsiteX9" fmla="*/ 300069 w 4507111"/>
              <a:gd name="connsiteY9" fmla="*/ 144750 h 4344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7111" h="4344781">
                <a:moveTo>
                  <a:pt x="404107" y="0"/>
                </a:moveTo>
                <a:lnTo>
                  <a:pt x="371857" y="117359"/>
                </a:lnTo>
                <a:cubicBezTo>
                  <a:pt x="333827" y="278567"/>
                  <a:pt x="311875" y="450459"/>
                  <a:pt x="307833" y="632970"/>
                </a:cubicBezTo>
                <a:cubicBezTo>
                  <a:pt x="264711" y="2579752"/>
                  <a:pt x="2253987" y="3769243"/>
                  <a:pt x="3569418" y="4141149"/>
                </a:cubicBezTo>
                <a:cubicBezTo>
                  <a:pt x="3816061" y="4210881"/>
                  <a:pt x="4114807" y="4279754"/>
                  <a:pt x="4440861" y="4332480"/>
                </a:cubicBezTo>
                <a:lnTo>
                  <a:pt x="4507111" y="4341752"/>
                </a:lnTo>
                <a:lnTo>
                  <a:pt x="4296045" y="4344781"/>
                </a:lnTo>
                <a:cubicBezTo>
                  <a:pt x="4097363" y="4343711"/>
                  <a:pt x="3912623" y="4335104"/>
                  <a:pt x="3749565" y="4321853"/>
                </a:cubicBezTo>
                <a:cubicBezTo>
                  <a:pt x="2445102" y="4215850"/>
                  <a:pt x="356405" y="3466499"/>
                  <a:pt x="36764" y="1629794"/>
                </a:cubicBezTo>
                <a:cubicBezTo>
                  <a:pt x="-63123" y="1055823"/>
                  <a:pt x="45741" y="555869"/>
                  <a:pt x="300069" y="14475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33" name="Oval 32">
            <a:extLst>
              <a:ext uri="{FF2B5EF4-FFF2-40B4-BE49-F238E27FC236}">
                <a16:creationId xmlns:a16="http://schemas.microsoft.com/office/drawing/2014/main" xmlns="" id="{7842FC68-61FD-4700-8A22-BB8B071884D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354579" y="691977"/>
            <a:ext cx="7761923" cy="5343064"/>
          </a:xfrm>
          <a:custGeom>
            <a:avLst/>
            <a:gdLst>
              <a:gd name="connsiteX0" fmla="*/ 0 w 6428838"/>
              <a:gd name="connsiteY0" fmla="*/ 2579031 h 5158062"/>
              <a:gd name="connsiteX1" fmla="*/ 3214419 w 6428838"/>
              <a:gd name="connsiteY1" fmla="*/ 0 h 5158062"/>
              <a:gd name="connsiteX2" fmla="*/ 6428838 w 6428838"/>
              <a:gd name="connsiteY2" fmla="*/ 2579031 h 5158062"/>
              <a:gd name="connsiteX3" fmla="*/ 3214419 w 6428838"/>
              <a:gd name="connsiteY3" fmla="*/ 5158062 h 5158062"/>
              <a:gd name="connsiteX4" fmla="*/ 0 w 6428838"/>
              <a:gd name="connsiteY4" fmla="*/ 2579031 h 5158062"/>
              <a:gd name="connsiteX0" fmla="*/ 3321 w 6432159"/>
              <a:gd name="connsiteY0" fmla="*/ 2647125 h 5226156"/>
              <a:gd name="connsiteX1" fmla="*/ 2789723 w 6432159"/>
              <a:gd name="connsiteY1" fmla="*/ 0 h 5226156"/>
              <a:gd name="connsiteX2" fmla="*/ 6432159 w 6432159"/>
              <a:gd name="connsiteY2" fmla="*/ 2647125 h 5226156"/>
              <a:gd name="connsiteX3" fmla="*/ 3217740 w 6432159"/>
              <a:gd name="connsiteY3" fmla="*/ 5226156 h 5226156"/>
              <a:gd name="connsiteX4" fmla="*/ 3321 w 6432159"/>
              <a:gd name="connsiteY4" fmla="*/ 2647125 h 5226156"/>
              <a:gd name="connsiteX0" fmla="*/ 1953 w 6566979"/>
              <a:gd name="connsiteY0" fmla="*/ 2695803 h 5226224"/>
              <a:gd name="connsiteX1" fmla="*/ 2924543 w 6566979"/>
              <a:gd name="connsiteY1" fmla="*/ 39 h 5226224"/>
              <a:gd name="connsiteX2" fmla="*/ 6566979 w 6566979"/>
              <a:gd name="connsiteY2" fmla="*/ 2647164 h 5226224"/>
              <a:gd name="connsiteX3" fmla="*/ 3352560 w 6566979"/>
              <a:gd name="connsiteY3" fmla="*/ 5226195 h 5226224"/>
              <a:gd name="connsiteX4" fmla="*/ 1953 w 6566979"/>
              <a:gd name="connsiteY4" fmla="*/ 2695803 h 5226224"/>
              <a:gd name="connsiteX0" fmla="*/ 8982 w 6574008"/>
              <a:gd name="connsiteY0" fmla="*/ 2695803 h 5226313"/>
              <a:gd name="connsiteX1" fmla="*/ 2931572 w 6574008"/>
              <a:gd name="connsiteY1" fmla="*/ 39 h 5226313"/>
              <a:gd name="connsiteX2" fmla="*/ 6574008 w 6574008"/>
              <a:gd name="connsiteY2" fmla="*/ 2647164 h 5226313"/>
              <a:gd name="connsiteX3" fmla="*/ 3359589 w 6574008"/>
              <a:gd name="connsiteY3" fmla="*/ 5226195 h 5226313"/>
              <a:gd name="connsiteX4" fmla="*/ 8982 w 6574008"/>
              <a:gd name="connsiteY4" fmla="*/ 2695803 h 5226313"/>
              <a:gd name="connsiteX0" fmla="*/ 11929 w 6576955"/>
              <a:gd name="connsiteY0" fmla="*/ 2695953 h 5226463"/>
              <a:gd name="connsiteX1" fmla="*/ 2934519 w 6576955"/>
              <a:gd name="connsiteY1" fmla="*/ 189 h 5226463"/>
              <a:gd name="connsiteX2" fmla="*/ 6576955 w 6576955"/>
              <a:gd name="connsiteY2" fmla="*/ 2647314 h 5226463"/>
              <a:gd name="connsiteX3" fmla="*/ 3362536 w 6576955"/>
              <a:gd name="connsiteY3" fmla="*/ 5226345 h 5226463"/>
              <a:gd name="connsiteX4" fmla="*/ 11929 w 6576955"/>
              <a:gd name="connsiteY4" fmla="*/ 2695953 h 5226463"/>
              <a:gd name="connsiteX0" fmla="*/ 9262 w 6963394"/>
              <a:gd name="connsiteY0" fmla="*/ 2705797 h 5247356"/>
              <a:gd name="connsiteX1" fmla="*/ 2931852 w 6963394"/>
              <a:gd name="connsiteY1" fmla="*/ 10033 h 5247356"/>
              <a:gd name="connsiteX2" fmla="*/ 6963394 w 6963394"/>
              <a:gd name="connsiteY2" fmla="*/ 3318639 h 5247356"/>
              <a:gd name="connsiteX3" fmla="*/ 3359869 w 6963394"/>
              <a:gd name="connsiteY3" fmla="*/ 5236189 h 5247356"/>
              <a:gd name="connsiteX4" fmla="*/ 9262 w 6963394"/>
              <a:gd name="connsiteY4" fmla="*/ 2705797 h 5247356"/>
              <a:gd name="connsiteX0" fmla="*/ 9262 w 6963394"/>
              <a:gd name="connsiteY0" fmla="*/ 2705797 h 5247356"/>
              <a:gd name="connsiteX1" fmla="*/ 2931852 w 6963394"/>
              <a:gd name="connsiteY1" fmla="*/ 10033 h 5247356"/>
              <a:gd name="connsiteX2" fmla="*/ 6963394 w 6963394"/>
              <a:gd name="connsiteY2" fmla="*/ 3318639 h 5247356"/>
              <a:gd name="connsiteX3" fmla="*/ 3359869 w 6963394"/>
              <a:gd name="connsiteY3" fmla="*/ 5236189 h 5247356"/>
              <a:gd name="connsiteX4" fmla="*/ 9262 w 6963394"/>
              <a:gd name="connsiteY4" fmla="*/ 2705797 h 5247356"/>
              <a:gd name="connsiteX0" fmla="*/ 9262 w 6963394"/>
              <a:gd name="connsiteY0" fmla="*/ 2705797 h 5292159"/>
              <a:gd name="connsiteX1" fmla="*/ 2931852 w 6963394"/>
              <a:gd name="connsiteY1" fmla="*/ 10033 h 5292159"/>
              <a:gd name="connsiteX2" fmla="*/ 6963394 w 6963394"/>
              <a:gd name="connsiteY2" fmla="*/ 3318639 h 5292159"/>
              <a:gd name="connsiteX3" fmla="*/ 3359869 w 6963394"/>
              <a:gd name="connsiteY3" fmla="*/ 5236189 h 5292159"/>
              <a:gd name="connsiteX4" fmla="*/ 9262 w 6963394"/>
              <a:gd name="connsiteY4" fmla="*/ 2705797 h 5292159"/>
              <a:gd name="connsiteX0" fmla="*/ 9262 w 6963394"/>
              <a:gd name="connsiteY0" fmla="*/ 2705797 h 5259961"/>
              <a:gd name="connsiteX1" fmla="*/ 2931852 w 6963394"/>
              <a:gd name="connsiteY1" fmla="*/ 10033 h 5259961"/>
              <a:gd name="connsiteX2" fmla="*/ 6963394 w 6963394"/>
              <a:gd name="connsiteY2" fmla="*/ 3318639 h 5259961"/>
              <a:gd name="connsiteX3" fmla="*/ 3359869 w 6963394"/>
              <a:gd name="connsiteY3" fmla="*/ 5236189 h 5259961"/>
              <a:gd name="connsiteX4" fmla="*/ 9262 w 6963394"/>
              <a:gd name="connsiteY4" fmla="*/ 2705797 h 5259961"/>
              <a:gd name="connsiteX0" fmla="*/ 9557 w 7352795"/>
              <a:gd name="connsiteY0" fmla="*/ 2707501 h 5252013"/>
              <a:gd name="connsiteX1" fmla="*/ 2932147 w 7352795"/>
              <a:gd name="connsiteY1" fmla="*/ 11737 h 5252013"/>
              <a:gd name="connsiteX2" fmla="*/ 7352795 w 7352795"/>
              <a:gd name="connsiteY2" fmla="*/ 3378709 h 5252013"/>
              <a:gd name="connsiteX3" fmla="*/ 3360164 w 7352795"/>
              <a:gd name="connsiteY3" fmla="*/ 5237893 h 5252013"/>
              <a:gd name="connsiteX4" fmla="*/ 9557 w 7352795"/>
              <a:gd name="connsiteY4" fmla="*/ 2707501 h 5252013"/>
              <a:gd name="connsiteX0" fmla="*/ 8078 w 7789061"/>
              <a:gd name="connsiteY0" fmla="*/ 2744796 h 5249051"/>
              <a:gd name="connsiteX1" fmla="*/ 3368413 w 7789061"/>
              <a:gd name="connsiteY1" fmla="*/ 10121 h 5249051"/>
              <a:gd name="connsiteX2" fmla="*/ 7789061 w 7789061"/>
              <a:gd name="connsiteY2" fmla="*/ 3377093 h 5249051"/>
              <a:gd name="connsiteX3" fmla="*/ 3796430 w 7789061"/>
              <a:gd name="connsiteY3" fmla="*/ 5236277 h 5249051"/>
              <a:gd name="connsiteX4" fmla="*/ 8078 w 7789061"/>
              <a:gd name="connsiteY4" fmla="*/ 2744796 h 5249051"/>
              <a:gd name="connsiteX0" fmla="*/ 8078 w 7789061"/>
              <a:gd name="connsiteY0" fmla="*/ 2744796 h 5271741"/>
              <a:gd name="connsiteX1" fmla="*/ 3368413 w 7789061"/>
              <a:gd name="connsiteY1" fmla="*/ 10121 h 5271741"/>
              <a:gd name="connsiteX2" fmla="*/ 7789061 w 7789061"/>
              <a:gd name="connsiteY2" fmla="*/ 3377093 h 5271741"/>
              <a:gd name="connsiteX3" fmla="*/ 3796430 w 7789061"/>
              <a:gd name="connsiteY3" fmla="*/ 5236277 h 5271741"/>
              <a:gd name="connsiteX4" fmla="*/ 8078 w 7789061"/>
              <a:gd name="connsiteY4" fmla="*/ 2744796 h 5271741"/>
              <a:gd name="connsiteX0" fmla="*/ 1055 w 7782038"/>
              <a:gd name="connsiteY0" fmla="*/ 2738806 h 5438018"/>
              <a:gd name="connsiteX1" fmla="*/ 3361390 w 7782038"/>
              <a:gd name="connsiteY1" fmla="*/ 4131 h 5438018"/>
              <a:gd name="connsiteX2" fmla="*/ 7782038 w 7782038"/>
              <a:gd name="connsiteY2" fmla="*/ 3371103 h 5438018"/>
              <a:gd name="connsiteX3" fmla="*/ 3692130 w 7782038"/>
              <a:gd name="connsiteY3" fmla="*/ 5415113 h 5438018"/>
              <a:gd name="connsiteX4" fmla="*/ 1055 w 7782038"/>
              <a:gd name="connsiteY4" fmla="*/ 2738806 h 5438018"/>
              <a:gd name="connsiteX0" fmla="*/ 28883 w 7809866"/>
              <a:gd name="connsiteY0" fmla="*/ 2742147 h 5441359"/>
              <a:gd name="connsiteX1" fmla="*/ 3389218 w 7809866"/>
              <a:gd name="connsiteY1" fmla="*/ 7472 h 5441359"/>
              <a:gd name="connsiteX2" fmla="*/ 7809866 w 7809866"/>
              <a:gd name="connsiteY2" fmla="*/ 3374444 h 5441359"/>
              <a:gd name="connsiteX3" fmla="*/ 3719958 w 7809866"/>
              <a:gd name="connsiteY3" fmla="*/ 5418454 h 5441359"/>
              <a:gd name="connsiteX4" fmla="*/ 28883 w 7809866"/>
              <a:gd name="connsiteY4" fmla="*/ 2742147 h 5441359"/>
              <a:gd name="connsiteX0" fmla="*/ 36549 w 7817532"/>
              <a:gd name="connsiteY0" fmla="*/ 2751085 h 5450297"/>
              <a:gd name="connsiteX1" fmla="*/ 3396884 w 7817532"/>
              <a:gd name="connsiteY1" fmla="*/ 16410 h 5450297"/>
              <a:gd name="connsiteX2" fmla="*/ 7817532 w 7817532"/>
              <a:gd name="connsiteY2" fmla="*/ 3383382 h 5450297"/>
              <a:gd name="connsiteX3" fmla="*/ 3727624 w 7817532"/>
              <a:gd name="connsiteY3" fmla="*/ 5427392 h 5450297"/>
              <a:gd name="connsiteX4" fmla="*/ 36549 w 7817532"/>
              <a:gd name="connsiteY4" fmla="*/ 2751085 h 5450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7532" h="5450297">
                <a:moveTo>
                  <a:pt x="36549" y="2751085"/>
                </a:moveTo>
                <a:cubicBezTo>
                  <a:pt x="-281221" y="925127"/>
                  <a:pt x="1526121" y="-147339"/>
                  <a:pt x="3396884" y="16410"/>
                </a:cubicBezTo>
                <a:cubicBezTo>
                  <a:pt x="5267647" y="180159"/>
                  <a:pt x="7817532" y="1453184"/>
                  <a:pt x="7817532" y="3383382"/>
                </a:cubicBezTo>
                <a:cubicBezTo>
                  <a:pt x="7700800" y="5342763"/>
                  <a:pt x="5024455" y="5532775"/>
                  <a:pt x="3727624" y="5427392"/>
                </a:cubicBezTo>
                <a:cubicBezTo>
                  <a:pt x="2430794" y="5322009"/>
                  <a:pt x="354319" y="4577043"/>
                  <a:pt x="36549" y="2751085"/>
                </a:cubicBezTo>
                <a:close/>
              </a:path>
            </a:pathLst>
          </a:custGeom>
          <a:ln w="152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2" name="Title 1">
            <a:extLst>
              <a:ext uri="{FF2B5EF4-FFF2-40B4-BE49-F238E27FC236}">
                <a16:creationId xmlns:a16="http://schemas.microsoft.com/office/drawing/2014/main" xmlns="" id="{3AA1A86C-8618-BE41-BAC4-AE0BBDB0F0B9}"/>
              </a:ext>
            </a:extLst>
          </p:cNvPr>
          <p:cNvSpPr>
            <a:spLocks noGrp="1"/>
          </p:cNvSpPr>
          <p:nvPr>
            <p:ph type="ctrTitle"/>
          </p:nvPr>
        </p:nvSpPr>
        <p:spPr>
          <a:xfrm>
            <a:off x="2616277" y="2061838"/>
            <a:ext cx="6959446" cy="1662475"/>
          </a:xfrm>
        </p:spPr>
        <p:txBody>
          <a:bodyPr>
            <a:noAutofit/>
          </a:bodyPr>
          <a:lstStyle/>
          <a:p>
            <a:r>
              <a:rPr lang="en-US" sz="3600" dirty="0"/>
              <a:t>Student Media and Information Literacy Competencies: </a:t>
            </a:r>
            <a:br>
              <a:rPr lang="en-US" sz="3600" dirty="0"/>
            </a:br>
            <a:r>
              <a:rPr lang="en-US" sz="3600" dirty="0"/>
              <a:t>Addressing Today’s Online Risks</a:t>
            </a:r>
          </a:p>
        </p:txBody>
      </p:sp>
      <p:sp>
        <p:nvSpPr>
          <p:cNvPr id="3" name="Subtitle 2">
            <a:extLst>
              <a:ext uri="{FF2B5EF4-FFF2-40B4-BE49-F238E27FC236}">
                <a16:creationId xmlns:a16="http://schemas.microsoft.com/office/drawing/2014/main" xmlns="" id="{D03F2790-8A76-DE47-9A53-3D6D1606C6DB}"/>
              </a:ext>
            </a:extLst>
          </p:cNvPr>
          <p:cNvSpPr>
            <a:spLocks noGrp="1"/>
          </p:cNvSpPr>
          <p:nvPr>
            <p:ph type="subTitle" idx="1"/>
          </p:nvPr>
        </p:nvSpPr>
        <p:spPr>
          <a:xfrm>
            <a:off x="3388938" y="3783690"/>
            <a:ext cx="5414125" cy="1784903"/>
          </a:xfrm>
        </p:spPr>
        <p:txBody>
          <a:bodyPr>
            <a:normAutofit/>
          </a:bodyPr>
          <a:lstStyle/>
          <a:p>
            <a:endParaRPr lang="en-US" dirty="0">
              <a:latin typeface="+mj-lt"/>
            </a:endParaRPr>
          </a:p>
          <a:p>
            <a:pPr>
              <a:spcBef>
                <a:spcPts val="400"/>
              </a:spcBef>
            </a:pPr>
            <a:endParaRPr lang="en-US" dirty="0">
              <a:latin typeface="+mj-lt"/>
            </a:endParaRPr>
          </a:p>
          <a:p>
            <a:pPr>
              <a:spcBef>
                <a:spcPts val="400"/>
              </a:spcBef>
            </a:pPr>
            <a:r>
              <a:rPr lang="en-US" b="1" dirty="0">
                <a:latin typeface="+mj-lt"/>
              </a:rPr>
              <a:t>Lisa </a:t>
            </a:r>
            <a:r>
              <a:rPr lang="en-US" b="1" dirty="0" err="1">
                <a:latin typeface="+mj-lt"/>
              </a:rPr>
              <a:t>Janicke</a:t>
            </a:r>
            <a:r>
              <a:rPr lang="en-US" b="1" dirty="0">
                <a:latin typeface="+mj-lt"/>
              </a:rPr>
              <a:t> Hinchliffe</a:t>
            </a:r>
          </a:p>
          <a:p>
            <a:pPr>
              <a:spcBef>
                <a:spcPts val="400"/>
              </a:spcBef>
            </a:pPr>
            <a:r>
              <a:rPr lang="en-US" dirty="0">
                <a:latin typeface="+mj-lt"/>
              </a:rPr>
              <a:t>Professor, University of Illinois at Urbana-Champaign</a:t>
            </a:r>
          </a:p>
          <a:p>
            <a:pPr>
              <a:spcBef>
                <a:spcPts val="400"/>
              </a:spcBef>
            </a:pPr>
            <a:r>
              <a:rPr lang="en-US" dirty="0" err="1">
                <a:latin typeface="+mj-lt"/>
              </a:rPr>
              <a:t>ljanicke@illinois.edu</a:t>
            </a:r>
            <a:endParaRPr lang="en-US" dirty="0">
              <a:latin typeface="+mj-lt"/>
            </a:endParaRPr>
          </a:p>
        </p:txBody>
      </p:sp>
      <p:sp>
        <p:nvSpPr>
          <p:cNvPr id="4" name="TextBox 3">
            <a:extLst>
              <a:ext uri="{FF2B5EF4-FFF2-40B4-BE49-F238E27FC236}">
                <a16:creationId xmlns:a16="http://schemas.microsoft.com/office/drawing/2014/main" xmlns="" id="{29A6DDEA-7677-0F4E-BC5A-BB366B63EC40}"/>
              </a:ext>
            </a:extLst>
          </p:cNvPr>
          <p:cNvSpPr txBox="1"/>
          <p:nvPr/>
        </p:nvSpPr>
        <p:spPr>
          <a:xfrm>
            <a:off x="2767665" y="6475956"/>
            <a:ext cx="6705745" cy="338554"/>
          </a:xfrm>
          <a:prstGeom prst="rect">
            <a:avLst/>
          </a:prstGeom>
          <a:noFill/>
        </p:spPr>
        <p:txBody>
          <a:bodyPr wrap="none" rtlCol="0">
            <a:spAutoFit/>
          </a:bodyPr>
          <a:lstStyle/>
          <a:p>
            <a:pPr algn="ctr"/>
            <a:r>
              <a:rPr lang="en-US" sz="1600" dirty="0"/>
              <a:t>Presented during MIL Day – Hosted by Nazarbayev University Library</a:t>
            </a:r>
          </a:p>
        </p:txBody>
      </p:sp>
    </p:spTree>
    <p:extLst>
      <p:ext uri="{BB962C8B-B14F-4D97-AF65-F5344CB8AC3E}">
        <p14:creationId xmlns:p14="http://schemas.microsoft.com/office/powerpoint/2010/main" val="11334149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xmlns="" id="{982413CC-69E6-4BDA-A88D-E4EF8F95B27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xmlns="" id="{4F1F7357-8633-4CE7-BF80-475EE8A2FAEA}"/>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417513" y="0"/>
            <a:ext cx="12584114" cy="6853238"/>
            <a:chOff x="-417513" y="0"/>
            <a:chExt cx="12584114" cy="6853238"/>
          </a:xfrm>
        </p:grpSpPr>
        <p:sp>
          <p:nvSpPr>
            <p:cNvPr id="14" name="Freeform 5">
              <a:extLst>
                <a:ext uri="{FF2B5EF4-FFF2-40B4-BE49-F238E27FC236}">
                  <a16:creationId xmlns:a16="http://schemas.microsoft.com/office/drawing/2014/main" xmlns="" id="{E402FE4E-C12D-497C-AF81-F08E4E02B457}"/>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6">
              <a:extLst>
                <a:ext uri="{FF2B5EF4-FFF2-40B4-BE49-F238E27FC236}">
                  <a16:creationId xmlns:a16="http://schemas.microsoft.com/office/drawing/2014/main" xmlns="" id="{59247B10-170D-4E62-849A-38FCB43C6AF9}"/>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7">
              <a:extLst>
                <a:ext uri="{FF2B5EF4-FFF2-40B4-BE49-F238E27FC236}">
                  <a16:creationId xmlns:a16="http://schemas.microsoft.com/office/drawing/2014/main" xmlns="" id="{89A587A7-1BEF-45AA-9EFC-6558A8749CE3}"/>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8">
              <a:extLst>
                <a:ext uri="{FF2B5EF4-FFF2-40B4-BE49-F238E27FC236}">
                  <a16:creationId xmlns:a16="http://schemas.microsoft.com/office/drawing/2014/main" xmlns="" id="{AC25B5A1-6EF7-44EC-A2F0-1EDC96A79B07}"/>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9">
              <a:extLst>
                <a:ext uri="{FF2B5EF4-FFF2-40B4-BE49-F238E27FC236}">
                  <a16:creationId xmlns:a16="http://schemas.microsoft.com/office/drawing/2014/main" xmlns="" id="{80B8582C-7E17-4115-9FF1-979C8405CB5E}"/>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10">
              <a:extLst>
                <a:ext uri="{FF2B5EF4-FFF2-40B4-BE49-F238E27FC236}">
                  <a16:creationId xmlns:a16="http://schemas.microsoft.com/office/drawing/2014/main" xmlns="" id="{F6C4AB66-7A18-4E51-935B-237F4CA82720}"/>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1">
              <a:extLst>
                <a:ext uri="{FF2B5EF4-FFF2-40B4-BE49-F238E27FC236}">
                  <a16:creationId xmlns:a16="http://schemas.microsoft.com/office/drawing/2014/main" xmlns="" id="{CDF12911-A240-4580-8788-0C49DB1FEDBF}"/>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2">
              <a:extLst>
                <a:ext uri="{FF2B5EF4-FFF2-40B4-BE49-F238E27FC236}">
                  <a16:creationId xmlns:a16="http://schemas.microsoft.com/office/drawing/2014/main" xmlns="" id="{EAE0F5DE-442D-4F6C-B02C-2568ED195858}"/>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3">
              <a:extLst>
                <a:ext uri="{FF2B5EF4-FFF2-40B4-BE49-F238E27FC236}">
                  <a16:creationId xmlns:a16="http://schemas.microsoft.com/office/drawing/2014/main" xmlns="" id="{4F24A002-AFDE-4034-85BE-CBF005AE9238}"/>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4">
              <a:extLst>
                <a:ext uri="{FF2B5EF4-FFF2-40B4-BE49-F238E27FC236}">
                  <a16:creationId xmlns:a16="http://schemas.microsoft.com/office/drawing/2014/main" xmlns="" id="{36F0721E-B4B0-4A6C-A92C-F8DE92D3AC02}"/>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5">
              <a:extLst>
                <a:ext uri="{FF2B5EF4-FFF2-40B4-BE49-F238E27FC236}">
                  <a16:creationId xmlns:a16="http://schemas.microsoft.com/office/drawing/2014/main" xmlns="" id="{54D2DC98-69F8-4F2F-9D45-BDFFA5E2BBBB}"/>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6">
              <a:extLst>
                <a:ext uri="{FF2B5EF4-FFF2-40B4-BE49-F238E27FC236}">
                  <a16:creationId xmlns:a16="http://schemas.microsoft.com/office/drawing/2014/main" xmlns="" id="{0A636E33-DC38-40B9-B941-037E5D8603F4}"/>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7">
              <a:extLst>
                <a:ext uri="{FF2B5EF4-FFF2-40B4-BE49-F238E27FC236}">
                  <a16:creationId xmlns:a16="http://schemas.microsoft.com/office/drawing/2014/main" xmlns="" id="{03D30690-68C2-4AEC-9789-1495D97E194F}"/>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18">
              <a:extLst>
                <a:ext uri="{FF2B5EF4-FFF2-40B4-BE49-F238E27FC236}">
                  <a16:creationId xmlns:a16="http://schemas.microsoft.com/office/drawing/2014/main" xmlns="" id="{1020B1B9-821B-49FB-BDC9-57DA08CBC30A}"/>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19">
              <a:extLst>
                <a:ext uri="{FF2B5EF4-FFF2-40B4-BE49-F238E27FC236}">
                  <a16:creationId xmlns:a16="http://schemas.microsoft.com/office/drawing/2014/main" xmlns="" id="{720EDCE4-8B18-413F-989E-E79628E5AF1F}"/>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20">
              <a:extLst>
                <a:ext uri="{FF2B5EF4-FFF2-40B4-BE49-F238E27FC236}">
                  <a16:creationId xmlns:a16="http://schemas.microsoft.com/office/drawing/2014/main" xmlns="" id="{8563351E-0DDD-4FC8-8D0C-1E446E3C1B52}"/>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5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1">
              <a:extLst>
                <a:ext uri="{FF2B5EF4-FFF2-40B4-BE49-F238E27FC236}">
                  <a16:creationId xmlns:a16="http://schemas.microsoft.com/office/drawing/2014/main" xmlns="" id="{15E8B705-64E7-4513-B3CB-BF46C35732B0}"/>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5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2">
              <a:extLst>
                <a:ext uri="{FF2B5EF4-FFF2-40B4-BE49-F238E27FC236}">
                  <a16:creationId xmlns:a16="http://schemas.microsoft.com/office/drawing/2014/main" xmlns="" id="{30DAEE1C-EBB5-47F5-9E76-564FCFDBFC24}"/>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23">
              <a:extLst>
                <a:ext uri="{FF2B5EF4-FFF2-40B4-BE49-F238E27FC236}">
                  <a16:creationId xmlns:a16="http://schemas.microsoft.com/office/drawing/2014/main" xmlns="" id="{EDB255E9-A3E2-4098-99A1-FE38FAD15DA1}"/>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24">
              <a:extLst>
                <a:ext uri="{FF2B5EF4-FFF2-40B4-BE49-F238E27FC236}">
                  <a16:creationId xmlns:a16="http://schemas.microsoft.com/office/drawing/2014/main" xmlns="" id="{D2507F2A-27AF-4833-8273-5FC9A9886392}"/>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25">
              <a:extLst>
                <a:ext uri="{FF2B5EF4-FFF2-40B4-BE49-F238E27FC236}">
                  <a16:creationId xmlns:a16="http://schemas.microsoft.com/office/drawing/2014/main" xmlns="" id="{8DFB8904-0CB8-45AD-ABD2-F7A582365E86}"/>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4" name="Title 3">
            <a:extLst>
              <a:ext uri="{FF2B5EF4-FFF2-40B4-BE49-F238E27FC236}">
                <a16:creationId xmlns:a16="http://schemas.microsoft.com/office/drawing/2014/main" xmlns="" id="{5BC9EDDC-687B-5342-937F-AE0A659F921A}"/>
              </a:ext>
            </a:extLst>
          </p:cNvPr>
          <p:cNvSpPr>
            <a:spLocks noGrp="1"/>
          </p:cNvSpPr>
          <p:nvPr>
            <p:ph type="title"/>
          </p:nvPr>
        </p:nvSpPr>
        <p:spPr>
          <a:xfrm>
            <a:off x="1759287" y="798881"/>
            <a:ext cx="8673427" cy="1048945"/>
          </a:xfrm>
        </p:spPr>
        <p:txBody>
          <a:bodyPr>
            <a:normAutofit/>
          </a:bodyPr>
          <a:lstStyle/>
          <a:p>
            <a:r>
              <a:rPr lang="en-US" sz="4400" b="1" dirty="0">
                <a:solidFill>
                  <a:schemeClr val="tx1"/>
                </a:solidFill>
              </a:rPr>
              <a:t>Media and Information Literacy</a:t>
            </a:r>
          </a:p>
        </p:txBody>
      </p:sp>
      <p:graphicFrame>
        <p:nvGraphicFramePr>
          <p:cNvPr id="7" name="Content Placeholder 4">
            <a:extLst>
              <a:ext uri="{FF2B5EF4-FFF2-40B4-BE49-F238E27FC236}">
                <a16:creationId xmlns:a16="http://schemas.microsoft.com/office/drawing/2014/main" xmlns="" id="{CD5EBE76-29B3-47DD-A5EB-AC7D0EDAAA72}"/>
              </a:ext>
            </a:extLst>
          </p:cNvPr>
          <p:cNvGraphicFramePr>
            <a:graphicFrameLocks noGrp="1"/>
          </p:cNvGraphicFramePr>
          <p:nvPr>
            <p:ph idx="1"/>
            <p:extLst>
              <p:ext uri="{D42A27DB-BD31-4B8C-83A1-F6EECF244321}">
                <p14:modId xmlns:p14="http://schemas.microsoft.com/office/powerpoint/2010/main" val="3473105792"/>
              </p:ext>
            </p:extLst>
          </p:nvPr>
        </p:nvGraphicFramePr>
        <p:xfrm>
          <a:off x="807722" y="1990976"/>
          <a:ext cx="10576558" cy="4175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xmlns="" id="{33AEE2C3-EAAA-4F48-9148-BEE9993581DB}"/>
              </a:ext>
            </a:extLst>
          </p:cNvPr>
          <p:cNvSpPr txBox="1"/>
          <p:nvPr/>
        </p:nvSpPr>
        <p:spPr>
          <a:xfrm>
            <a:off x="1430684" y="6350696"/>
            <a:ext cx="9330631" cy="276999"/>
          </a:xfrm>
          <a:prstGeom prst="rect">
            <a:avLst/>
          </a:prstGeom>
          <a:noFill/>
        </p:spPr>
        <p:txBody>
          <a:bodyPr wrap="none" rtlCol="0">
            <a:spAutoFit/>
          </a:bodyPr>
          <a:lstStyle/>
          <a:p>
            <a:pPr algn="ctr"/>
            <a:r>
              <a:rPr lang="en-US" sz="1200" dirty="0"/>
              <a:t>http://</a:t>
            </a:r>
            <a:r>
              <a:rPr lang="en-US" sz="1200" dirty="0" err="1"/>
              <a:t>www.unesco.org</a:t>
            </a:r>
            <a:r>
              <a:rPr lang="en-US" sz="1200" dirty="0"/>
              <a:t>/new/</a:t>
            </a:r>
            <a:r>
              <a:rPr lang="en-US" sz="1200" dirty="0" err="1"/>
              <a:t>en</a:t>
            </a:r>
            <a:r>
              <a:rPr lang="en-US" sz="1200" dirty="0"/>
              <a:t>/communication-and-information/media-development/media-literacy/mil-as-composite-concept/</a:t>
            </a:r>
          </a:p>
        </p:txBody>
      </p:sp>
    </p:spTree>
    <p:extLst>
      <p:ext uri="{BB962C8B-B14F-4D97-AF65-F5344CB8AC3E}">
        <p14:creationId xmlns:p14="http://schemas.microsoft.com/office/powerpoint/2010/main" val="4094571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xmlns="" id="{D75627FE-0AC5-4349-AC08-45A58BEC9B8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xmlns="" id="{F87AAF7B-2090-475D-9C3E-FDC03DD87A88}"/>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417513" y="0"/>
            <a:ext cx="12584114" cy="6853238"/>
            <a:chOff x="-417513" y="0"/>
            <a:chExt cx="12584114" cy="6853238"/>
          </a:xfrm>
        </p:grpSpPr>
        <p:sp>
          <p:nvSpPr>
            <p:cNvPr id="20" name="Freeform 5">
              <a:extLst>
                <a:ext uri="{FF2B5EF4-FFF2-40B4-BE49-F238E27FC236}">
                  <a16:creationId xmlns:a16="http://schemas.microsoft.com/office/drawing/2014/main" xmlns="" id="{F2DCEC33-4B31-44BC-99CB-9E4845DC4CD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21" name="Freeform 6">
              <a:extLst>
                <a:ext uri="{FF2B5EF4-FFF2-40B4-BE49-F238E27FC236}">
                  <a16:creationId xmlns:a16="http://schemas.microsoft.com/office/drawing/2014/main" xmlns="" id="{204E0A10-D288-4B22-87A1-737B0A37D18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7">
              <a:extLst>
                <a:ext uri="{FF2B5EF4-FFF2-40B4-BE49-F238E27FC236}">
                  <a16:creationId xmlns:a16="http://schemas.microsoft.com/office/drawing/2014/main" xmlns="" id="{9A3E042E-4911-425A-84BB-04BF90D0770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8">
              <a:extLst>
                <a:ext uri="{FF2B5EF4-FFF2-40B4-BE49-F238E27FC236}">
                  <a16:creationId xmlns:a16="http://schemas.microsoft.com/office/drawing/2014/main" xmlns="" id="{3A49226D-3129-4C5A-9641-3D03BEEA793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4" name="Freeform 9">
              <a:extLst>
                <a:ext uri="{FF2B5EF4-FFF2-40B4-BE49-F238E27FC236}">
                  <a16:creationId xmlns:a16="http://schemas.microsoft.com/office/drawing/2014/main" xmlns="" id="{9CC3C315-B515-4DD8-AC22-9D8417B37F2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5" name="Freeform 10">
              <a:extLst>
                <a:ext uri="{FF2B5EF4-FFF2-40B4-BE49-F238E27FC236}">
                  <a16:creationId xmlns:a16="http://schemas.microsoft.com/office/drawing/2014/main" xmlns="" id="{1A961828-F78F-4D56-A98E-037806C637B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6" name="Freeform 11">
              <a:extLst>
                <a:ext uri="{FF2B5EF4-FFF2-40B4-BE49-F238E27FC236}">
                  <a16:creationId xmlns:a16="http://schemas.microsoft.com/office/drawing/2014/main" xmlns="" id="{739D4F9D-3728-42C1-8302-452D51321C5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12">
              <a:extLst>
                <a:ext uri="{FF2B5EF4-FFF2-40B4-BE49-F238E27FC236}">
                  <a16:creationId xmlns:a16="http://schemas.microsoft.com/office/drawing/2014/main" xmlns="" id="{B4D9647E-354D-4CA8-B4A7-39172E5EAC1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13">
              <a:extLst>
                <a:ext uri="{FF2B5EF4-FFF2-40B4-BE49-F238E27FC236}">
                  <a16:creationId xmlns:a16="http://schemas.microsoft.com/office/drawing/2014/main" xmlns="" id="{A3EC74E0-5222-4ACC-BCEC-1AA189D3BCF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14">
              <a:extLst>
                <a:ext uri="{FF2B5EF4-FFF2-40B4-BE49-F238E27FC236}">
                  <a16:creationId xmlns:a16="http://schemas.microsoft.com/office/drawing/2014/main" xmlns="" id="{C0AE72B4-084D-42E6-ABED-5FD4650D4B0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15">
              <a:extLst>
                <a:ext uri="{FF2B5EF4-FFF2-40B4-BE49-F238E27FC236}">
                  <a16:creationId xmlns:a16="http://schemas.microsoft.com/office/drawing/2014/main" xmlns="" id="{C9D1F5DD-8D50-4098-8D2B-10E28475275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16">
              <a:extLst>
                <a:ext uri="{FF2B5EF4-FFF2-40B4-BE49-F238E27FC236}">
                  <a16:creationId xmlns:a16="http://schemas.microsoft.com/office/drawing/2014/main" xmlns="" id="{D48F3941-C3C7-4589-AA46-067F6BB2D06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2" name="Freeform 17">
              <a:extLst>
                <a:ext uri="{FF2B5EF4-FFF2-40B4-BE49-F238E27FC236}">
                  <a16:creationId xmlns:a16="http://schemas.microsoft.com/office/drawing/2014/main" xmlns="" id="{C16BBE9A-4BE3-4401-82C5-8041DB14E5B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3" name="Freeform 18">
              <a:extLst>
                <a:ext uri="{FF2B5EF4-FFF2-40B4-BE49-F238E27FC236}">
                  <a16:creationId xmlns:a16="http://schemas.microsoft.com/office/drawing/2014/main" xmlns="" id="{06180330-CCD3-4D14-A652-D60C28252D8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4" name="Freeform 19">
              <a:extLst>
                <a:ext uri="{FF2B5EF4-FFF2-40B4-BE49-F238E27FC236}">
                  <a16:creationId xmlns:a16="http://schemas.microsoft.com/office/drawing/2014/main" xmlns="" id="{616C90F6-4133-43A5-B47C-7750FE2819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5" name="Freeform 20">
              <a:extLst>
                <a:ext uri="{FF2B5EF4-FFF2-40B4-BE49-F238E27FC236}">
                  <a16:creationId xmlns:a16="http://schemas.microsoft.com/office/drawing/2014/main" xmlns="" id="{D7C03F90-E828-4414-8A53-92069FFB686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36" name="Freeform 21">
              <a:extLst>
                <a:ext uri="{FF2B5EF4-FFF2-40B4-BE49-F238E27FC236}">
                  <a16:creationId xmlns:a16="http://schemas.microsoft.com/office/drawing/2014/main" xmlns="" id="{6ADDE443-75AA-4F32-A2EE-272C4347CE0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bg1">
                  <a:alpha val="35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37" name="Freeform 22">
              <a:extLst>
                <a:ext uri="{FF2B5EF4-FFF2-40B4-BE49-F238E27FC236}">
                  <a16:creationId xmlns:a16="http://schemas.microsoft.com/office/drawing/2014/main" xmlns="" id="{ACD281C1-1D59-453F-A33A-D83E39EB063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8" name="Freeform 23">
              <a:extLst>
                <a:ext uri="{FF2B5EF4-FFF2-40B4-BE49-F238E27FC236}">
                  <a16:creationId xmlns:a16="http://schemas.microsoft.com/office/drawing/2014/main" xmlns="" id="{60217FAC-29FE-4D6B-9BB4-FF41AA75655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24">
              <a:extLst>
                <a:ext uri="{FF2B5EF4-FFF2-40B4-BE49-F238E27FC236}">
                  <a16:creationId xmlns:a16="http://schemas.microsoft.com/office/drawing/2014/main" xmlns="" id="{0D3CC33A-6E36-4A72-9965-8E20FB05D10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25">
              <a:extLst>
                <a:ext uri="{FF2B5EF4-FFF2-40B4-BE49-F238E27FC236}">
                  <a16:creationId xmlns:a16="http://schemas.microsoft.com/office/drawing/2014/main" xmlns="" id="{F128F04E-05CD-4035-A32B-6E9ABAB931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42" name="Rectangle 41">
            <a:extLst>
              <a:ext uri="{FF2B5EF4-FFF2-40B4-BE49-F238E27FC236}">
                <a16:creationId xmlns:a16="http://schemas.microsoft.com/office/drawing/2014/main" xmlns="" id="{BC2574CF-1D35-4994-87BD-5A3378E1AB3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57883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4D93D828-19AC-4847-A26C-734E5FC80537}"/>
              </a:ext>
            </a:extLst>
          </p:cNvPr>
          <p:cNvSpPr>
            <a:spLocks noGrp="1"/>
          </p:cNvSpPr>
          <p:nvPr>
            <p:ph type="title"/>
          </p:nvPr>
        </p:nvSpPr>
        <p:spPr>
          <a:xfrm>
            <a:off x="645459" y="960120"/>
            <a:ext cx="3865695" cy="4171278"/>
          </a:xfrm>
        </p:spPr>
        <p:txBody>
          <a:bodyPr>
            <a:normAutofit/>
          </a:bodyPr>
          <a:lstStyle/>
          <a:p>
            <a:pPr algn="r"/>
            <a:r>
              <a:rPr lang="en-US" sz="4400">
                <a:solidFill>
                  <a:schemeClr val="tx1"/>
                </a:solidFill>
              </a:rPr>
              <a:t>DEFINITION</a:t>
            </a:r>
          </a:p>
        </p:txBody>
      </p:sp>
      <p:cxnSp>
        <p:nvCxnSpPr>
          <p:cNvPr id="44" name="Straight Connector 43">
            <a:extLst>
              <a:ext uri="{FF2B5EF4-FFF2-40B4-BE49-F238E27FC236}">
                <a16:creationId xmlns:a16="http://schemas.microsoft.com/office/drawing/2014/main" xmlns="" id="{68B6AB33-DFE6-4FE4-94FE-C9E25424AD16}"/>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752263" y="1200150"/>
            <a:ext cx="0" cy="3543972"/>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DC82F9AC-A003-D84A-BD1D-61616A1F1C4D}"/>
              </a:ext>
            </a:extLst>
          </p:cNvPr>
          <p:cNvSpPr>
            <a:spLocks noGrp="1"/>
          </p:cNvSpPr>
          <p:nvPr>
            <p:ph idx="1"/>
          </p:nvPr>
        </p:nvSpPr>
        <p:spPr>
          <a:xfrm>
            <a:off x="4983164" y="960120"/>
            <a:ext cx="5511800" cy="4171278"/>
          </a:xfrm>
        </p:spPr>
        <p:txBody>
          <a:bodyPr>
            <a:normAutofit/>
          </a:bodyPr>
          <a:lstStyle/>
          <a:p>
            <a:pPr marL="0" indent="0">
              <a:buNone/>
            </a:pPr>
            <a:r>
              <a:rPr lang="en-US" dirty="0"/>
              <a:t>MIL is defined as a set of competencies that empowers citizens to access, retrieve, understand, evaluate and use, create, as well as share information and media content in all formats, using various tools, in a critical, ethical and effective way, in order to participate and engage in personal, professional and societal activities.”</a:t>
            </a:r>
          </a:p>
        </p:txBody>
      </p:sp>
      <p:sp>
        <p:nvSpPr>
          <p:cNvPr id="5" name="TextBox 4">
            <a:extLst>
              <a:ext uri="{FF2B5EF4-FFF2-40B4-BE49-F238E27FC236}">
                <a16:creationId xmlns:a16="http://schemas.microsoft.com/office/drawing/2014/main" xmlns="" id="{2082717E-03D3-F14E-A177-1DA169679F4E}"/>
              </a:ext>
            </a:extLst>
          </p:cNvPr>
          <p:cNvSpPr txBox="1"/>
          <p:nvPr/>
        </p:nvSpPr>
        <p:spPr>
          <a:xfrm>
            <a:off x="144501" y="6237962"/>
            <a:ext cx="11903002" cy="276999"/>
          </a:xfrm>
          <a:prstGeom prst="rect">
            <a:avLst/>
          </a:prstGeom>
          <a:noFill/>
        </p:spPr>
        <p:txBody>
          <a:bodyPr wrap="none" rtlCol="0">
            <a:spAutoFit/>
          </a:bodyPr>
          <a:lstStyle/>
          <a:p>
            <a:pPr algn="ctr"/>
            <a:r>
              <a:rPr lang="en-US" sz="1200" dirty="0">
                <a:solidFill>
                  <a:schemeClr val="bg1"/>
                </a:solidFill>
              </a:rPr>
              <a:t>http://</a:t>
            </a:r>
            <a:r>
              <a:rPr lang="en-US" sz="1200" dirty="0" err="1">
                <a:solidFill>
                  <a:schemeClr val="bg1"/>
                </a:solidFill>
              </a:rPr>
              <a:t>uis.unesco.org</a:t>
            </a:r>
            <a:r>
              <a:rPr lang="en-US" sz="1200" dirty="0">
                <a:solidFill>
                  <a:schemeClr val="bg1"/>
                </a:solidFill>
              </a:rPr>
              <a:t>/sites/default/files/documents/global-media-and-information-literacy-assessment-framework-country-readiness-and-competencies-2013-en.pdf</a:t>
            </a:r>
          </a:p>
        </p:txBody>
      </p:sp>
    </p:spTree>
    <p:extLst>
      <p:ext uri="{BB962C8B-B14F-4D97-AF65-F5344CB8AC3E}">
        <p14:creationId xmlns:p14="http://schemas.microsoft.com/office/powerpoint/2010/main" val="3876737272"/>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11">
            <a:extLst>
              <a:ext uri="{FF2B5EF4-FFF2-40B4-BE49-F238E27FC236}">
                <a16:creationId xmlns:a16="http://schemas.microsoft.com/office/drawing/2014/main" xmlns="" id="{17C4610E-9C18-467B-BF10-BE6A974CC364}"/>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329674" y="-59376"/>
            <a:ext cx="12515851" cy="6923798"/>
            <a:chOff x="-329674" y="-51881"/>
            <a:chExt cx="12515851" cy="6923798"/>
          </a:xfrm>
        </p:grpSpPr>
        <p:sp>
          <p:nvSpPr>
            <p:cNvPr id="13" name="Freeform 5">
              <a:extLst>
                <a:ext uri="{FF2B5EF4-FFF2-40B4-BE49-F238E27FC236}">
                  <a16:creationId xmlns:a16="http://schemas.microsoft.com/office/drawing/2014/main" xmlns="" id="{296DF307-344E-4E9B-A7AA-8139E450D1B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6">
              <a:extLst>
                <a:ext uri="{FF2B5EF4-FFF2-40B4-BE49-F238E27FC236}">
                  <a16:creationId xmlns:a16="http://schemas.microsoft.com/office/drawing/2014/main" xmlns="" id="{E263CC2D-ACFB-4EB3-ADF9-CD82BC8422F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7">
              <a:extLst>
                <a:ext uri="{FF2B5EF4-FFF2-40B4-BE49-F238E27FC236}">
                  <a16:creationId xmlns:a16="http://schemas.microsoft.com/office/drawing/2014/main" xmlns="" id="{C5366E2F-9BA0-485A-B1CA-A5E6E2E379A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8">
              <a:extLst>
                <a:ext uri="{FF2B5EF4-FFF2-40B4-BE49-F238E27FC236}">
                  <a16:creationId xmlns:a16="http://schemas.microsoft.com/office/drawing/2014/main" xmlns="" id="{1803051E-7C26-4F53-8293-B4EAED4212B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9">
              <a:extLst>
                <a:ext uri="{FF2B5EF4-FFF2-40B4-BE49-F238E27FC236}">
                  <a16:creationId xmlns:a16="http://schemas.microsoft.com/office/drawing/2014/main" xmlns="" id="{D10888CD-E496-4116-9C45-CF4F17ADE64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0">
              <a:extLst>
                <a:ext uri="{FF2B5EF4-FFF2-40B4-BE49-F238E27FC236}">
                  <a16:creationId xmlns:a16="http://schemas.microsoft.com/office/drawing/2014/main" xmlns="" id="{0A42DA8F-DA3D-43E9-A184-E0F6C133A1D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1">
              <a:extLst>
                <a:ext uri="{FF2B5EF4-FFF2-40B4-BE49-F238E27FC236}">
                  <a16:creationId xmlns:a16="http://schemas.microsoft.com/office/drawing/2014/main" xmlns="" id="{473EAD31-7AA3-49B7-ADD6-C13FF0F141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2">
              <a:extLst>
                <a:ext uri="{FF2B5EF4-FFF2-40B4-BE49-F238E27FC236}">
                  <a16:creationId xmlns:a16="http://schemas.microsoft.com/office/drawing/2014/main" xmlns="" id="{2BBB7CDF-BA2E-451F-9201-CF2B6FEAEAE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3">
              <a:extLst>
                <a:ext uri="{FF2B5EF4-FFF2-40B4-BE49-F238E27FC236}">
                  <a16:creationId xmlns:a16="http://schemas.microsoft.com/office/drawing/2014/main" xmlns="" id="{84809EF2-CD0D-4BC3-ABC7-E7E312A1D74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2" name="Freeform 14">
              <a:extLst>
                <a:ext uri="{FF2B5EF4-FFF2-40B4-BE49-F238E27FC236}">
                  <a16:creationId xmlns:a16="http://schemas.microsoft.com/office/drawing/2014/main" xmlns="" id="{11D2D6C5-637B-4AFE-97F4-D4E48A61348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3" name="Freeform 15">
              <a:extLst>
                <a:ext uri="{FF2B5EF4-FFF2-40B4-BE49-F238E27FC236}">
                  <a16:creationId xmlns:a16="http://schemas.microsoft.com/office/drawing/2014/main" xmlns="" id="{F841B2C5-57F5-4FE6-B4D4-EBB3F308811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4" name="Freeform 16">
              <a:extLst>
                <a:ext uri="{FF2B5EF4-FFF2-40B4-BE49-F238E27FC236}">
                  <a16:creationId xmlns:a16="http://schemas.microsoft.com/office/drawing/2014/main" xmlns="" id="{B4822A39-2A52-4B2C-9319-BEFC526DB0A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5" name="Freeform 17">
              <a:extLst>
                <a:ext uri="{FF2B5EF4-FFF2-40B4-BE49-F238E27FC236}">
                  <a16:creationId xmlns:a16="http://schemas.microsoft.com/office/drawing/2014/main" xmlns="" id="{4E469692-E783-4950-8DEC-3A1FD3978B0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18">
              <a:extLst>
                <a:ext uri="{FF2B5EF4-FFF2-40B4-BE49-F238E27FC236}">
                  <a16:creationId xmlns:a16="http://schemas.microsoft.com/office/drawing/2014/main" xmlns="" id="{012909CD-3254-41E5-B8BB-0F2D7CE0D8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19">
              <a:extLst>
                <a:ext uri="{FF2B5EF4-FFF2-40B4-BE49-F238E27FC236}">
                  <a16:creationId xmlns:a16="http://schemas.microsoft.com/office/drawing/2014/main" xmlns="" id="{93E7648E-861E-4503-AEDC-56C4EC50729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0">
              <a:extLst>
                <a:ext uri="{FF2B5EF4-FFF2-40B4-BE49-F238E27FC236}">
                  <a16:creationId xmlns:a16="http://schemas.microsoft.com/office/drawing/2014/main" xmlns="" id="{F9C72257-EBD0-4D1C-A32C-D846446872C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1">
              <a:extLst>
                <a:ext uri="{FF2B5EF4-FFF2-40B4-BE49-F238E27FC236}">
                  <a16:creationId xmlns:a16="http://schemas.microsoft.com/office/drawing/2014/main" xmlns="" id="{87BB2CBB-9C22-4E28-AB86-DC92AEE2DBD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2">
              <a:extLst>
                <a:ext uri="{FF2B5EF4-FFF2-40B4-BE49-F238E27FC236}">
                  <a16:creationId xmlns:a16="http://schemas.microsoft.com/office/drawing/2014/main" xmlns="" id="{F85B3053-8D9F-410A-80C2-7960DDEA6A6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1" name="Freeform 23">
              <a:extLst>
                <a:ext uri="{FF2B5EF4-FFF2-40B4-BE49-F238E27FC236}">
                  <a16:creationId xmlns:a16="http://schemas.microsoft.com/office/drawing/2014/main" xmlns="" id="{E8FF5DA7-6E72-41F1-A54C-EAF440A274F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xmlns="" id="{A899734C-500F-4274-9854-8BFA14A1D7EE}"/>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669293" y="1186483"/>
            <a:ext cx="8848345" cy="4477933"/>
            <a:chOff x="1669293" y="1186483"/>
            <a:chExt cx="8848345" cy="4477933"/>
          </a:xfrm>
        </p:grpSpPr>
        <p:sp>
          <p:nvSpPr>
            <p:cNvPr id="34" name="Rectangle 33">
              <a:extLst>
                <a:ext uri="{FF2B5EF4-FFF2-40B4-BE49-F238E27FC236}">
                  <a16:creationId xmlns:a16="http://schemas.microsoft.com/office/drawing/2014/main" xmlns="" id="{FF07BF51-2934-47AD-A415-7400882F147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34">
              <a:extLst>
                <a:ext uri="{FF2B5EF4-FFF2-40B4-BE49-F238E27FC236}">
                  <a16:creationId xmlns:a16="http://schemas.microsoft.com/office/drawing/2014/main" xmlns="" id="{DD6E3DF0-EDC0-458B-9C5B-911814F0A68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xmlns="" id="{5D0824B1-47C9-4504-99FB-CB15051979C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38" name="Rectangle 37">
            <a:extLst>
              <a:ext uri="{FF2B5EF4-FFF2-40B4-BE49-F238E27FC236}">
                <a16:creationId xmlns:a16="http://schemas.microsoft.com/office/drawing/2014/main" xmlns="" id="{34DD805B-2A7B-4ADA-9C4D-E0C9F192DBB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9">
            <a:extLst>
              <a:ext uri="{FF2B5EF4-FFF2-40B4-BE49-F238E27FC236}">
                <a16:creationId xmlns:a16="http://schemas.microsoft.com/office/drawing/2014/main" xmlns="" id="{C664A566-6D08-4E84-9708-4916A20016F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329674" y="-59376"/>
            <a:ext cx="12515851" cy="6923798"/>
            <a:chOff x="-329674" y="-51881"/>
            <a:chExt cx="12515851" cy="6923798"/>
          </a:xfrm>
        </p:grpSpPr>
        <p:sp>
          <p:nvSpPr>
            <p:cNvPr id="41" name="Freeform 5">
              <a:extLst>
                <a:ext uri="{FF2B5EF4-FFF2-40B4-BE49-F238E27FC236}">
                  <a16:creationId xmlns:a16="http://schemas.microsoft.com/office/drawing/2014/main" xmlns="" id="{871B622B-6E58-4933-88EC-99F28705F76C}"/>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Freeform 6">
              <a:extLst>
                <a:ext uri="{FF2B5EF4-FFF2-40B4-BE49-F238E27FC236}">
                  <a16:creationId xmlns:a16="http://schemas.microsoft.com/office/drawing/2014/main" xmlns="" id="{EE9A4681-AC1B-4ABC-9A1C-C7E7F08A003B}"/>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7">
              <a:extLst>
                <a:ext uri="{FF2B5EF4-FFF2-40B4-BE49-F238E27FC236}">
                  <a16:creationId xmlns:a16="http://schemas.microsoft.com/office/drawing/2014/main" xmlns="" id="{F1EEAF4B-DA1A-4CC9-9CE4-587A9E2E1735}"/>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8">
              <a:extLst>
                <a:ext uri="{FF2B5EF4-FFF2-40B4-BE49-F238E27FC236}">
                  <a16:creationId xmlns:a16="http://schemas.microsoft.com/office/drawing/2014/main" xmlns="" id="{4591EF24-12A6-499B-8074-7E3DFBE6E38F}"/>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9">
              <a:extLst>
                <a:ext uri="{FF2B5EF4-FFF2-40B4-BE49-F238E27FC236}">
                  <a16:creationId xmlns:a16="http://schemas.microsoft.com/office/drawing/2014/main" xmlns="" id="{66866784-2E4F-4C28-BE67-875B71B7C130}"/>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10">
              <a:extLst>
                <a:ext uri="{FF2B5EF4-FFF2-40B4-BE49-F238E27FC236}">
                  <a16:creationId xmlns:a16="http://schemas.microsoft.com/office/drawing/2014/main" xmlns="" id="{752279D8-59CC-4821-B591-79994164FFE5}"/>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11">
              <a:extLst>
                <a:ext uri="{FF2B5EF4-FFF2-40B4-BE49-F238E27FC236}">
                  <a16:creationId xmlns:a16="http://schemas.microsoft.com/office/drawing/2014/main" xmlns="" id="{FB4FBA9C-1D3E-4B35-8A79-25478153F55D}"/>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12">
              <a:extLst>
                <a:ext uri="{FF2B5EF4-FFF2-40B4-BE49-F238E27FC236}">
                  <a16:creationId xmlns:a16="http://schemas.microsoft.com/office/drawing/2014/main" xmlns="" id="{9428A193-740A-43D2-B875-80CB90AD911B}"/>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3">
              <a:extLst>
                <a:ext uri="{FF2B5EF4-FFF2-40B4-BE49-F238E27FC236}">
                  <a16:creationId xmlns:a16="http://schemas.microsoft.com/office/drawing/2014/main" xmlns="" id="{92B2EFF8-5790-427A-ABED-1680FD133D05}"/>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4">
              <a:extLst>
                <a:ext uri="{FF2B5EF4-FFF2-40B4-BE49-F238E27FC236}">
                  <a16:creationId xmlns:a16="http://schemas.microsoft.com/office/drawing/2014/main" xmlns="" id="{782C5932-1596-43AA-BD7E-0F94FB8A96B5}"/>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5">
              <a:extLst>
                <a:ext uri="{FF2B5EF4-FFF2-40B4-BE49-F238E27FC236}">
                  <a16:creationId xmlns:a16="http://schemas.microsoft.com/office/drawing/2014/main" xmlns="" id="{EFC81310-1590-4DBE-BF0B-DADBCF9F88CD}"/>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6">
              <a:extLst>
                <a:ext uri="{FF2B5EF4-FFF2-40B4-BE49-F238E27FC236}">
                  <a16:creationId xmlns:a16="http://schemas.microsoft.com/office/drawing/2014/main" xmlns="" id="{968BA84E-DD0E-4FCD-8EDA-76DF8E09FB1D}"/>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7">
              <a:extLst>
                <a:ext uri="{FF2B5EF4-FFF2-40B4-BE49-F238E27FC236}">
                  <a16:creationId xmlns:a16="http://schemas.microsoft.com/office/drawing/2014/main" xmlns="" id="{1D3D7541-A0D9-4993-B691-D2D5B8B3EF6A}"/>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18">
              <a:extLst>
                <a:ext uri="{FF2B5EF4-FFF2-40B4-BE49-F238E27FC236}">
                  <a16:creationId xmlns:a16="http://schemas.microsoft.com/office/drawing/2014/main" xmlns="" id="{9FB31D01-8168-4494-8C2F-727E555AAF38}"/>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19">
              <a:extLst>
                <a:ext uri="{FF2B5EF4-FFF2-40B4-BE49-F238E27FC236}">
                  <a16:creationId xmlns:a16="http://schemas.microsoft.com/office/drawing/2014/main" xmlns="" id="{8C455EEB-FD40-414D-A542-FB35DEB73C1B}"/>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20">
              <a:extLst>
                <a:ext uri="{FF2B5EF4-FFF2-40B4-BE49-F238E27FC236}">
                  <a16:creationId xmlns:a16="http://schemas.microsoft.com/office/drawing/2014/main" xmlns="" id="{F08F1FC1-956F-4494-BAFD-D504E93070F3}"/>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21">
              <a:extLst>
                <a:ext uri="{FF2B5EF4-FFF2-40B4-BE49-F238E27FC236}">
                  <a16:creationId xmlns:a16="http://schemas.microsoft.com/office/drawing/2014/main" xmlns="" id="{BEEDE1AA-8DCD-43D3-BC15-574840314873}"/>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Freeform 22">
              <a:extLst>
                <a:ext uri="{FF2B5EF4-FFF2-40B4-BE49-F238E27FC236}">
                  <a16:creationId xmlns:a16="http://schemas.microsoft.com/office/drawing/2014/main" xmlns="" id="{E36CDA69-ED79-4DCF-9761-0B6134FA6382}"/>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23">
              <a:extLst>
                <a:ext uri="{FF2B5EF4-FFF2-40B4-BE49-F238E27FC236}">
                  <a16:creationId xmlns:a16="http://schemas.microsoft.com/office/drawing/2014/main" xmlns="" id="{5F812C02-CFCB-47F4-B493-7753519FCADA}"/>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61" name="Group 60">
            <a:extLst>
              <a:ext uri="{FF2B5EF4-FFF2-40B4-BE49-F238E27FC236}">
                <a16:creationId xmlns:a16="http://schemas.microsoft.com/office/drawing/2014/main" xmlns="" id="{B83678BA-0A50-4D51-9E9E-08BB66F83C37}"/>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807084" y="1186483"/>
            <a:ext cx="3822597" cy="4477933"/>
            <a:chOff x="807084" y="1186483"/>
            <a:chExt cx="3822597" cy="4477933"/>
          </a:xfrm>
        </p:grpSpPr>
        <p:sp>
          <p:nvSpPr>
            <p:cNvPr id="62" name="Rectangle 61">
              <a:extLst>
                <a:ext uri="{FF2B5EF4-FFF2-40B4-BE49-F238E27FC236}">
                  <a16:creationId xmlns:a16="http://schemas.microsoft.com/office/drawing/2014/main" xmlns="" id="{F1A8F65D-5E8F-4CA5-9240-1357120F931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07531" y="1186483"/>
              <a:ext cx="3821702"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Isosceles Triangle 39">
              <a:extLst>
                <a:ext uri="{FF2B5EF4-FFF2-40B4-BE49-F238E27FC236}">
                  <a16:creationId xmlns:a16="http://schemas.microsoft.com/office/drawing/2014/main" xmlns="" id="{2A4731E5-DE5F-4215-9525-99426B3909A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10800000">
              <a:off x="2514766"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xmlns="" id="{3478866D-C5E9-4968-BEF7-B1F03080895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07084" y="1991156"/>
              <a:ext cx="382259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itle 3">
            <a:extLst>
              <a:ext uri="{FF2B5EF4-FFF2-40B4-BE49-F238E27FC236}">
                <a16:creationId xmlns:a16="http://schemas.microsoft.com/office/drawing/2014/main" xmlns="" id="{CEF67B76-CFF9-CB42-8094-4669EF824212}"/>
              </a:ext>
            </a:extLst>
          </p:cNvPr>
          <p:cNvSpPr>
            <a:spLocks noGrp="1"/>
          </p:cNvSpPr>
          <p:nvPr>
            <p:ph type="title"/>
          </p:nvPr>
        </p:nvSpPr>
        <p:spPr>
          <a:xfrm>
            <a:off x="895415" y="2075504"/>
            <a:ext cx="3654569" cy="2042725"/>
          </a:xfrm>
        </p:spPr>
        <p:txBody>
          <a:bodyPr vert="horz" lIns="228600" tIns="228600" rIns="228600" bIns="0" rtlCol="0" anchor="t">
            <a:normAutofit/>
          </a:bodyPr>
          <a:lstStyle/>
          <a:p>
            <a:pPr>
              <a:lnSpc>
                <a:spcPct val="80000"/>
              </a:lnSpc>
            </a:pPr>
            <a:r>
              <a:rPr lang="en-US" b="1" dirty="0"/>
              <a:t>Competencies</a:t>
            </a:r>
          </a:p>
        </p:txBody>
      </p:sp>
      <p:sp>
        <p:nvSpPr>
          <p:cNvPr id="66" name="Rectangle 65">
            <a:extLst>
              <a:ext uri="{FF2B5EF4-FFF2-40B4-BE49-F238E27FC236}">
                <a16:creationId xmlns:a16="http://schemas.microsoft.com/office/drawing/2014/main" xmlns="" id="{9BF6EDB4-B4ED-4900-9E38-A7AE0EEEEA1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440150" y="-6706"/>
            <a:ext cx="6751849" cy="6871125"/>
          </a:xfrm>
          <a:prstGeom prst="rect">
            <a:avLst/>
          </a:prstGeom>
          <a:solidFill>
            <a:schemeClr val="bg1"/>
          </a:solidFill>
          <a:ln w="9525">
            <a:solidFill>
              <a:schemeClr val="tx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Table, timeline&#10;&#10;Description automatically generated">
            <a:extLst>
              <a:ext uri="{FF2B5EF4-FFF2-40B4-BE49-F238E27FC236}">
                <a16:creationId xmlns:a16="http://schemas.microsoft.com/office/drawing/2014/main" xmlns="" id="{0F070CA8-D83C-784C-9845-6DF3811FF82D}"/>
              </a:ext>
            </a:extLst>
          </p:cNvPr>
          <p:cNvPicPr>
            <a:picLocks noChangeAspect="1"/>
          </p:cNvPicPr>
          <p:nvPr/>
        </p:nvPicPr>
        <p:blipFill>
          <a:blip r:embed="rId2"/>
          <a:stretch>
            <a:fillRect/>
          </a:stretch>
        </p:blipFill>
        <p:spPr>
          <a:xfrm>
            <a:off x="6661301" y="320040"/>
            <a:ext cx="4312240" cy="6227064"/>
          </a:xfrm>
          <a:prstGeom prst="rect">
            <a:avLst/>
          </a:prstGeom>
          <a:ln w="9525">
            <a:noFill/>
          </a:ln>
        </p:spPr>
      </p:pic>
      <p:sp>
        <p:nvSpPr>
          <p:cNvPr id="81" name="TextBox 80">
            <a:extLst>
              <a:ext uri="{FF2B5EF4-FFF2-40B4-BE49-F238E27FC236}">
                <a16:creationId xmlns:a16="http://schemas.microsoft.com/office/drawing/2014/main" xmlns="" id="{452B4886-4996-A545-9A99-4CA007E878BD}"/>
              </a:ext>
            </a:extLst>
          </p:cNvPr>
          <p:cNvSpPr txBox="1"/>
          <p:nvPr/>
        </p:nvSpPr>
        <p:spPr>
          <a:xfrm>
            <a:off x="144501" y="6566731"/>
            <a:ext cx="11903002" cy="276999"/>
          </a:xfrm>
          <a:prstGeom prst="rect">
            <a:avLst/>
          </a:prstGeom>
          <a:noFill/>
        </p:spPr>
        <p:txBody>
          <a:bodyPr wrap="none" rtlCol="0">
            <a:spAutoFit/>
          </a:bodyPr>
          <a:lstStyle/>
          <a:p>
            <a:pPr algn="ctr"/>
            <a:r>
              <a:rPr lang="en-US" sz="1200" dirty="0">
                <a:solidFill>
                  <a:schemeClr val="bg1">
                    <a:lumMod val="65000"/>
                  </a:schemeClr>
                </a:solidFill>
              </a:rPr>
              <a:t>http://</a:t>
            </a:r>
            <a:r>
              <a:rPr lang="en-US" sz="1200" dirty="0" err="1">
                <a:solidFill>
                  <a:schemeClr val="bg1">
                    <a:lumMod val="65000"/>
                  </a:schemeClr>
                </a:solidFill>
              </a:rPr>
              <a:t>uis.unesco.org</a:t>
            </a:r>
            <a:r>
              <a:rPr lang="en-US" sz="1200" dirty="0">
                <a:solidFill>
                  <a:schemeClr val="bg1">
                    <a:lumMod val="65000"/>
                  </a:schemeClr>
                </a:solidFill>
              </a:rPr>
              <a:t>/sites/default/files/documents/global-media-and-information-literacy-assessment-framework-country-readiness-and-competencies-2013-en.pdf</a:t>
            </a:r>
          </a:p>
        </p:txBody>
      </p:sp>
    </p:spTree>
    <p:extLst>
      <p:ext uri="{BB962C8B-B14F-4D97-AF65-F5344CB8AC3E}">
        <p14:creationId xmlns:p14="http://schemas.microsoft.com/office/powerpoint/2010/main" val="805243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xmlns="" id="{15E1AC81-83F2-45A8-9054-15570F4E2557}"/>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417513" y="0"/>
            <a:ext cx="12584114" cy="6853238"/>
            <a:chOff x="-417513" y="0"/>
            <a:chExt cx="12584114" cy="6853238"/>
          </a:xfrm>
        </p:grpSpPr>
        <p:sp>
          <p:nvSpPr>
            <p:cNvPr id="9" name="Freeform 5">
              <a:extLst>
                <a:ext uri="{FF2B5EF4-FFF2-40B4-BE49-F238E27FC236}">
                  <a16:creationId xmlns:a16="http://schemas.microsoft.com/office/drawing/2014/main" xmlns="" id="{B15AA7C5-9BFE-4B90-A119-467AFACE9EB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 name="Freeform 6">
              <a:extLst>
                <a:ext uri="{FF2B5EF4-FFF2-40B4-BE49-F238E27FC236}">
                  <a16:creationId xmlns:a16="http://schemas.microsoft.com/office/drawing/2014/main" xmlns="" id="{944AB87D-35AF-4719-9940-5822E770235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1" name="Freeform 7">
              <a:extLst>
                <a:ext uri="{FF2B5EF4-FFF2-40B4-BE49-F238E27FC236}">
                  <a16:creationId xmlns:a16="http://schemas.microsoft.com/office/drawing/2014/main" xmlns="" id="{E8B33BE3-7890-4628-9322-7EFBA3375BB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8">
              <a:extLst>
                <a:ext uri="{FF2B5EF4-FFF2-40B4-BE49-F238E27FC236}">
                  <a16:creationId xmlns:a16="http://schemas.microsoft.com/office/drawing/2014/main" xmlns="" id="{01AD3ECF-519E-45E2-99DA-F5C1B507158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3" name="Freeform 9">
              <a:extLst>
                <a:ext uri="{FF2B5EF4-FFF2-40B4-BE49-F238E27FC236}">
                  <a16:creationId xmlns:a16="http://schemas.microsoft.com/office/drawing/2014/main" xmlns="" id="{C050E700-0FF1-4D25-B54C-84BA04FCDC4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4" name="Freeform 10">
              <a:extLst>
                <a:ext uri="{FF2B5EF4-FFF2-40B4-BE49-F238E27FC236}">
                  <a16:creationId xmlns:a16="http://schemas.microsoft.com/office/drawing/2014/main" xmlns="" id="{720D9C11-F5C9-41B0-B2F2-EE20BC3D0CE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11">
              <a:extLst>
                <a:ext uri="{FF2B5EF4-FFF2-40B4-BE49-F238E27FC236}">
                  <a16:creationId xmlns:a16="http://schemas.microsoft.com/office/drawing/2014/main" xmlns="" id="{623A9DA0-857E-4CDE-80EA-F30F1CE55C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12">
              <a:extLst>
                <a:ext uri="{FF2B5EF4-FFF2-40B4-BE49-F238E27FC236}">
                  <a16:creationId xmlns:a16="http://schemas.microsoft.com/office/drawing/2014/main" xmlns="" id="{C48B8F4C-2C83-46F6-AFCD-58166AEB188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3">
              <a:extLst>
                <a:ext uri="{FF2B5EF4-FFF2-40B4-BE49-F238E27FC236}">
                  <a16:creationId xmlns:a16="http://schemas.microsoft.com/office/drawing/2014/main" xmlns="" id="{234C3795-C44D-41A7-A8F6-891387A668C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4">
              <a:extLst>
                <a:ext uri="{FF2B5EF4-FFF2-40B4-BE49-F238E27FC236}">
                  <a16:creationId xmlns:a16="http://schemas.microsoft.com/office/drawing/2014/main" xmlns="" id="{91CC36F4-5DFA-4954-B354-97B180E98F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5">
              <a:extLst>
                <a:ext uri="{FF2B5EF4-FFF2-40B4-BE49-F238E27FC236}">
                  <a16:creationId xmlns:a16="http://schemas.microsoft.com/office/drawing/2014/main" xmlns="" id="{7087A08E-C024-457D-8F99-1F340CED61D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6">
              <a:extLst>
                <a:ext uri="{FF2B5EF4-FFF2-40B4-BE49-F238E27FC236}">
                  <a16:creationId xmlns:a16="http://schemas.microsoft.com/office/drawing/2014/main" xmlns="" id="{61CFBC61-7F57-45D7-860E-BF51B0EDA5B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7">
              <a:extLst>
                <a:ext uri="{FF2B5EF4-FFF2-40B4-BE49-F238E27FC236}">
                  <a16:creationId xmlns:a16="http://schemas.microsoft.com/office/drawing/2014/main" xmlns="" id="{2591C3DB-4880-431E-BC3D-37F1378AC5E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8">
              <a:extLst>
                <a:ext uri="{FF2B5EF4-FFF2-40B4-BE49-F238E27FC236}">
                  <a16:creationId xmlns:a16="http://schemas.microsoft.com/office/drawing/2014/main" xmlns="" id="{79557EFE-4199-4E24-8A13-1B9CC1715AE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9">
              <a:extLst>
                <a:ext uri="{FF2B5EF4-FFF2-40B4-BE49-F238E27FC236}">
                  <a16:creationId xmlns:a16="http://schemas.microsoft.com/office/drawing/2014/main" xmlns="" id="{0B965615-6052-4907-A136-9CAD14604CA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20">
              <a:extLst>
                <a:ext uri="{FF2B5EF4-FFF2-40B4-BE49-F238E27FC236}">
                  <a16:creationId xmlns:a16="http://schemas.microsoft.com/office/drawing/2014/main" xmlns="" id="{F788FFC4-205D-47C1-91E7-DD1A52E0AFF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5" name="Freeform 21">
              <a:extLst>
                <a:ext uri="{FF2B5EF4-FFF2-40B4-BE49-F238E27FC236}">
                  <a16:creationId xmlns:a16="http://schemas.microsoft.com/office/drawing/2014/main" xmlns="" id="{462FADD6-C927-46ED-A6E6-273B35C2F15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6" name="Freeform 22">
              <a:extLst>
                <a:ext uri="{FF2B5EF4-FFF2-40B4-BE49-F238E27FC236}">
                  <a16:creationId xmlns:a16="http://schemas.microsoft.com/office/drawing/2014/main" xmlns="" id="{AF64005E-134D-4444-9425-FB1C188985C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3">
              <a:extLst>
                <a:ext uri="{FF2B5EF4-FFF2-40B4-BE49-F238E27FC236}">
                  <a16:creationId xmlns:a16="http://schemas.microsoft.com/office/drawing/2014/main" xmlns="" id="{E2565CA7-A8CB-463D-8D25-4F41235BC1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4">
              <a:extLst>
                <a:ext uri="{FF2B5EF4-FFF2-40B4-BE49-F238E27FC236}">
                  <a16:creationId xmlns:a16="http://schemas.microsoft.com/office/drawing/2014/main" xmlns="" id="{41ABBFC0-4EEA-4634-A73B-945729D6BA0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5">
              <a:extLst>
                <a:ext uri="{FF2B5EF4-FFF2-40B4-BE49-F238E27FC236}">
                  <a16:creationId xmlns:a16="http://schemas.microsoft.com/office/drawing/2014/main" xmlns="" id="{E422F11F-726A-4A93-9D1B-B1400B06111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1" name="Group 30">
            <a:extLst>
              <a:ext uri="{FF2B5EF4-FFF2-40B4-BE49-F238E27FC236}">
                <a16:creationId xmlns:a16="http://schemas.microsoft.com/office/drawing/2014/main" xmlns="" id="{FBF129BC-EA9E-4D20-898B-399F7727DFB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800144" y="1699589"/>
            <a:ext cx="3674476" cy="3470421"/>
            <a:chOff x="697883" y="1816768"/>
            <a:chExt cx="3674476" cy="3470421"/>
          </a:xfrm>
        </p:grpSpPr>
        <p:sp>
          <p:nvSpPr>
            <p:cNvPr id="32" name="Rectangle 31">
              <a:extLst>
                <a:ext uri="{FF2B5EF4-FFF2-40B4-BE49-F238E27FC236}">
                  <a16:creationId xmlns:a16="http://schemas.microsoft.com/office/drawing/2014/main" xmlns="" id="{CFF42BAE-3249-46C8-9108-A83C87206BC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3" name="Isosceles Triangle 22">
              <a:extLst>
                <a:ext uri="{FF2B5EF4-FFF2-40B4-BE49-F238E27FC236}">
                  <a16:creationId xmlns:a16="http://schemas.microsoft.com/office/drawing/2014/main" xmlns="" id="{4DDE2BA8-4174-4A99-BB09-0BA28F26857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4" name="Rectangle 33">
              <a:extLst>
                <a:ext uri="{FF2B5EF4-FFF2-40B4-BE49-F238E27FC236}">
                  <a16:creationId xmlns:a16="http://schemas.microsoft.com/office/drawing/2014/main" xmlns="" id="{4A893933-F7DD-4DA6-85C7-4CFF58741E0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36" name="Rectangle 35">
            <a:extLst>
              <a:ext uri="{FF2B5EF4-FFF2-40B4-BE49-F238E27FC236}">
                <a16:creationId xmlns:a16="http://schemas.microsoft.com/office/drawing/2014/main" xmlns="" id="{10CE3618-1D7A-4256-B2AF-9DB692996C6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xmlns="" id="{B984687B-789E-453B-921F-7804CCA6BA0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417513" y="0"/>
            <a:ext cx="12584114" cy="6853238"/>
            <a:chOff x="-417513" y="0"/>
            <a:chExt cx="12584114" cy="6853238"/>
          </a:xfrm>
        </p:grpSpPr>
        <p:sp>
          <p:nvSpPr>
            <p:cNvPr id="39" name="Freeform 5">
              <a:extLst>
                <a:ext uri="{FF2B5EF4-FFF2-40B4-BE49-F238E27FC236}">
                  <a16:creationId xmlns:a16="http://schemas.microsoft.com/office/drawing/2014/main" xmlns="" id="{0495A546-1866-442A-8EF9-B683FCB39CD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accent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40" name="Freeform 6">
              <a:extLst>
                <a:ext uri="{FF2B5EF4-FFF2-40B4-BE49-F238E27FC236}">
                  <a16:creationId xmlns:a16="http://schemas.microsoft.com/office/drawing/2014/main" xmlns="" id="{20FC9B1F-EB6E-40D2-8261-0142E7326FC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accent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7">
              <a:extLst>
                <a:ext uri="{FF2B5EF4-FFF2-40B4-BE49-F238E27FC236}">
                  <a16:creationId xmlns:a16="http://schemas.microsoft.com/office/drawing/2014/main" xmlns="" id="{08DB0E74-FB47-4298-AF40-FAC8939F921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accent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8">
              <a:extLst>
                <a:ext uri="{FF2B5EF4-FFF2-40B4-BE49-F238E27FC236}">
                  <a16:creationId xmlns:a16="http://schemas.microsoft.com/office/drawing/2014/main" xmlns="" id="{08813488-5B66-4FB7-A177-9B9B4658D66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accent1">
                  <a:alpha val="18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9">
              <a:extLst>
                <a:ext uri="{FF2B5EF4-FFF2-40B4-BE49-F238E27FC236}">
                  <a16:creationId xmlns:a16="http://schemas.microsoft.com/office/drawing/2014/main" xmlns="" id="{235E4BF3-25DA-41E9-B880-A0DC6C1EF91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accent1">
                  <a:alpha val="18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0">
              <a:extLst>
                <a:ext uri="{FF2B5EF4-FFF2-40B4-BE49-F238E27FC236}">
                  <a16:creationId xmlns:a16="http://schemas.microsoft.com/office/drawing/2014/main" xmlns="" id="{813C1F92-ED6B-4F19-9415-BFB5B5B5A11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accent1">
                  <a:alpha val="18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1">
              <a:extLst>
                <a:ext uri="{FF2B5EF4-FFF2-40B4-BE49-F238E27FC236}">
                  <a16:creationId xmlns:a16="http://schemas.microsoft.com/office/drawing/2014/main" xmlns="" id="{9E40EF46-D7B9-447E-ACB4-D7897219940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accent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2">
              <a:extLst>
                <a:ext uri="{FF2B5EF4-FFF2-40B4-BE49-F238E27FC236}">
                  <a16:creationId xmlns:a16="http://schemas.microsoft.com/office/drawing/2014/main" xmlns="" id="{123CAE24-12FF-43D7-A6C0-6AA792E3AB6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accent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3">
              <a:extLst>
                <a:ext uri="{FF2B5EF4-FFF2-40B4-BE49-F238E27FC236}">
                  <a16:creationId xmlns:a16="http://schemas.microsoft.com/office/drawing/2014/main" xmlns="" id="{B372F5DB-BF3F-4325-85B0-CDCE7A6A684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accent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4">
              <a:extLst>
                <a:ext uri="{FF2B5EF4-FFF2-40B4-BE49-F238E27FC236}">
                  <a16:creationId xmlns:a16="http://schemas.microsoft.com/office/drawing/2014/main" xmlns="" id="{B25A9653-2959-449B-BA93-64D5656B1A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accent1">
                  <a:alpha val="13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5">
              <a:extLst>
                <a:ext uri="{FF2B5EF4-FFF2-40B4-BE49-F238E27FC236}">
                  <a16:creationId xmlns:a16="http://schemas.microsoft.com/office/drawing/2014/main" xmlns="" id="{683D52E0-024E-49EA-B58E-AFCB54B930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accent1">
                  <a:alpha val="12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6">
              <a:extLst>
                <a:ext uri="{FF2B5EF4-FFF2-40B4-BE49-F238E27FC236}">
                  <a16:creationId xmlns:a16="http://schemas.microsoft.com/office/drawing/2014/main" xmlns="" id="{B42DB067-C8BB-4763-B3AC-A1AFC1F94C1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accent1">
                  <a:alpha val="13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7">
              <a:extLst>
                <a:ext uri="{FF2B5EF4-FFF2-40B4-BE49-F238E27FC236}">
                  <a16:creationId xmlns:a16="http://schemas.microsoft.com/office/drawing/2014/main" xmlns="" id="{4BFADE60-883C-490B-8717-29178631E0F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accent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8">
              <a:extLst>
                <a:ext uri="{FF2B5EF4-FFF2-40B4-BE49-F238E27FC236}">
                  <a16:creationId xmlns:a16="http://schemas.microsoft.com/office/drawing/2014/main" xmlns="" id="{276CDC4A-1010-43AB-BD13-E9BC487D68D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accent1">
                  <a:alpha val="12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9">
              <a:extLst>
                <a:ext uri="{FF2B5EF4-FFF2-40B4-BE49-F238E27FC236}">
                  <a16:creationId xmlns:a16="http://schemas.microsoft.com/office/drawing/2014/main" xmlns="" id="{E6DA892F-7AE7-4A83-9BFB-D5FDBA16D9A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accent1">
                  <a:alpha val="8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20">
              <a:extLst>
                <a:ext uri="{FF2B5EF4-FFF2-40B4-BE49-F238E27FC236}">
                  <a16:creationId xmlns:a16="http://schemas.microsoft.com/office/drawing/2014/main" xmlns="" id="{2079130B-2394-449B-80DB-0B9946C7B61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accent1">
                  <a:alpha val="12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5" name="Freeform 21">
              <a:extLst>
                <a:ext uri="{FF2B5EF4-FFF2-40B4-BE49-F238E27FC236}">
                  <a16:creationId xmlns:a16="http://schemas.microsoft.com/office/drawing/2014/main" xmlns="" id="{2F852A68-5FD2-4BD4-902A-37D580B7980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accent1">
                  <a:alpha val="12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6" name="Freeform 22">
              <a:extLst>
                <a:ext uri="{FF2B5EF4-FFF2-40B4-BE49-F238E27FC236}">
                  <a16:creationId xmlns:a16="http://schemas.microsoft.com/office/drawing/2014/main" xmlns="" id="{1CD48066-FF17-425E-9EEC-795CD0CA408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accent1">
                  <a:alpha val="11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3">
              <a:extLst>
                <a:ext uri="{FF2B5EF4-FFF2-40B4-BE49-F238E27FC236}">
                  <a16:creationId xmlns:a16="http://schemas.microsoft.com/office/drawing/2014/main" xmlns="" id="{374D862B-A8E1-4CB9-8529-077C6DBA5CB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accent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4">
              <a:extLst>
                <a:ext uri="{FF2B5EF4-FFF2-40B4-BE49-F238E27FC236}">
                  <a16:creationId xmlns:a16="http://schemas.microsoft.com/office/drawing/2014/main" xmlns="" id="{5A3B1A83-9C72-4407-A5BF-A9EAA5C4D1D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accent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5">
              <a:extLst>
                <a:ext uri="{FF2B5EF4-FFF2-40B4-BE49-F238E27FC236}">
                  <a16:creationId xmlns:a16="http://schemas.microsoft.com/office/drawing/2014/main" xmlns="" id="{C73AF399-B36E-419F-92C0-533EFBD9359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accent1">
                  <a:alpha val="8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2" name="Title 1">
            <a:extLst>
              <a:ext uri="{FF2B5EF4-FFF2-40B4-BE49-F238E27FC236}">
                <a16:creationId xmlns:a16="http://schemas.microsoft.com/office/drawing/2014/main" xmlns="" id="{FCE60D9B-FD31-A247-97F6-C26E3D7651D2}"/>
              </a:ext>
            </a:extLst>
          </p:cNvPr>
          <p:cNvSpPr>
            <a:spLocks noGrp="1"/>
          </p:cNvSpPr>
          <p:nvPr>
            <p:ph type="title"/>
          </p:nvPr>
        </p:nvSpPr>
        <p:spPr>
          <a:xfrm>
            <a:off x="888631" y="1477651"/>
            <a:ext cx="10546506" cy="4575659"/>
          </a:xfrm>
        </p:spPr>
        <p:txBody>
          <a:bodyPr vert="horz" lIns="228600" tIns="228600" rIns="228600" bIns="228600" rtlCol="0" anchor="t">
            <a:normAutofit/>
          </a:bodyPr>
          <a:lstStyle/>
          <a:p>
            <a:pPr algn="r"/>
            <a:r>
              <a:rPr lang="en-US" sz="5400" dirty="0">
                <a:solidFill>
                  <a:schemeClr val="accent1"/>
                </a:solidFill>
              </a:rPr>
              <a:t>A virtue is a “mean” or “intermediate” between two extremes. The extremes are typically excess and deficiency. </a:t>
            </a:r>
            <a:br>
              <a:rPr lang="en-US" sz="5400" dirty="0">
                <a:solidFill>
                  <a:schemeClr val="accent1"/>
                </a:solidFill>
              </a:rPr>
            </a:br>
            <a:r>
              <a:rPr lang="en-US" sz="5400" dirty="0">
                <a:solidFill>
                  <a:schemeClr val="accent1"/>
                </a:solidFill>
              </a:rPr>
              <a:t/>
            </a:r>
            <a:br>
              <a:rPr lang="en-US" sz="5400" dirty="0">
                <a:solidFill>
                  <a:schemeClr val="accent1"/>
                </a:solidFill>
              </a:rPr>
            </a:br>
            <a:r>
              <a:rPr lang="en-US" sz="3600" dirty="0">
                <a:solidFill>
                  <a:schemeClr val="accent1"/>
                </a:solidFill>
              </a:rPr>
              <a:t>Aristotle </a:t>
            </a:r>
            <a:br>
              <a:rPr lang="en-US" sz="3600" dirty="0">
                <a:solidFill>
                  <a:schemeClr val="accent1"/>
                </a:solidFill>
              </a:rPr>
            </a:br>
            <a:endParaRPr lang="en-US" sz="5400" dirty="0">
              <a:solidFill>
                <a:schemeClr val="accent1"/>
              </a:solidFill>
            </a:endParaRPr>
          </a:p>
        </p:txBody>
      </p:sp>
      <p:sp>
        <p:nvSpPr>
          <p:cNvPr id="61" name="Isosceles Triangle 60">
            <a:extLst>
              <a:ext uri="{FF2B5EF4-FFF2-40B4-BE49-F238E27FC236}">
                <a16:creationId xmlns:a16="http://schemas.microsoft.com/office/drawing/2014/main" xmlns="" id="{3F39476B-1A6D-47CB-AC7A-FB87EF00332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a:off x="627553" y="1375241"/>
            <a:ext cx="175681" cy="1665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600" dirty="0"/>
          </a:p>
        </p:txBody>
      </p:sp>
      <p:sp>
        <p:nvSpPr>
          <p:cNvPr id="3" name="Rectangle 2">
            <a:extLst>
              <a:ext uri="{FF2B5EF4-FFF2-40B4-BE49-F238E27FC236}">
                <a16:creationId xmlns:a16="http://schemas.microsoft.com/office/drawing/2014/main" xmlns="" id="{16AAA296-3B2E-1643-B4CA-9A7CF72F1657}"/>
              </a:ext>
            </a:extLst>
          </p:cNvPr>
          <p:cNvSpPr/>
          <p:nvPr/>
        </p:nvSpPr>
        <p:spPr>
          <a:xfrm>
            <a:off x="5239764" y="1477651"/>
            <a:ext cx="6160555" cy="4575660"/>
          </a:xfrm>
          <a:prstGeom prst="rect">
            <a:avLst/>
          </a:prstGeom>
        </p:spPr>
        <p:txBody>
          <a:bodyPr vert="horz" lIns="91440" tIns="45720" rIns="91440" bIns="45720" rtlCol="0" anchor="t">
            <a:normAutofit/>
          </a:bodyPr>
          <a:lstStyle/>
          <a:p>
            <a:pPr indent="-228600" defTabSz="914400">
              <a:lnSpc>
                <a:spcPct val="120000"/>
              </a:lnSpc>
              <a:spcAft>
                <a:spcPts val="600"/>
              </a:spcAft>
              <a:buClr>
                <a:schemeClr val="accent1"/>
              </a:buClr>
              <a:buSzPct val="110000"/>
              <a:buFont typeface="Wingdings" panose="05000000000000000000" pitchFamily="2" charset="2"/>
              <a:buChar char="§"/>
            </a:pPr>
            <a:endParaRPr lang="en-US" dirty="0"/>
          </a:p>
        </p:txBody>
      </p:sp>
    </p:spTree>
    <p:extLst>
      <p:ext uri="{BB962C8B-B14F-4D97-AF65-F5344CB8AC3E}">
        <p14:creationId xmlns:p14="http://schemas.microsoft.com/office/powerpoint/2010/main" val="4012767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6" name="Group 75">
            <a:extLst>
              <a:ext uri="{FF2B5EF4-FFF2-40B4-BE49-F238E27FC236}">
                <a16:creationId xmlns:a16="http://schemas.microsoft.com/office/drawing/2014/main" xmlns="" id="{5B5504F5-A44D-4727-B62D-D306EE4C0C9D}"/>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417513" y="0"/>
            <a:ext cx="12584114" cy="6853238"/>
            <a:chOff x="-417513" y="0"/>
            <a:chExt cx="12584114" cy="6853238"/>
          </a:xfrm>
        </p:grpSpPr>
        <p:sp>
          <p:nvSpPr>
            <p:cNvPr id="77" name="Freeform 5">
              <a:extLst>
                <a:ext uri="{FF2B5EF4-FFF2-40B4-BE49-F238E27FC236}">
                  <a16:creationId xmlns:a16="http://schemas.microsoft.com/office/drawing/2014/main" xmlns="" id="{42E83A18-C907-44D5-83DF-CFB1812545F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6">
              <a:extLst>
                <a:ext uri="{FF2B5EF4-FFF2-40B4-BE49-F238E27FC236}">
                  <a16:creationId xmlns:a16="http://schemas.microsoft.com/office/drawing/2014/main" xmlns="" id="{E845C857-E334-431F-9264-4BEF012286D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7">
              <a:extLst>
                <a:ext uri="{FF2B5EF4-FFF2-40B4-BE49-F238E27FC236}">
                  <a16:creationId xmlns:a16="http://schemas.microsoft.com/office/drawing/2014/main" xmlns="" id="{426C9BD9-ECC0-4C60-87C1-D07F8F075AC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8">
              <a:extLst>
                <a:ext uri="{FF2B5EF4-FFF2-40B4-BE49-F238E27FC236}">
                  <a16:creationId xmlns:a16="http://schemas.microsoft.com/office/drawing/2014/main" xmlns="" id="{7FBDFA8E-61C4-4F76-819E-308A16DEE2C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9">
              <a:extLst>
                <a:ext uri="{FF2B5EF4-FFF2-40B4-BE49-F238E27FC236}">
                  <a16:creationId xmlns:a16="http://schemas.microsoft.com/office/drawing/2014/main" xmlns="" id="{761F1C21-70B1-4D4E-831C-75DB8E7EA96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0">
              <a:extLst>
                <a:ext uri="{FF2B5EF4-FFF2-40B4-BE49-F238E27FC236}">
                  <a16:creationId xmlns:a16="http://schemas.microsoft.com/office/drawing/2014/main" xmlns="" id="{FD6B914E-6122-42BE-91C5-72FA400D02D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1">
              <a:extLst>
                <a:ext uri="{FF2B5EF4-FFF2-40B4-BE49-F238E27FC236}">
                  <a16:creationId xmlns:a16="http://schemas.microsoft.com/office/drawing/2014/main" xmlns="" id="{25950DE0-F9E4-4487-93B8-F6FDB00B247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2">
              <a:extLst>
                <a:ext uri="{FF2B5EF4-FFF2-40B4-BE49-F238E27FC236}">
                  <a16:creationId xmlns:a16="http://schemas.microsoft.com/office/drawing/2014/main" xmlns="" id="{319D2307-45E1-4592-8192-9C9102D4EA5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3">
              <a:extLst>
                <a:ext uri="{FF2B5EF4-FFF2-40B4-BE49-F238E27FC236}">
                  <a16:creationId xmlns:a16="http://schemas.microsoft.com/office/drawing/2014/main" xmlns="" id="{1A93A333-9537-4DEC-A527-7733E10968F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4">
              <a:extLst>
                <a:ext uri="{FF2B5EF4-FFF2-40B4-BE49-F238E27FC236}">
                  <a16:creationId xmlns:a16="http://schemas.microsoft.com/office/drawing/2014/main" xmlns="" id="{76DEF779-F072-40FD-A3BF-84E3B8C6D10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5">
              <a:extLst>
                <a:ext uri="{FF2B5EF4-FFF2-40B4-BE49-F238E27FC236}">
                  <a16:creationId xmlns:a16="http://schemas.microsoft.com/office/drawing/2014/main" xmlns="" id="{6861570E-EBF4-48B8-AB90-2A40B522872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6">
              <a:extLst>
                <a:ext uri="{FF2B5EF4-FFF2-40B4-BE49-F238E27FC236}">
                  <a16:creationId xmlns:a16="http://schemas.microsoft.com/office/drawing/2014/main" xmlns="" id="{68EF8EC2-E3C0-4C22-B1B8-6E30AC24457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7">
              <a:extLst>
                <a:ext uri="{FF2B5EF4-FFF2-40B4-BE49-F238E27FC236}">
                  <a16:creationId xmlns:a16="http://schemas.microsoft.com/office/drawing/2014/main" xmlns="" id="{AC3BE00B-705F-42C6-94CE-E89B1FA4EE6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8">
              <a:extLst>
                <a:ext uri="{FF2B5EF4-FFF2-40B4-BE49-F238E27FC236}">
                  <a16:creationId xmlns:a16="http://schemas.microsoft.com/office/drawing/2014/main" xmlns="" id="{F23249F0-6642-4CDD-B89B-7EC0C254A7C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9">
              <a:extLst>
                <a:ext uri="{FF2B5EF4-FFF2-40B4-BE49-F238E27FC236}">
                  <a16:creationId xmlns:a16="http://schemas.microsoft.com/office/drawing/2014/main" xmlns="" id="{9E5173CD-2C19-40D0-B444-CF38FF2207A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20">
              <a:extLst>
                <a:ext uri="{FF2B5EF4-FFF2-40B4-BE49-F238E27FC236}">
                  <a16:creationId xmlns:a16="http://schemas.microsoft.com/office/drawing/2014/main" xmlns="" id="{C46A9203-B0FB-426A-9F90-6953A96AEF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21">
              <a:extLst>
                <a:ext uri="{FF2B5EF4-FFF2-40B4-BE49-F238E27FC236}">
                  <a16:creationId xmlns:a16="http://schemas.microsoft.com/office/drawing/2014/main" xmlns="" id="{F0B66C88-C270-4AE6-B12C-71CFC5F1ED8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4" name="Freeform 22">
              <a:extLst>
                <a:ext uri="{FF2B5EF4-FFF2-40B4-BE49-F238E27FC236}">
                  <a16:creationId xmlns:a16="http://schemas.microsoft.com/office/drawing/2014/main" xmlns="" id="{9113790B-9AB2-45C0-85DD-4E730389477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3">
              <a:extLst>
                <a:ext uri="{FF2B5EF4-FFF2-40B4-BE49-F238E27FC236}">
                  <a16:creationId xmlns:a16="http://schemas.microsoft.com/office/drawing/2014/main" xmlns="" id="{36488705-890C-4BDD-AC3C-9807F6A6E5F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4">
              <a:extLst>
                <a:ext uri="{FF2B5EF4-FFF2-40B4-BE49-F238E27FC236}">
                  <a16:creationId xmlns:a16="http://schemas.microsoft.com/office/drawing/2014/main" xmlns="" id="{CCF65277-1D63-4A4A-957E-9F12111D915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5">
              <a:extLst>
                <a:ext uri="{FF2B5EF4-FFF2-40B4-BE49-F238E27FC236}">
                  <a16:creationId xmlns:a16="http://schemas.microsoft.com/office/drawing/2014/main" xmlns="" id="{AD6DFDD0-50F6-498B-A4E6-DC6D9A7952D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9" name="Group 98">
            <a:extLst>
              <a:ext uri="{FF2B5EF4-FFF2-40B4-BE49-F238E27FC236}">
                <a16:creationId xmlns:a16="http://schemas.microsoft.com/office/drawing/2014/main" xmlns="" id="{02A5D777-C3C4-4D83-B4A3-0C83DBE1CB12}"/>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800144" y="1699589"/>
            <a:ext cx="3674476" cy="3470421"/>
            <a:chOff x="697883" y="1816768"/>
            <a:chExt cx="3674476" cy="3470421"/>
          </a:xfrm>
        </p:grpSpPr>
        <p:sp>
          <p:nvSpPr>
            <p:cNvPr id="100" name="Rectangle 99">
              <a:extLst>
                <a:ext uri="{FF2B5EF4-FFF2-40B4-BE49-F238E27FC236}">
                  <a16:creationId xmlns:a16="http://schemas.microsoft.com/office/drawing/2014/main" xmlns="" id="{580A9110-3349-42C1-8186-CB70C1FD44E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Isosceles Triangle 22">
              <a:extLst>
                <a:ext uri="{FF2B5EF4-FFF2-40B4-BE49-F238E27FC236}">
                  <a16:creationId xmlns:a16="http://schemas.microsoft.com/office/drawing/2014/main" xmlns="" id="{4F5EDCDF-C218-4482-A13E-8CFB87D0D06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2" name="Rectangle 101">
              <a:extLst>
                <a:ext uri="{FF2B5EF4-FFF2-40B4-BE49-F238E27FC236}">
                  <a16:creationId xmlns:a16="http://schemas.microsoft.com/office/drawing/2014/main" xmlns="" id="{3EB8EB4B-9F73-4DB2-B849-B88E0435D83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104" name="Rectangle 103">
            <a:extLst>
              <a:ext uri="{FF2B5EF4-FFF2-40B4-BE49-F238E27FC236}">
                <a16:creationId xmlns:a16="http://schemas.microsoft.com/office/drawing/2014/main" xmlns="" id="{982413CC-69E6-4BDA-A88D-E4EF8F95B27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6" name="Group 105">
            <a:extLst>
              <a:ext uri="{FF2B5EF4-FFF2-40B4-BE49-F238E27FC236}">
                <a16:creationId xmlns:a16="http://schemas.microsoft.com/office/drawing/2014/main" xmlns="" id="{4F1F7357-8633-4CE7-BF80-475EE8A2FAEA}"/>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417513" y="0"/>
            <a:ext cx="12584114" cy="6853238"/>
            <a:chOff x="-417513" y="0"/>
            <a:chExt cx="12584114" cy="6853238"/>
          </a:xfrm>
        </p:grpSpPr>
        <p:sp>
          <p:nvSpPr>
            <p:cNvPr id="107" name="Freeform 5">
              <a:extLst>
                <a:ext uri="{FF2B5EF4-FFF2-40B4-BE49-F238E27FC236}">
                  <a16:creationId xmlns:a16="http://schemas.microsoft.com/office/drawing/2014/main" xmlns="" id="{E402FE4E-C12D-497C-AF81-F08E4E02B457}"/>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Freeform 6">
              <a:extLst>
                <a:ext uri="{FF2B5EF4-FFF2-40B4-BE49-F238E27FC236}">
                  <a16:creationId xmlns:a16="http://schemas.microsoft.com/office/drawing/2014/main" xmlns="" id="{59247B10-170D-4E62-849A-38FCB43C6AF9}"/>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 name="Freeform 7">
              <a:extLst>
                <a:ext uri="{FF2B5EF4-FFF2-40B4-BE49-F238E27FC236}">
                  <a16:creationId xmlns:a16="http://schemas.microsoft.com/office/drawing/2014/main" xmlns="" id="{89A587A7-1BEF-45AA-9EFC-6558A8749CE3}"/>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 name="Freeform 8">
              <a:extLst>
                <a:ext uri="{FF2B5EF4-FFF2-40B4-BE49-F238E27FC236}">
                  <a16:creationId xmlns:a16="http://schemas.microsoft.com/office/drawing/2014/main" xmlns="" id="{AC25B5A1-6EF7-44EC-A2F0-1EDC96A79B07}"/>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 name="Freeform 9">
              <a:extLst>
                <a:ext uri="{FF2B5EF4-FFF2-40B4-BE49-F238E27FC236}">
                  <a16:creationId xmlns:a16="http://schemas.microsoft.com/office/drawing/2014/main" xmlns="" id="{80B8582C-7E17-4115-9FF1-979C8405CB5E}"/>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 name="Freeform 10">
              <a:extLst>
                <a:ext uri="{FF2B5EF4-FFF2-40B4-BE49-F238E27FC236}">
                  <a16:creationId xmlns:a16="http://schemas.microsoft.com/office/drawing/2014/main" xmlns="" id="{F6C4AB66-7A18-4E51-935B-237F4CA82720}"/>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
              <a:extLst>
                <a:ext uri="{FF2B5EF4-FFF2-40B4-BE49-F238E27FC236}">
                  <a16:creationId xmlns:a16="http://schemas.microsoft.com/office/drawing/2014/main" xmlns="" id="{CDF12911-A240-4580-8788-0C49DB1FEDBF}"/>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 name="Freeform 12">
              <a:extLst>
                <a:ext uri="{FF2B5EF4-FFF2-40B4-BE49-F238E27FC236}">
                  <a16:creationId xmlns:a16="http://schemas.microsoft.com/office/drawing/2014/main" xmlns="" id="{EAE0F5DE-442D-4F6C-B02C-2568ED195858}"/>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 name="Freeform 13">
              <a:extLst>
                <a:ext uri="{FF2B5EF4-FFF2-40B4-BE49-F238E27FC236}">
                  <a16:creationId xmlns:a16="http://schemas.microsoft.com/office/drawing/2014/main" xmlns="" id="{4F24A002-AFDE-4034-85BE-CBF005AE9238}"/>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 name="Freeform 14">
              <a:extLst>
                <a:ext uri="{FF2B5EF4-FFF2-40B4-BE49-F238E27FC236}">
                  <a16:creationId xmlns:a16="http://schemas.microsoft.com/office/drawing/2014/main" xmlns="" id="{36F0721E-B4B0-4A6C-A92C-F8DE92D3AC02}"/>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 name="Freeform 15">
              <a:extLst>
                <a:ext uri="{FF2B5EF4-FFF2-40B4-BE49-F238E27FC236}">
                  <a16:creationId xmlns:a16="http://schemas.microsoft.com/office/drawing/2014/main" xmlns="" id="{54D2DC98-69F8-4F2F-9D45-BDFFA5E2BBBB}"/>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 name="Freeform 16">
              <a:extLst>
                <a:ext uri="{FF2B5EF4-FFF2-40B4-BE49-F238E27FC236}">
                  <a16:creationId xmlns:a16="http://schemas.microsoft.com/office/drawing/2014/main" xmlns="" id="{0A636E33-DC38-40B9-B941-037E5D8603F4}"/>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 name="Freeform 17">
              <a:extLst>
                <a:ext uri="{FF2B5EF4-FFF2-40B4-BE49-F238E27FC236}">
                  <a16:creationId xmlns:a16="http://schemas.microsoft.com/office/drawing/2014/main" xmlns="" id="{03D30690-68C2-4AEC-9789-1495D97E194F}"/>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 name="Freeform 18">
              <a:extLst>
                <a:ext uri="{FF2B5EF4-FFF2-40B4-BE49-F238E27FC236}">
                  <a16:creationId xmlns:a16="http://schemas.microsoft.com/office/drawing/2014/main" xmlns="" id="{1020B1B9-821B-49FB-BDC9-57DA08CBC30A}"/>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 name="Freeform 19">
              <a:extLst>
                <a:ext uri="{FF2B5EF4-FFF2-40B4-BE49-F238E27FC236}">
                  <a16:creationId xmlns:a16="http://schemas.microsoft.com/office/drawing/2014/main" xmlns="" id="{720EDCE4-8B18-413F-989E-E79628E5AF1F}"/>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 name="Freeform 20">
              <a:extLst>
                <a:ext uri="{FF2B5EF4-FFF2-40B4-BE49-F238E27FC236}">
                  <a16:creationId xmlns:a16="http://schemas.microsoft.com/office/drawing/2014/main" xmlns="" id="{8563351E-0DDD-4FC8-8D0C-1E446E3C1B52}"/>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5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 name="Freeform 21">
              <a:extLst>
                <a:ext uri="{FF2B5EF4-FFF2-40B4-BE49-F238E27FC236}">
                  <a16:creationId xmlns:a16="http://schemas.microsoft.com/office/drawing/2014/main" xmlns="" id="{15E8B705-64E7-4513-B3CB-BF46C35732B0}"/>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5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 name="Freeform 22">
              <a:extLst>
                <a:ext uri="{FF2B5EF4-FFF2-40B4-BE49-F238E27FC236}">
                  <a16:creationId xmlns:a16="http://schemas.microsoft.com/office/drawing/2014/main" xmlns="" id="{30DAEE1C-EBB5-47F5-9E76-564FCFDBFC24}"/>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 name="Freeform 23">
              <a:extLst>
                <a:ext uri="{FF2B5EF4-FFF2-40B4-BE49-F238E27FC236}">
                  <a16:creationId xmlns:a16="http://schemas.microsoft.com/office/drawing/2014/main" xmlns="" id="{EDB255E9-A3E2-4098-99A1-FE38FAD15DA1}"/>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 name="Freeform 24">
              <a:extLst>
                <a:ext uri="{FF2B5EF4-FFF2-40B4-BE49-F238E27FC236}">
                  <a16:creationId xmlns:a16="http://schemas.microsoft.com/office/drawing/2014/main" xmlns="" id="{D2507F2A-27AF-4833-8273-5FC9A9886392}"/>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 name="Freeform 25">
              <a:extLst>
                <a:ext uri="{FF2B5EF4-FFF2-40B4-BE49-F238E27FC236}">
                  <a16:creationId xmlns:a16="http://schemas.microsoft.com/office/drawing/2014/main" xmlns="" id="{8DFB8904-0CB8-45AD-ABD2-F7A582365E86}"/>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xmlns=""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3" name="Title 2">
            <a:extLst>
              <a:ext uri="{FF2B5EF4-FFF2-40B4-BE49-F238E27FC236}">
                <a16:creationId xmlns:a16="http://schemas.microsoft.com/office/drawing/2014/main" xmlns="" id="{8E141793-2959-284E-B1AE-9A94A84450D1}"/>
              </a:ext>
            </a:extLst>
          </p:cNvPr>
          <p:cNvSpPr>
            <a:spLocks noGrp="1"/>
          </p:cNvSpPr>
          <p:nvPr>
            <p:ph type="title"/>
          </p:nvPr>
        </p:nvSpPr>
        <p:spPr>
          <a:xfrm>
            <a:off x="1759287" y="798881"/>
            <a:ext cx="8673427" cy="1048945"/>
          </a:xfrm>
        </p:spPr>
        <p:txBody>
          <a:bodyPr vert="horz" lIns="228600" tIns="228600" rIns="228600" bIns="228600" rtlCol="0" anchor="ctr">
            <a:normAutofit fontScale="90000"/>
          </a:bodyPr>
          <a:lstStyle/>
          <a:p>
            <a:r>
              <a:rPr lang="en-US" sz="4800" b="1" dirty="0">
                <a:solidFill>
                  <a:schemeClr val="tx1"/>
                </a:solidFill>
              </a:rPr>
              <a:t>MIL as Virtue</a:t>
            </a:r>
            <a:endParaRPr lang="en-US" sz="4800" b="1" i="0" kern="1200" cap="none" spc="-150" dirty="0">
              <a:solidFill>
                <a:schemeClr val="tx1"/>
              </a:solidFill>
              <a:effectLst/>
              <a:latin typeface="+mj-lt"/>
              <a:ea typeface="+mj-ea"/>
              <a:cs typeface="+mj-cs"/>
            </a:endParaRPr>
          </a:p>
        </p:txBody>
      </p:sp>
      <p:graphicFrame>
        <p:nvGraphicFramePr>
          <p:cNvPr id="6" name="Diagram 5">
            <a:extLst>
              <a:ext uri="{FF2B5EF4-FFF2-40B4-BE49-F238E27FC236}">
                <a16:creationId xmlns:a16="http://schemas.microsoft.com/office/drawing/2014/main" xmlns="" id="{9AEC57CA-CC09-3940-AFF5-E3B896C4BE06}"/>
              </a:ext>
            </a:extLst>
          </p:cNvPr>
          <p:cNvGraphicFramePr/>
          <p:nvPr>
            <p:extLst>
              <p:ext uri="{D42A27DB-BD31-4B8C-83A1-F6EECF244321}">
                <p14:modId xmlns:p14="http://schemas.microsoft.com/office/powerpoint/2010/main" val="2243580804"/>
              </p:ext>
            </p:extLst>
          </p:nvPr>
        </p:nvGraphicFramePr>
        <p:xfrm>
          <a:off x="441789" y="2693778"/>
          <a:ext cx="11260476" cy="26282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ounded Rectangle 6">
            <a:extLst>
              <a:ext uri="{FF2B5EF4-FFF2-40B4-BE49-F238E27FC236}">
                <a16:creationId xmlns:a16="http://schemas.microsoft.com/office/drawing/2014/main" xmlns="" id="{CF3F8A2E-478B-5240-BA47-F54108F4B5DA}"/>
              </a:ext>
            </a:extLst>
          </p:cNvPr>
          <p:cNvSpPr/>
          <p:nvPr/>
        </p:nvSpPr>
        <p:spPr>
          <a:xfrm>
            <a:off x="3945276" y="2246239"/>
            <a:ext cx="4315146" cy="35282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t>Discerning and Thoughtful</a:t>
            </a:r>
          </a:p>
        </p:txBody>
      </p:sp>
      <p:sp>
        <p:nvSpPr>
          <p:cNvPr id="8" name="TextBox 7">
            <a:extLst>
              <a:ext uri="{FF2B5EF4-FFF2-40B4-BE49-F238E27FC236}">
                <a16:creationId xmlns:a16="http://schemas.microsoft.com/office/drawing/2014/main" xmlns="" id="{D10BA6CD-20F2-1E42-8E64-2E448E2982EA}"/>
              </a:ext>
            </a:extLst>
          </p:cNvPr>
          <p:cNvSpPr txBox="1"/>
          <p:nvPr/>
        </p:nvSpPr>
        <p:spPr>
          <a:xfrm>
            <a:off x="1402914" y="3707705"/>
            <a:ext cx="1515649" cy="523220"/>
          </a:xfrm>
          <a:prstGeom prst="rect">
            <a:avLst/>
          </a:prstGeom>
          <a:noFill/>
        </p:spPr>
        <p:txBody>
          <a:bodyPr wrap="square" rtlCol="0">
            <a:spAutoFit/>
          </a:bodyPr>
          <a:lstStyle/>
          <a:p>
            <a:pPr algn="r"/>
            <a:r>
              <a:rPr lang="en-US" sz="2800" dirty="0">
                <a:solidFill>
                  <a:schemeClr val="bg1"/>
                </a:solidFill>
              </a:rPr>
              <a:t>Naïve</a:t>
            </a:r>
          </a:p>
        </p:txBody>
      </p:sp>
      <p:sp>
        <p:nvSpPr>
          <p:cNvPr id="128" name="TextBox 127">
            <a:extLst>
              <a:ext uri="{FF2B5EF4-FFF2-40B4-BE49-F238E27FC236}">
                <a16:creationId xmlns:a16="http://schemas.microsoft.com/office/drawing/2014/main" xmlns="" id="{73E5CE61-5A7C-CF44-9E50-BF60CC1E6CBC}"/>
              </a:ext>
            </a:extLst>
          </p:cNvPr>
          <p:cNvSpPr txBox="1"/>
          <p:nvPr/>
        </p:nvSpPr>
        <p:spPr>
          <a:xfrm>
            <a:off x="9231684" y="3712464"/>
            <a:ext cx="1515649" cy="523220"/>
          </a:xfrm>
          <a:prstGeom prst="rect">
            <a:avLst/>
          </a:prstGeom>
          <a:noFill/>
        </p:spPr>
        <p:txBody>
          <a:bodyPr wrap="square" rtlCol="0">
            <a:spAutoFit/>
          </a:bodyPr>
          <a:lstStyle/>
          <a:p>
            <a:pPr algn="r"/>
            <a:r>
              <a:rPr lang="en-US" sz="2800" dirty="0">
                <a:solidFill>
                  <a:schemeClr val="bg1"/>
                </a:solidFill>
              </a:rPr>
              <a:t>Cynical</a:t>
            </a:r>
          </a:p>
        </p:txBody>
      </p:sp>
    </p:spTree>
    <p:extLst>
      <p:ext uri="{BB962C8B-B14F-4D97-AF65-F5344CB8AC3E}">
        <p14:creationId xmlns:p14="http://schemas.microsoft.com/office/powerpoint/2010/main" val="650861491"/>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28" name="Group 70">
            <a:extLst>
              <a:ext uri="{FF2B5EF4-FFF2-40B4-BE49-F238E27FC236}">
                <a16:creationId xmlns:a16="http://schemas.microsoft.com/office/drawing/2014/main" xmlns="" id="{9EA06921-3C0C-4126-AF75-9499D48390C3}"/>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417513" y="0"/>
            <a:ext cx="12584114" cy="6853238"/>
            <a:chOff x="-417513" y="0"/>
            <a:chExt cx="12584114" cy="6853238"/>
          </a:xfrm>
        </p:grpSpPr>
        <p:sp>
          <p:nvSpPr>
            <p:cNvPr id="72" name="Freeform 5">
              <a:extLst>
                <a:ext uri="{FF2B5EF4-FFF2-40B4-BE49-F238E27FC236}">
                  <a16:creationId xmlns:a16="http://schemas.microsoft.com/office/drawing/2014/main" xmlns="" id="{B8087084-CC7C-4D37-B821-F12CD3D29FD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29" name="Freeform 6">
              <a:extLst>
                <a:ext uri="{FF2B5EF4-FFF2-40B4-BE49-F238E27FC236}">
                  <a16:creationId xmlns:a16="http://schemas.microsoft.com/office/drawing/2014/main" xmlns="" id="{A27EF3C6-8AF8-41C0-B4DF-664F2408727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4" name="Freeform 7">
              <a:extLst>
                <a:ext uri="{FF2B5EF4-FFF2-40B4-BE49-F238E27FC236}">
                  <a16:creationId xmlns:a16="http://schemas.microsoft.com/office/drawing/2014/main" xmlns="" id="{46AD5CB4-13ED-4F2B-BA75-CA731F668A2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5" name="Freeform 8">
              <a:extLst>
                <a:ext uri="{FF2B5EF4-FFF2-40B4-BE49-F238E27FC236}">
                  <a16:creationId xmlns:a16="http://schemas.microsoft.com/office/drawing/2014/main" xmlns="" id="{6C2FD3B8-D702-4F83-BA99-D239212113F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6" name="Freeform 9">
              <a:extLst>
                <a:ext uri="{FF2B5EF4-FFF2-40B4-BE49-F238E27FC236}">
                  <a16:creationId xmlns:a16="http://schemas.microsoft.com/office/drawing/2014/main" xmlns="" id="{1AF0D977-DBC6-44B7-93FB-3F76406CF0A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7" name="Freeform 10">
              <a:extLst>
                <a:ext uri="{FF2B5EF4-FFF2-40B4-BE49-F238E27FC236}">
                  <a16:creationId xmlns:a16="http://schemas.microsoft.com/office/drawing/2014/main" xmlns="" id="{B3ED27DF-D17E-4922-8394-821ED92539F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8" name="Freeform 11">
              <a:extLst>
                <a:ext uri="{FF2B5EF4-FFF2-40B4-BE49-F238E27FC236}">
                  <a16:creationId xmlns:a16="http://schemas.microsoft.com/office/drawing/2014/main" xmlns="" id="{800084EB-3C31-445C-8B2E-F43BA7ED36F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12">
              <a:extLst>
                <a:ext uri="{FF2B5EF4-FFF2-40B4-BE49-F238E27FC236}">
                  <a16:creationId xmlns:a16="http://schemas.microsoft.com/office/drawing/2014/main" xmlns="" id="{5EE7F4D6-BE2E-41A9-A417-BA1AE4583DB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13">
              <a:extLst>
                <a:ext uri="{FF2B5EF4-FFF2-40B4-BE49-F238E27FC236}">
                  <a16:creationId xmlns:a16="http://schemas.microsoft.com/office/drawing/2014/main" xmlns="" id="{8805A789-4E10-46CF-A22B-8841C1CDFA3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14">
              <a:extLst>
                <a:ext uri="{FF2B5EF4-FFF2-40B4-BE49-F238E27FC236}">
                  <a16:creationId xmlns:a16="http://schemas.microsoft.com/office/drawing/2014/main" xmlns="" id="{9BD0D630-7987-48B7-A636-0ED234E22EC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5">
              <a:extLst>
                <a:ext uri="{FF2B5EF4-FFF2-40B4-BE49-F238E27FC236}">
                  <a16:creationId xmlns:a16="http://schemas.microsoft.com/office/drawing/2014/main" xmlns="" id="{F4E7D46D-851A-4DA9-B24D-19DAE1FCF2C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6">
              <a:extLst>
                <a:ext uri="{FF2B5EF4-FFF2-40B4-BE49-F238E27FC236}">
                  <a16:creationId xmlns:a16="http://schemas.microsoft.com/office/drawing/2014/main" xmlns="" id="{BA38A754-A53E-469C-B89B-6C7FF960798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7">
              <a:extLst>
                <a:ext uri="{FF2B5EF4-FFF2-40B4-BE49-F238E27FC236}">
                  <a16:creationId xmlns:a16="http://schemas.microsoft.com/office/drawing/2014/main" xmlns="" id="{CAC17457-E557-440A-B5E0-40DFEEC8992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8">
              <a:extLst>
                <a:ext uri="{FF2B5EF4-FFF2-40B4-BE49-F238E27FC236}">
                  <a16:creationId xmlns:a16="http://schemas.microsoft.com/office/drawing/2014/main" xmlns="" id="{4D697814-F310-40D2-8E79-93C1881074D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9">
              <a:extLst>
                <a:ext uri="{FF2B5EF4-FFF2-40B4-BE49-F238E27FC236}">
                  <a16:creationId xmlns:a16="http://schemas.microsoft.com/office/drawing/2014/main" xmlns="" id="{0CA691A3-EEBB-46A7-A973-B1E2DD112C8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20">
              <a:extLst>
                <a:ext uri="{FF2B5EF4-FFF2-40B4-BE49-F238E27FC236}">
                  <a16:creationId xmlns:a16="http://schemas.microsoft.com/office/drawing/2014/main" xmlns="" id="{B7361B78-110B-4437-8058-4E05A423434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8" name="Freeform 21">
              <a:extLst>
                <a:ext uri="{FF2B5EF4-FFF2-40B4-BE49-F238E27FC236}">
                  <a16:creationId xmlns:a16="http://schemas.microsoft.com/office/drawing/2014/main" xmlns="" id="{97B9FFE1-BC8C-4C55-AE5D-8FDD7800184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89" name="Freeform 22">
              <a:extLst>
                <a:ext uri="{FF2B5EF4-FFF2-40B4-BE49-F238E27FC236}">
                  <a16:creationId xmlns:a16="http://schemas.microsoft.com/office/drawing/2014/main" xmlns="" id="{6F87417E-9520-42E0-84D2-0C0225481A4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3">
              <a:extLst>
                <a:ext uri="{FF2B5EF4-FFF2-40B4-BE49-F238E27FC236}">
                  <a16:creationId xmlns:a16="http://schemas.microsoft.com/office/drawing/2014/main" xmlns="" id="{1235F6B6-5324-426D-84BE-EF96FD4303D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4">
              <a:extLst>
                <a:ext uri="{FF2B5EF4-FFF2-40B4-BE49-F238E27FC236}">
                  <a16:creationId xmlns:a16="http://schemas.microsoft.com/office/drawing/2014/main" xmlns="" id="{093C61D3-C80D-4599-8280-763868B2420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25">
              <a:extLst>
                <a:ext uri="{FF2B5EF4-FFF2-40B4-BE49-F238E27FC236}">
                  <a16:creationId xmlns:a16="http://schemas.microsoft.com/office/drawing/2014/main" xmlns="" id="{D6D942F2-89B9-4755-89D9-4365831760B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94" name="Rectangle 93">
            <a:extLst>
              <a:ext uri="{FF2B5EF4-FFF2-40B4-BE49-F238E27FC236}">
                <a16:creationId xmlns:a16="http://schemas.microsoft.com/office/drawing/2014/main" xmlns="" id="{C40B6375-7479-45C4-8B99-EA1CF75F31E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77012" y="480060"/>
            <a:ext cx="11237976" cy="5897880"/>
          </a:xfrm>
          <a:prstGeom prst="rect">
            <a:avLst/>
          </a:prstGeom>
          <a:solidFill>
            <a:srgbClr val="FFFFFF"/>
          </a:solidFill>
          <a:ln w="22225">
            <a:solidFill>
              <a:srgbClr val="FEC010"/>
            </a:solidFill>
          </a:ln>
          <a:effectLst>
            <a:outerShdw blurRad="762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xmlns="" id="{F71D1A13-630B-0342-906F-ECF7806446D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43467" y="2413661"/>
            <a:ext cx="10905066" cy="3759265"/>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a:extLst>
              <a:ext uri="{FF2B5EF4-FFF2-40B4-BE49-F238E27FC236}">
                <a16:creationId xmlns:a16="http://schemas.microsoft.com/office/drawing/2014/main" xmlns="" id="{D0FA832A-7441-1742-80BD-BF0576563B5C}"/>
              </a:ext>
            </a:extLst>
          </p:cNvPr>
          <p:cNvSpPr txBox="1"/>
          <p:nvPr/>
        </p:nvSpPr>
        <p:spPr>
          <a:xfrm>
            <a:off x="2577102" y="1215025"/>
            <a:ext cx="7037797" cy="646331"/>
          </a:xfrm>
          <a:prstGeom prst="rect">
            <a:avLst/>
          </a:prstGeom>
          <a:noFill/>
        </p:spPr>
        <p:txBody>
          <a:bodyPr wrap="square" rtlCol="0">
            <a:spAutoFit/>
          </a:bodyPr>
          <a:lstStyle/>
          <a:p>
            <a:pPr algn="ctr"/>
            <a:r>
              <a:rPr lang="en-US" sz="3600" dirty="0"/>
              <a:t>SIFT Method by Mike Caulfield</a:t>
            </a:r>
          </a:p>
        </p:txBody>
      </p:sp>
      <p:sp>
        <p:nvSpPr>
          <p:cNvPr id="36" name="Rectangle 35">
            <a:extLst>
              <a:ext uri="{FF2B5EF4-FFF2-40B4-BE49-F238E27FC236}">
                <a16:creationId xmlns:a16="http://schemas.microsoft.com/office/drawing/2014/main" xmlns="" id="{432A7ED0-AF37-3D4F-86CE-8503A6F9A76F}"/>
              </a:ext>
            </a:extLst>
          </p:cNvPr>
          <p:cNvSpPr/>
          <p:nvPr/>
        </p:nvSpPr>
        <p:spPr>
          <a:xfrm>
            <a:off x="4882294" y="6463516"/>
            <a:ext cx="2417650" cy="338554"/>
          </a:xfrm>
          <a:prstGeom prst="rect">
            <a:avLst/>
          </a:prstGeom>
        </p:spPr>
        <p:txBody>
          <a:bodyPr wrap="none">
            <a:spAutoFit/>
          </a:bodyPr>
          <a:lstStyle/>
          <a:p>
            <a:pPr algn="ctr"/>
            <a:r>
              <a:rPr lang="en-US" sz="1600" dirty="0"/>
              <a:t>https://</a:t>
            </a:r>
            <a:r>
              <a:rPr lang="en-US" sz="1600" dirty="0" err="1"/>
              <a:t>infodemic.blog</a:t>
            </a:r>
            <a:r>
              <a:rPr lang="en-US" sz="1600" dirty="0"/>
              <a:t>/</a:t>
            </a:r>
          </a:p>
        </p:txBody>
      </p:sp>
    </p:spTree>
    <p:extLst>
      <p:ext uri="{BB962C8B-B14F-4D97-AF65-F5344CB8AC3E}">
        <p14:creationId xmlns:p14="http://schemas.microsoft.com/office/powerpoint/2010/main" val="2354797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39">
            <a:extLst>
              <a:ext uri="{FF2B5EF4-FFF2-40B4-BE49-F238E27FC236}">
                <a16:creationId xmlns:a16="http://schemas.microsoft.com/office/drawing/2014/main" xmlns="" id="{F3C5918A-1DC5-4CF3-AA27-00AA3088AA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Freeform: Shape 41">
            <a:extLst>
              <a:ext uri="{FF2B5EF4-FFF2-40B4-BE49-F238E27FC236}">
                <a16:creationId xmlns:a16="http://schemas.microsoft.com/office/drawing/2014/main" xmlns="" id="{B786683A-6FD6-4BF7-B3B0-DC397677391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4274788" y="-15796"/>
            <a:ext cx="7911916" cy="6889592"/>
          </a:xfrm>
          <a:custGeom>
            <a:avLst/>
            <a:gdLst>
              <a:gd name="connsiteX0" fmla="*/ 1144064 w 7911916"/>
              <a:gd name="connsiteY0" fmla="*/ 0 h 6889592"/>
              <a:gd name="connsiteX1" fmla="*/ 7911916 w 7911916"/>
              <a:gd name="connsiteY1" fmla="*/ 0 h 6889592"/>
              <a:gd name="connsiteX2" fmla="*/ 7911916 w 7911916"/>
              <a:gd name="connsiteY2" fmla="*/ 6889592 h 6889592"/>
              <a:gd name="connsiteX3" fmla="*/ 1282780 w 7911916"/>
              <a:gd name="connsiteY3" fmla="*/ 6889592 h 6889592"/>
              <a:gd name="connsiteX4" fmla="*/ 1021588 w 7911916"/>
              <a:gd name="connsiteY4" fmla="*/ 6461391 h 6889592"/>
              <a:gd name="connsiteX5" fmla="*/ 841264 w 7911916"/>
              <a:gd name="connsiteY5" fmla="*/ 370936 h 6889592"/>
              <a:gd name="connsiteX6" fmla="*/ 1119707 w 7911916"/>
              <a:gd name="connsiteY6" fmla="*/ 26053 h 6889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11916" h="6889592">
                <a:moveTo>
                  <a:pt x="1144064" y="0"/>
                </a:moveTo>
                <a:lnTo>
                  <a:pt x="7911916" y="0"/>
                </a:lnTo>
                <a:lnTo>
                  <a:pt x="7911916" y="6889592"/>
                </a:lnTo>
                <a:lnTo>
                  <a:pt x="1282780" y="6889592"/>
                </a:lnTo>
                <a:lnTo>
                  <a:pt x="1021588" y="6461391"/>
                </a:lnTo>
                <a:cubicBezTo>
                  <a:pt x="-73086" y="4533675"/>
                  <a:pt x="-509682" y="2192905"/>
                  <a:pt x="841264" y="370936"/>
                </a:cubicBezTo>
                <a:cubicBezTo>
                  <a:pt x="928899" y="253509"/>
                  <a:pt x="1021859" y="138477"/>
                  <a:pt x="1119707" y="26053"/>
                </a:cubicBezTo>
                <a:close/>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 name="Freeform: Shape 43">
            <a:extLst>
              <a:ext uri="{FF2B5EF4-FFF2-40B4-BE49-F238E27FC236}">
                <a16:creationId xmlns:a16="http://schemas.microsoft.com/office/drawing/2014/main" xmlns="" id="{05169E50-59FB-4AEE-B61D-44A882A4CD2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6249750" y="-6726"/>
            <a:ext cx="5931659" cy="6871452"/>
          </a:xfrm>
          <a:custGeom>
            <a:avLst/>
            <a:gdLst>
              <a:gd name="connsiteX0" fmla="*/ 2429503 w 5931659"/>
              <a:gd name="connsiteY0" fmla="*/ 0 h 6871452"/>
              <a:gd name="connsiteX1" fmla="*/ 5931659 w 5931659"/>
              <a:gd name="connsiteY1" fmla="*/ 0 h 6871452"/>
              <a:gd name="connsiteX2" fmla="*/ 5931659 w 5931659"/>
              <a:gd name="connsiteY2" fmla="*/ 6871452 h 6871452"/>
              <a:gd name="connsiteX3" fmla="*/ 1302090 w 5931659"/>
              <a:gd name="connsiteY3" fmla="*/ 6871452 h 6871452"/>
              <a:gd name="connsiteX4" fmla="*/ 1257860 w 5931659"/>
              <a:gd name="connsiteY4" fmla="*/ 6820098 h 6871452"/>
              <a:gd name="connsiteX5" fmla="*/ 456609 w 5931659"/>
              <a:gd name="connsiteY5" fmla="*/ 1965059 h 6871452"/>
              <a:gd name="connsiteX6" fmla="*/ 2356353 w 5931659"/>
              <a:gd name="connsiteY6" fmla="*/ 42030 h 6871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1659" h="6871452">
                <a:moveTo>
                  <a:pt x="2429503" y="0"/>
                </a:moveTo>
                <a:lnTo>
                  <a:pt x="5931659" y="0"/>
                </a:lnTo>
                <a:lnTo>
                  <a:pt x="5931659" y="6871452"/>
                </a:lnTo>
                <a:lnTo>
                  <a:pt x="1302090" y="6871452"/>
                </a:lnTo>
                <a:lnTo>
                  <a:pt x="1257860" y="6820098"/>
                </a:lnTo>
                <a:cubicBezTo>
                  <a:pt x="121068" y="5395213"/>
                  <a:pt x="-469022" y="3541076"/>
                  <a:pt x="456609" y="1965059"/>
                </a:cubicBezTo>
                <a:cubicBezTo>
                  <a:pt x="919425" y="1178905"/>
                  <a:pt x="1583566" y="524859"/>
                  <a:pt x="2356353" y="42030"/>
                </a:cubicBezTo>
                <a:close/>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Shape 45">
            <a:extLst>
              <a:ext uri="{FF2B5EF4-FFF2-40B4-BE49-F238E27FC236}">
                <a16:creationId xmlns:a16="http://schemas.microsoft.com/office/drawing/2014/main" xmlns="" id="{117C30F0-5A38-4B60-B632-3AF7C27808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5433528" y="-3116"/>
            <a:ext cx="6766974" cy="6864232"/>
          </a:xfrm>
          <a:custGeom>
            <a:avLst/>
            <a:gdLst>
              <a:gd name="connsiteX0" fmla="*/ 2135088 w 6766974"/>
              <a:gd name="connsiteY0" fmla="*/ 0 h 6864232"/>
              <a:gd name="connsiteX1" fmla="*/ 6766974 w 6766974"/>
              <a:gd name="connsiteY1" fmla="*/ 0 h 6864232"/>
              <a:gd name="connsiteX2" fmla="*/ 6766974 w 6766974"/>
              <a:gd name="connsiteY2" fmla="*/ 6864232 h 6864232"/>
              <a:gd name="connsiteX3" fmla="*/ 1128977 w 6766974"/>
              <a:gd name="connsiteY3" fmla="*/ 6864232 h 6864232"/>
              <a:gd name="connsiteX4" fmla="*/ 1004776 w 6766974"/>
              <a:gd name="connsiteY4" fmla="*/ 6687663 h 6864232"/>
              <a:gd name="connsiteX5" fmla="*/ 709736 w 6766974"/>
              <a:gd name="connsiteY5" fmla="*/ 1521351 h 6864232"/>
              <a:gd name="connsiteX6" fmla="*/ 1896284 w 6766974"/>
              <a:gd name="connsiteY6" fmla="*/ 197391 h 686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66974" h="6864232">
                <a:moveTo>
                  <a:pt x="2135088" y="0"/>
                </a:moveTo>
                <a:lnTo>
                  <a:pt x="6766974" y="0"/>
                </a:lnTo>
                <a:lnTo>
                  <a:pt x="6766974" y="6864232"/>
                </a:lnTo>
                <a:lnTo>
                  <a:pt x="1128977" y="6864232"/>
                </a:lnTo>
                <a:lnTo>
                  <a:pt x="1004776" y="6687663"/>
                </a:lnTo>
                <a:cubicBezTo>
                  <a:pt x="-54053" y="5122098"/>
                  <a:pt x="-463081" y="3202457"/>
                  <a:pt x="709736" y="1521351"/>
                </a:cubicBezTo>
                <a:cubicBezTo>
                  <a:pt x="1045443" y="1039181"/>
                  <a:pt x="1446565" y="592246"/>
                  <a:pt x="1896284" y="197391"/>
                </a:cubicBezTo>
                <a:close/>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8" name="Freeform: Shape 47">
            <a:extLst>
              <a:ext uri="{FF2B5EF4-FFF2-40B4-BE49-F238E27FC236}">
                <a16:creationId xmlns:a16="http://schemas.microsoft.com/office/drawing/2014/main" xmlns="" id="{A200CBA5-3F2B-4AAC-9F86-99AFECC19C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953136" y="0"/>
            <a:ext cx="5238864" cy="6858000"/>
          </a:xfrm>
          <a:custGeom>
            <a:avLst/>
            <a:gdLst>
              <a:gd name="connsiteX0" fmla="*/ 2829115 w 5238864"/>
              <a:gd name="connsiteY0" fmla="*/ 0 h 6864726"/>
              <a:gd name="connsiteX1" fmla="*/ 5238864 w 5238864"/>
              <a:gd name="connsiteY1" fmla="*/ 0 h 6864726"/>
              <a:gd name="connsiteX2" fmla="*/ 5238864 w 5238864"/>
              <a:gd name="connsiteY2" fmla="*/ 6864726 h 6864726"/>
              <a:gd name="connsiteX3" fmla="*/ 1518091 w 5238864"/>
              <a:gd name="connsiteY3" fmla="*/ 6864726 h 6864726"/>
              <a:gd name="connsiteX4" fmla="*/ 1435414 w 5238864"/>
              <a:gd name="connsiteY4" fmla="*/ 6778879 h 6864726"/>
              <a:gd name="connsiteX5" fmla="*/ 406006 w 5238864"/>
              <a:gd name="connsiteY5" fmla="*/ 2093910 h 6864726"/>
              <a:gd name="connsiteX6" fmla="*/ 2559142 w 5238864"/>
              <a:gd name="connsiteY6" fmla="*/ 124487 h 686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38864" h="6864726">
                <a:moveTo>
                  <a:pt x="2829115" y="0"/>
                </a:moveTo>
                <a:lnTo>
                  <a:pt x="5238864" y="0"/>
                </a:lnTo>
                <a:lnTo>
                  <a:pt x="5238864" y="6864726"/>
                </a:lnTo>
                <a:lnTo>
                  <a:pt x="1518091" y="6864726"/>
                </a:lnTo>
                <a:lnTo>
                  <a:pt x="1435414" y="6778879"/>
                </a:lnTo>
                <a:cubicBezTo>
                  <a:pt x="226066" y="5476104"/>
                  <a:pt x="-499346" y="3635393"/>
                  <a:pt x="406006" y="2093910"/>
                </a:cubicBezTo>
                <a:cubicBezTo>
                  <a:pt x="907547" y="1241972"/>
                  <a:pt x="1674986" y="564513"/>
                  <a:pt x="2559142" y="12448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xmlns="" id="{D83292C5-ED1E-A346-B94E-5ED91BAD7ACC}"/>
              </a:ext>
            </a:extLst>
          </p:cNvPr>
          <p:cNvSpPr>
            <a:spLocks noGrp="1"/>
          </p:cNvSpPr>
          <p:nvPr>
            <p:ph type="title"/>
          </p:nvPr>
        </p:nvSpPr>
        <p:spPr>
          <a:xfrm>
            <a:off x="7874928" y="1124998"/>
            <a:ext cx="3456122" cy="4589717"/>
          </a:xfrm>
        </p:spPr>
        <p:txBody>
          <a:bodyPr>
            <a:normAutofit/>
          </a:bodyPr>
          <a:lstStyle/>
          <a:p>
            <a:pPr algn="l"/>
            <a:r>
              <a:rPr lang="en-US" sz="4800"/>
              <a:t>Closing Thoughts</a:t>
            </a:r>
          </a:p>
        </p:txBody>
      </p:sp>
      <p:sp>
        <p:nvSpPr>
          <p:cNvPr id="7" name="Content Placeholder 2">
            <a:extLst>
              <a:ext uri="{FF2B5EF4-FFF2-40B4-BE49-F238E27FC236}">
                <a16:creationId xmlns:a16="http://schemas.microsoft.com/office/drawing/2014/main" xmlns="" id="{20BB6E28-B66B-7B4F-909A-D30D78306538}"/>
              </a:ext>
            </a:extLst>
          </p:cNvPr>
          <p:cNvSpPr>
            <a:spLocks noGrp="1"/>
          </p:cNvSpPr>
          <p:nvPr>
            <p:ph idx="1"/>
          </p:nvPr>
        </p:nvSpPr>
        <p:spPr>
          <a:xfrm>
            <a:off x="798577" y="794042"/>
            <a:ext cx="5777587" cy="5248622"/>
          </a:xfrm>
        </p:spPr>
        <p:txBody>
          <a:bodyPr>
            <a:normAutofit/>
          </a:bodyPr>
          <a:lstStyle/>
          <a:p>
            <a:r>
              <a:rPr lang="en-US" sz="2800" dirty="0"/>
              <a:t>Learning is an Iterative Process</a:t>
            </a:r>
          </a:p>
          <a:p>
            <a:r>
              <a:rPr lang="en-US" sz="2800" dirty="0"/>
              <a:t>Requires Scaffolded Pedagogy</a:t>
            </a:r>
          </a:p>
          <a:p>
            <a:r>
              <a:rPr lang="en-US" sz="2800" dirty="0"/>
              <a:t>Do Not Trade Naïve for Cynical</a:t>
            </a:r>
          </a:p>
          <a:p>
            <a:r>
              <a:rPr lang="en-US" sz="2800" dirty="0"/>
              <a:t>MIL Alone is Insufficient</a:t>
            </a:r>
          </a:p>
        </p:txBody>
      </p:sp>
    </p:spTree>
    <p:extLst>
      <p:ext uri="{BB962C8B-B14F-4D97-AF65-F5344CB8AC3E}">
        <p14:creationId xmlns:p14="http://schemas.microsoft.com/office/powerpoint/2010/main" val="1286444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6BDBA639-2A71-4A60-A71A-FF1836F546C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Rockwell" panose="02060603020205020403"/>
              <a:ea typeface="+mn-ea"/>
              <a:cs typeface="+mn-cs"/>
            </a:endParaRPr>
          </a:p>
        </p:txBody>
      </p:sp>
      <p:grpSp>
        <p:nvGrpSpPr>
          <p:cNvPr id="10" name="Group 9">
            <a:extLst>
              <a:ext uri="{FF2B5EF4-FFF2-40B4-BE49-F238E27FC236}">
                <a16:creationId xmlns:a16="http://schemas.microsoft.com/office/drawing/2014/main" xmlns="" id="{5E208A8B-5EBD-4532-BE72-26414FA7CFF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329674" y="-59376"/>
            <a:ext cx="12515851" cy="6923798"/>
            <a:chOff x="-329674" y="-51881"/>
            <a:chExt cx="12515851" cy="6923798"/>
          </a:xfrm>
        </p:grpSpPr>
        <p:sp>
          <p:nvSpPr>
            <p:cNvPr id="11" name="Freeform 5">
              <a:extLst>
                <a:ext uri="{FF2B5EF4-FFF2-40B4-BE49-F238E27FC236}">
                  <a16:creationId xmlns:a16="http://schemas.microsoft.com/office/drawing/2014/main" xmlns="" id="{15D09196-B338-4AB5-A71B-CFD5FFCA62B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xmlns="" id="{F50B4463-128A-4677-A285-C017E6C543E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xmlns="" id="{1D9B95CD-F023-4DFA-9678-1E02713F74B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xmlns="" id="{1DDF47A8-BE7B-43F3-A500-F5A4656D83B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xmlns="" id="{2DD394DE-76FB-42F8-85F2-FD436F4232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xmlns="" id="{B95F2EFB-87E6-4400-AAF3-7EB8B4F1561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xmlns="" id="{1D463476-2BC7-418C-9D6F-51444B11A72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xmlns="" id="{24011122-2495-478A-81BF-ABBDEA1DA80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xmlns="" id="{C79E87C5-E5B3-476B-B539-FC9CF4A33B7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xmlns="" id="{956029CA-2B38-434D-9044-5FF3A1ECD1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xmlns="" id="{9514CFB6-E8DB-43DC-B1CD-9CC2D4B2764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xmlns="" id="{BD8C1FC8-E550-45BE-9F30-822BAB3781E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xmlns="" id="{D1646B5D-A7B7-41EC-9591-0E0C0F4F949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xmlns="" id="{E2118E93-481E-4843-987E-378187AA37E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xmlns="" id="{77038464-F4E2-47EC-A87F-18469191E3A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xmlns="" id="{FB3BBEB1-E146-408F-95B7-EE2F269DE19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xmlns="" id="{C765B285-56EC-47FC-B116-274EBBD61AD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xmlns="" id="{CB4A6191-6913-42EA-905E-8A174AE2C99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xmlns="" id="{8ADEEF92-F481-475A-845C-5E940F0D559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31" name="Freeform: Shape 30">
            <a:extLst>
              <a:ext uri="{FF2B5EF4-FFF2-40B4-BE49-F238E27FC236}">
                <a16:creationId xmlns:a16="http://schemas.microsoft.com/office/drawing/2014/main" xmlns="" id="{D9C506D7-84CB-4057-A44A-465313E7853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20931529">
            <a:off x="2173916" y="2448612"/>
            <a:ext cx="4418757" cy="4259609"/>
          </a:xfrm>
          <a:custGeom>
            <a:avLst/>
            <a:gdLst>
              <a:gd name="connsiteX0" fmla="*/ 404107 w 4507111"/>
              <a:gd name="connsiteY0" fmla="*/ 0 h 4344781"/>
              <a:gd name="connsiteX1" fmla="*/ 371857 w 4507111"/>
              <a:gd name="connsiteY1" fmla="*/ 117359 h 4344781"/>
              <a:gd name="connsiteX2" fmla="*/ 307833 w 4507111"/>
              <a:gd name="connsiteY2" fmla="*/ 632970 h 4344781"/>
              <a:gd name="connsiteX3" fmla="*/ 3569418 w 4507111"/>
              <a:gd name="connsiteY3" fmla="*/ 4141149 h 4344781"/>
              <a:gd name="connsiteX4" fmla="*/ 4440861 w 4507111"/>
              <a:gd name="connsiteY4" fmla="*/ 4332480 h 4344781"/>
              <a:gd name="connsiteX5" fmla="*/ 4507111 w 4507111"/>
              <a:gd name="connsiteY5" fmla="*/ 4341752 h 4344781"/>
              <a:gd name="connsiteX6" fmla="*/ 4296045 w 4507111"/>
              <a:gd name="connsiteY6" fmla="*/ 4344781 h 4344781"/>
              <a:gd name="connsiteX7" fmla="*/ 3749565 w 4507111"/>
              <a:gd name="connsiteY7" fmla="*/ 4321853 h 4344781"/>
              <a:gd name="connsiteX8" fmla="*/ 36764 w 4507111"/>
              <a:gd name="connsiteY8" fmla="*/ 1629794 h 4344781"/>
              <a:gd name="connsiteX9" fmla="*/ 300069 w 4507111"/>
              <a:gd name="connsiteY9" fmla="*/ 144750 h 4344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7111" h="4344781">
                <a:moveTo>
                  <a:pt x="404107" y="0"/>
                </a:moveTo>
                <a:lnTo>
                  <a:pt x="371857" y="117359"/>
                </a:lnTo>
                <a:cubicBezTo>
                  <a:pt x="333827" y="278567"/>
                  <a:pt x="311875" y="450459"/>
                  <a:pt x="307833" y="632970"/>
                </a:cubicBezTo>
                <a:cubicBezTo>
                  <a:pt x="264711" y="2579752"/>
                  <a:pt x="2253987" y="3769243"/>
                  <a:pt x="3569418" y="4141149"/>
                </a:cubicBezTo>
                <a:cubicBezTo>
                  <a:pt x="3816061" y="4210881"/>
                  <a:pt x="4114807" y="4279754"/>
                  <a:pt x="4440861" y="4332480"/>
                </a:cubicBezTo>
                <a:lnTo>
                  <a:pt x="4507111" y="4341752"/>
                </a:lnTo>
                <a:lnTo>
                  <a:pt x="4296045" y="4344781"/>
                </a:lnTo>
                <a:cubicBezTo>
                  <a:pt x="4097363" y="4343711"/>
                  <a:pt x="3912623" y="4335104"/>
                  <a:pt x="3749565" y="4321853"/>
                </a:cubicBezTo>
                <a:cubicBezTo>
                  <a:pt x="2445102" y="4215850"/>
                  <a:pt x="356405" y="3466499"/>
                  <a:pt x="36764" y="1629794"/>
                </a:cubicBezTo>
                <a:cubicBezTo>
                  <a:pt x="-63123" y="1055823"/>
                  <a:pt x="45741" y="555869"/>
                  <a:pt x="300069" y="14475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33" name="Oval 32">
            <a:extLst>
              <a:ext uri="{FF2B5EF4-FFF2-40B4-BE49-F238E27FC236}">
                <a16:creationId xmlns:a16="http://schemas.microsoft.com/office/drawing/2014/main" xmlns="" id="{7842FC68-61FD-4700-8A22-BB8B071884D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354579" y="691977"/>
            <a:ext cx="7761923" cy="5343064"/>
          </a:xfrm>
          <a:custGeom>
            <a:avLst/>
            <a:gdLst>
              <a:gd name="connsiteX0" fmla="*/ 0 w 6428838"/>
              <a:gd name="connsiteY0" fmla="*/ 2579031 h 5158062"/>
              <a:gd name="connsiteX1" fmla="*/ 3214419 w 6428838"/>
              <a:gd name="connsiteY1" fmla="*/ 0 h 5158062"/>
              <a:gd name="connsiteX2" fmla="*/ 6428838 w 6428838"/>
              <a:gd name="connsiteY2" fmla="*/ 2579031 h 5158062"/>
              <a:gd name="connsiteX3" fmla="*/ 3214419 w 6428838"/>
              <a:gd name="connsiteY3" fmla="*/ 5158062 h 5158062"/>
              <a:gd name="connsiteX4" fmla="*/ 0 w 6428838"/>
              <a:gd name="connsiteY4" fmla="*/ 2579031 h 5158062"/>
              <a:gd name="connsiteX0" fmla="*/ 3321 w 6432159"/>
              <a:gd name="connsiteY0" fmla="*/ 2647125 h 5226156"/>
              <a:gd name="connsiteX1" fmla="*/ 2789723 w 6432159"/>
              <a:gd name="connsiteY1" fmla="*/ 0 h 5226156"/>
              <a:gd name="connsiteX2" fmla="*/ 6432159 w 6432159"/>
              <a:gd name="connsiteY2" fmla="*/ 2647125 h 5226156"/>
              <a:gd name="connsiteX3" fmla="*/ 3217740 w 6432159"/>
              <a:gd name="connsiteY3" fmla="*/ 5226156 h 5226156"/>
              <a:gd name="connsiteX4" fmla="*/ 3321 w 6432159"/>
              <a:gd name="connsiteY4" fmla="*/ 2647125 h 5226156"/>
              <a:gd name="connsiteX0" fmla="*/ 1953 w 6566979"/>
              <a:gd name="connsiteY0" fmla="*/ 2695803 h 5226224"/>
              <a:gd name="connsiteX1" fmla="*/ 2924543 w 6566979"/>
              <a:gd name="connsiteY1" fmla="*/ 39 h 5226224"/>
              <a:gd name="connsiteX2" fmla="*/ 6566979 w 6566979"/>
              <a:gd name="connsiteY2" fmla="*/ 2647164 h 5226224"/>
              <a:gd name="connsiteX3" fmla="*/ 3352560 w 6566979"/>
              <a:gd name="connsiteY3" fmla="*/ 5226195 h 5226224"/>
              <a:gd name="connsiteX4" fmla="*/ 1953 w 6566979"/>
              <a:gd name="connsiteY4" fmla="*/ 2695803 h 5226224"/>
              <a:gd name="connsiteX0" fmla="*/ 8982 w 6574008"/>
              <a:gd name="connsiteY0" fmla="*/ 2695803 h 5226313"/>
              <a:gd name="connsiteX1" fmla="*/ 2931572 w 6574008"/>
              <a:gd name="connsiteY1" fmla="*/ 39 h 5226313"/>
              <a:gd name="connsiteX2" fmla="*/ 6574008 w 6574008"/>
              <a:gd name="connsiteY2" fmla="*/ 2647164 h 5226313"/>
              <a:gd name="connsiteX3" fmla="*/ 3359589 w 6574008"/>
              <a:gd name="connsiteY3" fmla="*/ 5226195 h 5226313"/>
              <a:gd name="connsiteX4" fmla="*/ 8982 w 6574008"/>
              <a:gd name="connsiteY4" fmla="*/ 2695803 h 5226313"/>
              <a:gd name="connsiteX0" fmla="*/ 11929 w 6576955"/>
              <a:gd name="connsiteY0" fmla="*/ 2695953 h 5226463"/>
              <a:gd name="connsiteX1" fmla="*/ 2934519 w 6576955"/>
              <a:gd name="connsiteY1" fmla="*/ 189 h 5226463"/>
              <a:gd name="connsiteX2" fmla="*/ 6576955 w 6576955"/>
              <a:gd name="connsiteY2" fmla="*/ 2647314 h 5226463"/>
              <a:gd name="connsiteX3" fmla="*/ 3362536 w 6576955"/>
              <a:gd name="connsiteY3" fmla="*/ 5226345 h 5226463"/>
              <a:gd name="connsiteX4" fmla="*/ 11929 w 6576955"/>
              <a:gd name="connsiteY4" fmla="*/ 2695953 h 5226463"/>
              <a:gd name="connsiteX0" fmla="*/ 9262 w 6963394"/>
              <a:gd name="connsiteY0" fmla="*/ 2705797 h 5247356"/>
              <a:gd name="connsiteX1" fmla="*/ 2931852 w 6963394"/>
              <a:gd name="connsiteY1" fmla="*/ 10033 h 5247356"/>
              <a:gd name="connsiteX2" fmla="*/ 6963394 w 6963394"/>
              <a:gd name="connsiteY2" fmla="*/ 3318639 h 5247356"/>
              <a:gd name="connsiteX3" fmla="*/ 3359869 w 6963394"/>
              <a:gd name="connsiteY3" fmla="*/ 5236189 h 5247356"/>
              <a:gd name="connsiteX4" fmla="*/ 9262 w 6963394"/>
              <a:gd name="connsiteY4" fmla="*/ 2705797 h 5247356"/>
              <a:gd name="connsiteX0" fmla="*/ 9262 w 6963394"/>
              <a:gd name="connsiteY0" fmla="*/ 2705797 h 5247356"/>
              <a:gd name="connsiteX1" fmla="*/ 2931852 w 6963394"/>
              <a:gd name="connsiteY1" fmla="*/ 10033 h 5247356"/>
              <a:gd name="connsiteX2" fmla="*/ 6963394 w 6963394"/>
              <a:gd name="connsiteY2" fmla="*/ 3318639 h 5247356"/>
              <a:gd name="connsiteX3" fmla="*/ 3359869 w 6963394"/>
              <a:gd name="connsiteY3" fmla="*/ 5236189 h 5247356"/>
              <a:gd name="connsiteX4" fmla="*/ 9262 w 6963394"/>
              <a:gd name="connsiteY4" fmla="*/ 2705797 h 5247356"/>
              <a:gd name="connsiteX0" fmla="*/ 9262 w 6963394"/>
              <a:gd name="connsiteY0" fmla="*/ 2705797 h 5292159"/>
              <a:gd name="connsiteX1" fmla="*/ 2931852 w 6963394"/>
              <a:gd name="connsiteY1" fmla="*/ 10033 h 5292159"/>
              <a:gd name="connsiteX2" fmla="*/ 6963394 w 6963394"/>
              <a:gd name="connsiteY2" fmla="*/ 3318639 h 5292159"/>
              <a:gd name="connsiteX3" fmla="*/ 3359869 w 6963394"/>
              <a:gd name="connsiteY3" fmla="*/ 5236189 h 5292159"/>
              <a:gd name="connsiteX4" fmla="*/ 9262 w 6963394"/>
              <a:gd name="connsiteY4" fmla="*/ 2705797 h 5292159"/>
              <a:gd name="connsiteX0" fmla="*/ 9262 w 6963394"/>
              <a:gd name="connsiteY0" fmla="*/ 2705797 h 5259961"/>
              <a:gd name="connsiteX1" fmla="*/ 2931852 w 6963394"/>
              <a:gd name="connsiteY1" fmla="*/ 10033 h 5259961"/>
              <a:gd name="connsiteX2" fmla="*/ 6963394 w 6963394"/>
              <a:gd name="connsiteY2" fmla="*/ 3318639 h 5259961"/>
              <a:gd name="connsiteX3" fmla="*/ 3359869 w 6963394"/>
              <a:gd name="connsiteY3" fmla="*/ 5236189 h 5259961"/>
              <a:gd name="connsiteX4" fmla="*/ 9262 w 6963394"/>
              <a:gd name="connsiteY4" fmla="*/ 2705797 h 5259961"/>
              <a:gd name="connsiteX0" fmla="*/ 9557 w 7352795"/>
              <a:gd name="connsiteY0" fmla="*/ 2707501 h 5252013"/>
              <a:gd name="connsiteX1" fmla="*/ 2932147 w 7352795"/>
              <a:gd name="connsiteY1" fmla="*/ 11737 h 5252013"/>
              <a:gd name="connsiteX2" fmla="*/ 7352795 w 7352795"/>
              <a:gd name="connsiteY2" fmla="*/ 3378709 h 5252013"/>
              <a:gd name="connsiteX3" fmla="*/ 3360164 w 7352795"/>
              <a:gd name="connsiteY3" fmla="*/ 5237893 h 5252013"/>
              <a:gd name="connsiteX4" fmla="*/ 9557 w 7352795"/>
              <a:gd name="connsiteY4" fmla="*/ 2707501 h 5252013"/>
              <a:gd name="connsiteX0" fmla="*/ 8078 w 7789061"/>
              <a:gd name="connsiteY0" fmla="*/ 2744796 h 5249051"/>
              <a:gd name="connsiteX1" fmla="*/ 3368413 w 7789061"/>
              <a:gd name="connsiteY1" fmla="*/ 10121 h 5249051"/>
              <a:gd name="connsiteX2" fmla="*/ 7789061 w 7789061"/>
              <a:gd name="connsiteY2" fmla="*/ 3377093 h 5249051"/>
              <a:gd name="connsiteX3" fmla="*/ 3796430 w 7789061"/>
              <a:gd name="connsiteY3" fmla="*/ 5236277 h 5249051"/>
              <a:gd name="connsiteX4" fmla="*/ 8078 w 7789061"/>
              <a:gd name="connsiteY4" fmla="*/ 2744796 h 5249051"/>
              <a:gd name="connsiteX0" fmla="*/ 8078 w 7789061"/>
              <a:gd name="connsiteY0" fmla="*/ 2744796 h 5271741"/>
              <a:gd name="connsiteX1" fmla="*/ 3368413 w 7789061"/>
              <a:gd name="connsiteY1" fmla="*/ 10121 h 5271741"/>
              <a:gd name="connsiteX2" fmla="*/ 7789061 w 7789061"/>
              <a:gd name="connsiteY2" fmla="*/ 3377093 h 5271741"/>
              <a:gd name="connsiteX3" fmla="*/ 3796430 w 7789061"/>
              <a:gd name="connsiteY3" fmla="*/ 5236277 h 5271741"/>
              <a:gd name="connsiteX4" fmla="*/ 8078 w 7789061"/>
              <a:gd name="connsiteY4" fmla="*/ 2744796 h 5271741"/>
              <a:gd name="connsiteX0" fmla="*/ 1055 w 7782038"/>
              <a:gd name="connsiteY0" fmla="*/ 2738806 h 5438018"/>
              <a:gd name="connsiteX1" fmla="*/ 3361390 w 7782038"/>
              <a:gd name="connsiteY1" fmla="*/ 4131 h 5438018"/>
              <a:gd name="connsiteX2" fmla="*/ 7782038 w 7782038"/>
              <a:gd name="connsiteY2" fmla="*/ 3371103 h 5438018"/>
              <a:gd name="connsiteX3" fmla="*/ 3692130 w 7782038"/>
              <a:gd name="connsiteY3" fmla="*/ 5415113 h 5438018"/>
              <a:gd name="connsiteX4" fmla="*/ 1055 w 7782038"/>
              <a:gd name="connsiteY4" fmla="*/ 2738806 h 5438018"/>
              <a:gd name="connsiteX0" fmla="*/ 28883 w 7809866"/>
              <a:gd name="connsiteY0" fmla="*/ 2742147 h 5441359"/>
              <a:gd name="connsiteX1" fmla="*/ 3389218 w 7809866"/>
              <a:gd name="connsiteY1" fmla="*/ 7472 h 5441359"/>
              <a:gd name="connsiteX2" fmla="*/ 7809866 w 7809866"/>
              <a:gd name="connsiteY2" fmla="*/ 3374444 h 5441359"/>
              <a:gd name="connsiteX3" fmla="*/ 3719958 w 7809866"/>
              <a:gd name="connsiteY3" fmla="*/ 5418454 h 5441359"/>
              <a:gd name="connsiteX4" fmla="*/ 28883 w 7809866"/>
              <a:gd name="connsiteY4" fmla="*/ 2742147 h 5441359"/>
              <a:gd name="connsiteX0" fmla="*/ 36549 w 7817532"/>
              <a:gd name="connsiteY0" fmla="*/ 2751085 h 5450297"/>
              <a:gd name="connsiteX1" fmla="*/ 3396884 w 7817532"/>
              <a:gd name="connsiteY1" fmla="*/ 16410 h 5450297"/>
              <a:gd name="connsiteX2" fmla="*/ 7817532 w 7817532"/>
              <a:gd name="connsiteY2" fmla="*/ 3383382 h 5450297"/>
              <a:gd name="connsiteX3" fmla="*/ 3727624 w 7817532"/>
              <a:gd name="connsiteY3" fmla="*/ 5427392 h 5450297"/>
              <a:gd name="connsiteX4" fmla="*/ 36549 w 7817532"/>
              <a:gd name="connsiteY4" fmla="*/ 2751085 h 5450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7532" h="5450297">
                <a:moveTo>
                  <a:pt x="36549" y="2751085"/>
                </a:moveTo>
                <a:cubicBezTo>
                  <a:pt x="-281221" y="925127"/>
                  <a:pt x="1526121" y="-147339"/>
                  <a:pt x="3396884" y="16410"/>
                </a:cubicBezTo>
                <a:cubicBezTo>
                  <a:pt x="5267647" y="180159"/>
                  <a:pt x="7817532" y="1453184"/>
                  <a:pt x="7817532" y="3383382"/>
                </a:cubicBezTo>
                <a:cubicBezTo>
                  <a:pt x="7700800" y="5342763"/>
                  <a:pt x="5024455" y="5532775"/>
                  <a:pt x="3727624" y="5427392"/>
                </a:cubicBezTo>
                <a:cubicBezTo>
                  <a:pt x="2430794" y="5322009"/>
                  <a:pt x="354319" y="4577043"/>
                  <a:pt x="36549" y="2751085"/>
                </a:cubicBezTo>
                <a:close/>
              </a:path>
            </a:pathLst>
          </a:custGeom>
          <a:ln w="152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2" name="Title 1">
            <a:extLst>
              <a:ext uri="{FF2B5EF4-FFF2-40B4-BE49-F238E27FC236}">
                <a16:creationId xmlns:a16="http://schemas.microsoft.com/office/drawing/2014/main" xmlns="" id="{3AA1A86C-8618-BE41-BAC4-AE0BBDB0F0B9}"/>
              </a:ext>
            </a:extLst>
          </p:cNvPr>
          <p:cNvSpPr>
            <a:spLocks noGrp="1"/>
          </p:cNvSpPr>
          <p:nvPr>
            <p:ph type="ctrTitle"/>
          </p:nvPr>
        </p:nvSpPr>
        <p:spPr>
          <a:xfrm>
            <a:off x="2616277" y="2061838"/>
            <a:ext cx="6959446" cy="1662475"/>
          </a:xfrm>
        </p:spPr>
        <p:txBody>
          <a:bodyPr>
            <a:noAutofit/>
          </a:bodyPr>
          <a:lstStyle/>
          <a:p>
            <a:r>
              <a:rPr lang="en-US" sz="4800" b="1" dirty="0"/>
              <a:t>Thank You!</a:t>
            </a:r>
          </a:p>
        </p:txBody>
      </p:sp>
      <p:sp>
        <p:nvSpPr>
          <p:cNvPr id="3" name="Subtitle 2">
            <a:extLst>
              <a:ext uri="{FF2B5EF4-FFF2-40B4-BE49-F238E27FC236}">
                <a16:creationId xmlns:a16="http://schemas.microsoft.com/office/drawing/2014/main" xmlns="" id="{D03F2790-8A76-DE47-9A53-3D6D1606C6DB}"/>
              </a:ext>
            </a:extLst>
          </p:cNvPr>
          <p:cNvSpPr>
            <a:spLocks noGrp="1"/>
          </p:cNvSpPr>
          <p:nvPr>
            <p:ph type="subTitle" idx="1"/>
          </p:nvPr>
        </p:nvSpPr>
        <p:spPr>
          <a:xfrm>
            <a:off x="3388938" y="3783690"/>
            <a:ext cx="5414125" cy="1784903"/>
          </a:xfrm>
        </p:spPr>
        <p:txBody>
          <a:bodyPr>
            <a:normAutofit/>
          </a:bodyPr>
          <a:lstStyle/>
          <a:p>
            <a:endParaRPr lang="en-US" dirty="0">
              <a:latin typeface="+mj-lt"/>
            </a:endParaRPr>
          </a:p>
          <a:p>
            <a:pPr>
              <a:spcBef>
                <a:spcPts val="400"/>
              </a:spcBef>
            </a:pPr>
            <a:endParaRPr lang="en-US" dirty="0">
              <a:latin typeface="+mj-lt"/>
            </a:endParaRPr>
          </a:p>
          <a:p>
            <a:pPr>
              <a:spcBef>
                <a:spcPts val="400"/>
              </a:spcBef>
            </a:pPr>
            <a:r>
              <a:rPr lang="en-US" b="1" dirty="0">
                <a:latin typeface="+mj-lt"/>
              </a:rPr>
              <a:t>Lisa </a:t>
            </a:r>
            <a:r>
              <a:rPr lang="en-US" b="1" dirty="0" err="1">
                <a:latin typeface="+mj-lt"/>
              </a:rPr>
              <a:t>Janicke</a:t>
            </a:r>
            <a:r>
              <a:rPr lang="en-US" b="1" dirty="0">
                <a:latin typeface="+mj-lt"/>
              </a:rPr>
              <a:t> Hinchliffe</a:t>
            </a:r>
          </a:p>
          <a:p>
            <a:pPr>
              <a:spcBef>
                <a:spcPts val="400"/>
              </a:spcBef>
            </a:pPr>
            <a:r>
              <a:rPr lang="en-US" dirty="0">
                <a:latin typeface="+mj-lt"/>
              </a:rPr>
              <a:t>Professor, University of Illinois at Urbana-Champaign</a:t>
            </a:r>
          </a:p>
          <a:p>
            <a:pPr>
              <a:spcBef>
                <a:spcPts val="400"/>
              </a:spcBef>
            </a:pPr>
            <a:r>
              <a:rPr lang="en-US" dirty="0" err="1">
                <a:latin typeface="+mj-lt"/>
              </a:rPr>
              <a:t>ljanicke@illinois.edu</a:t>
            </a:r>
            <a:endParaRPr lang="en-US" dirty="0">
              <a:latin typeface="+mj-lt"/>
            </a:endParaRPr>
          </a:p>
        </p:txBody>
      </p:sp>
      <p:sp>
        <p:nvSpPr>
          <p:cNvPr id="4" name="TextBox 3">
            <a:extLst>
              <a:ext uri="{FF2B5EF4-FFF2-40B4-BE49-F238E27FC236}">
                <a16:creationId xmlns:a16="http://schemas.microsoft.com/office/drawing/2014/main" xmlns="" id="{29A6DDEA-7677-0F4E-BC5A-BB366B63EC40}"/>
              </a:ext>
            </a:extLst>
          </p:cNvPr>
          <p:cNvSpPr txBox="1"/>
          <p:nvPr/>
        </p:nvSpPr>
        <p:spPr>
          <a:xfrm>
            <a:off x="2767665" y="6475956"/>
            <a:ext cx="6705745" cy="338554"/>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Rockwell" panose="02060603020205020403"/>
                <a:ea typeface="+mn-ea"/>
                <a:cs typeface="+mn-cs"/>
              </a:rPr>
              <a:t>Presented during MIL Day – Hosted by Nazarbayev University Library</a:t>
            </a:r>
          </a:p>
        </p:txBody>
      </p:sp>
    </p:spTree>
    <p:extLst>
      <p:ext uri="{BB962C8B-B14F-4D97-AF65-F5344CB8AC3E}">
        <p14:creationId xmlns:p14="http://schemas.microsoft.com/office/powerpoint/2010/main" val="176177278"/>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ppt/theme/theme2.xml><?xml version="1.0" encoding="utf-8"?>
<a:theme xmlns:a="http://schemas.openxmlformats.org/drawingml/2006/main" name="1_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otalTime>466</TotalTime>
  <Words>293</Words>
  <Application>Microsoft Office PowerPoint</Application>
  <PresentationFormat>Widescreen</PresentationFormat>
  <Paragraphs>37</Paragraphs>
  <Slides>9</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9</vt:i4>
      </vt:variant>
    </vt:vector>
  </HeadingPairs>
  <TitlesOfParts>
    <vt:vector size="14" baseType="lpstr">
      <vt:lpstr>Calibri Light</vt:lpstr>
      <vt:lpstr>Rockwell</vt:lpstr>
      <vt:lpstr>Wingdings</vt:lpstr>
      <vt:lpstr>Atlas</vt:lpstr>
      <vt:lpstr>1_Atlas</vt:lpstr>
      <vt:lpstr>Student Media and Information Literacy Competencies:  Addressing Today’s Online Risks</vt:lpstr>
      <vt:lpstr>Media and Information Literacy</vt:lpstr>
      <vt:lpstr>DEFINITION</vt:lpstr>
      <vt:lpstr>Competencies</vt:lpstr>
      <vt:lpstr>A virtue is a “mean” or “intermediate” between two extremes. The extremes are typically excess and deficiency.   Aristotle  </vt:lpstr>
      <vt:lpstr>MIL as Virtue</vt:lpstr>
      <vt:lpstr>PowerPoint Presentation</vt:lpstr>
      <vt:lpstr>Closing Thoughts</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 Media and Information Literacy Competencies:  Addressing Today’s Online Risks</dc:title>
  <dc:creator>Hinchliffe, Lisa W</dc:creator>
  <cp:lastModifiedBy>User</cp:lastModifiedBy>
  <cp:revision>4</cp:revision>
  <dcterms:created xsi:type="dcterms:W3CDTF">2020-10-29T15:17:07Z</dcterms:created>
  <dcterms:modified xsi:type="dcterms:W3CDTF">2020-10-30T02:51:54Z</dcterms:modified>
</cp:coreProperties>
</file>