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20" r:id="rId1"/>
  </p:sldMasterIdLst>
  <p:notesMasterIdLst>
    <p:notesMasterId r:id="rId15"/>
  </p:notesMasterIdLst>
  <p:sldIdLst>
    <p:sldId id="256" r:id="rId2"/>
    <p:sldId id="398" r:id="rId3"/>
    <p:sldId id="411" r:id="rId4"/>
    <p:sldId id="409" r:id="rId5"/>
    <p:sldId id="401" r:id="rId6"/>
    <p:sldId id="399" r:id="rId7"/>
    <p:sldId id="400" r:id="rId8"/>
    <p:sldId id="402" r:id="rId9"/>
    <p:sldId id="403" r:id="rId10"/>
    <p:sldId id="404" r:id="rId11"/>
    <p:sldId id="405" r:id="rId12"/>
    <p:sldId id="410" r:id="rId13"/>
    <p:sldId id="406" r:id="rId14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E467D0-3F39-4913-A4D8-97FA72434AB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E0FAE00B-662E-46D9-A110-7EB7541B4C7D}">
      <dgm:prSet phldrT="[Текст]" custT="1"/>
      <dgm:spPr/>
      <dgm:t>
        <a:bodyPr/>
        <a:lstStyle/>
        <a:p>
          <a:r>
            <a:rPr lang="ru-RU" sz="2400" dirty="0" smtClean="0"/>
            <a:t>ЭУСТРЕСС</a:t>
          </a:r>
          <a:endParaRPr lang="ru-RU" sz="2400" dirty="0"/>
        </a:p>
      </dgm:t>
    </dgm:pt>
    <dgm:pt modelId="{311F228D-7458-4C6C-B496-C67275478008}" type="parTrans" cxnId="{777626C5-E7AC-41AB-917D-B6215E1E70A4}">
      <dgm:prSet/>
      <dgm:spPr/>
      <dgm:t>
        <a:bodyPr/>
        <a:lstStyle/>
        <a:p>
          <a:endParaRPr lang="ru-RU"/>
        </a:p>
      </dgm:t>
    </dgm:pt>
    <dgm:pt modelId="{9FE9922C-367D-46FD-A9E0-15DA738E21E5}" type="sibTrans" cxnId="{777626C5-E7AC-41AB-917D-B6215E1E70A4}">
      <dgm:prSet/>
      <dgm:spPr/>
      <dgm:t>
        <a:bodyPr/>
        <a:lstStyle/>
        <a:p>
          <a:endParaRPr lang="ru-RU"/>
        </a:p>
      </dgm:t>
    </dgm:pt>
    <dgm:pt modelId="{2F0489E7-D7C9-40F9-8BF5-61685D788BD5}">
      <dgm:prSet phldrT="[Текст]" custT="1"/>
      <dgm:spPr/>
      <dgm:t>
        <a:bodyPr/>
        <a:lstStyle/>
        <a:p>
          <a:r>
            <a:rPr lang="ru-RU" sz="2400" dirty="0" smtClean="0"/>
            <a:t>ДИСТРЕСС</a:t>
          </a:r>
          <a:endParaRPr lang="ru-RU" sz="2400" dirty="0"/>
        </a:p>
      </dgm:t>
    </dgm:pt>
    <dgm:pt modelId="{DC123119-41C6-4237-A796-3888320E888A}" type="parTrans" cxnId="{F4356998-1645-44B9-9C4C-CDC4EC30BDA1}">
      <dgm:prSet/>
      <dgm:spPr/>
      <dgm:t>
        <a:bodyPr/>
        <a:lstStyle/>
        <a:p>
          <a:endParaRPr lang="ru-RU"/>
        </a:p>
      </dgm:t>
    </dgm:pt>
    <dgm:pt modelId="{57CEE8F5-66AC-4D58-B6FE-3B4A23219572}" type="sibTrans" cxnId="{F4356998-1645-44B9-9C4C-CDC4EC30BDA1}">
      <dgm:prSet/>
      <dgm:spPr/>
      <dgm:t>
        <a:bodyPr/>
        <a:lstStyle/>
        <a:p>
          <a:endParaRPr lang="ru-RU"/>
        </a:p>
      </dgm:t>
    </dgm:pt>
    <dgm:pt modelId="{112D299F-EF58-4EA3-BCC5-0F8FF9B52FBF}">
      <dgm:prSet phldrT="[Текст]" custT="1"/>
      <dgm:spPr/>
      <dgm:t>
        <a:bodyPr/>
        <a:lstStyle/>
        <a:p>
          <a:r>
            <a:rPr lang="ru-RU" sz="2000" dirty="0" smtClean="0"/>
            <a:t>              </a:t>
          </a:r>
          <a:r>
            <a:rPr lang="ru-RU" sz="2400" dirty="0" smtClean="0"/>
            <a:t>ЭМОЦИОНАЛЬНЫЙ СТРЕСС</a:t>
          </a:r>
          <a:endParaRPr lang="ru-RU" sz="2400" dirty="0"/>
        </a:p>
      </dgm:t>
    </dgm:pt>
    <dgm:pt modelId="{7147DFD3-FBA8-442A-952C-25AF1A7BE21A}" type="parTrans" cxnId="{DAA57E73-A34B-4DC9-92C7-BE8E41F6150F}">
      <dgm:prSet/>
      <dgm:spPr/>
      <dgm:t>
        <a:bodyPr/>
        <a:lstStyle/>
        <a:p>
          <a:endParaRPr lang="ru-RU"/>
        </a:p>
      </dgm:t>
    </dgm:pt>
    <dgm:pt modelId="{DB34581A-EBFD-45D4-99D4-F217E5AEFCFF}" type="sibTrans" cxnId="{DAA57E73-A34B-4DC9-92C7-BE8E41F6150F}">
      <dgm:prSet/>
      <dgm:spPr/>
      <dgm:t>
        <a:bodyPr/>
        <a:lstStyle/>
        <a:p>
          <a:endParaRPr lang="ru-RU"/>
        </a:p>
      </dgm:t>
    </dgm:pt>
    <dgm:pt modelId="{C1B44355-52D3-4B6F-89FE-018BF6B0EAA3}" type="pres">
      <dgm:prSet presAssocID="{B6E467D0-3F39-4913-A4D8-97FA72434AB5}" presName="linearFlow" presStyleCnt="0">
        <dgm:presLayoutVars>
          <dgm:dir/>
          <dgm:resizeHandles val="exact"/>
        </dgm:presLayoutVars>
      </dgm:prSet>
      <dgm:spPr/>
    </dgm:pt>
    <dgm:pt modelId="{9163F097-FB68-449F-955A-CA3356427F3D}" type="pres">
      <dgm:prSet presAssocID="{E0FAE00B-662E-46D9-A110-7EB7541B4C7D}" presName="composite" presStyleCnt="0"/>
      <dgm:spPr/>
    </dgm:pt>
    <dgm:pt modelId="{73AE38E8-F67F-4BBF-AF0D-4CE636408E44}" type="pres">
      <dgm:prSet presAssocID="{E0FAE00B-662E-46D9-A110-7EB7541B4C7D}" presName="imgShp" presStyleLbl="fgImgPlace1" presStyleIdx="0" presStyleCnt="3" custScaleX="14870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DE280AA-A954-46DF-9977-1EA416F859AE}" type="pres">
      <dgm:prSet presAssocID="{E0FAE00B-662E-46D9-A110-7EB7541B4C7D}" presName="txShp" presStyleLbl="node1" presStyleIdx="0" presStyleCnt="3" custScaleX="146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47DDC-4B8C-4701-8D16-09278EC0833E}" type="pres">
      <dgm:prSet presAssocID="{9FE9922C-367D-46FD-A9E0-15DA738E21E5}" presName="spacing" presStyleCnt="0"/>
      <dgm:spPr/>
    </dgm:pt>
    <dgm:pt modelId="{02293811-A7D0-4679-9CF5-8F448A67FA64}" type="pres">
      <dgm:prSet presAssocID="{2F0489E7-D7C9-40F9-8BF5-61685D788BD5}" presName="composite" presStyleCnt="0"/>
      <dgm:spPr/>
    </dgm:pt>
    <dgm:pt modelId="{AAB07F3A-4DAF-41B0-9D50-C371E838640D}" type="pres">
      <dgm:prSet presAssocID="{2F0489E7-D7C9-40F9-8BF5-61685D788BD5}" presName="imgShp" presStyleLbl="fgImgPlace1" presStyleIdx="1" presStyleCnt="3" custScaleX="14870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E78D4D4-5B1B-4A6F-9285-DE20C36309F4}" type="pres">
      <dgm:prSet presAssocID="{2F0489E7-D7C9-40F9-8BF5-61685D788BD5}" presName="txShp" presStyleLbl="node1" presStyleIdx="1" presStyleCnt="3" custScaleX="146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42ACF-358A-4AB2-98BC-90A5C9B2F473}" type="pres">
      <dgm:prSet presAssocID="{57CEE8F5-66AC-4D58-B6FE-3B4A23219572}" presName="spacing" presStyleCnt="0"/>
      <dgm:spPr/>
    </dgm:pt>
    <dgm:pt modelId="{3575BFCD-9066-4DDE-9E4E-DB6A4560247A}" type="pres">
      <dgm:prSet presAssocID="{112D299F-EF58-4EA3-BCC5-0F8FF9B52FBF}" presName="composite" presStyleCnt="0"/>
      <dgm:spPr/>
    </dgm:pt>
    <dgm:pt modelId="{5D4B9CDE-7772-433A-8B2A-78ABD0549B8C}" type="pres">
      <dgm:prSet presAssocID="{112D299F-EF58-4EA3-BCC5-0F8FF9B52FBF}" presName="imgShp" presStyleLbl="fgImgPlace1" presStyleIdx="2" presStyleCnt="3" custScaleX="14870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69A4A6AD-4935-4ED3-A23F-D36A033AD3E6}" type="pres">
      <dgm:prSet presAssocID="{112D299F-EF58-4EA3-BCC5-0F8FF9B52FBF}" presName="txShp" presStyleLbl="node1" presStyleIdx="2" presStyleCnt="3" custScaleX="15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1A3EFB-3393-4778-A40D-7A2329C03574}" type="presOf" srcId="{2F0489E7-D7C9-40F9-8BF5-61685D788BD5}" destId="{3E78D4D4-5B1B-4A6F-9285-DE20C36309F4}" srcOrd="0" destOrd="0" presId="urn:microsoft.com/office/officeart/2005/8/layout/vList3"/>
    <dgm:cxn modelId="{F4356998-1645-44B9-9C4C-CDC4EC30BDA1}" srcId="{B6E467D0-3F39-4913-A4D8-97FA72434AB5}" destId="{2F0489E7-D7C9-40F9-8BF5-61685D788BD5}" srcOrd="1" destOrd="0" parTransId="{DC123119-41C6-4237-A796-3888320E888A}" sibTransId="{57CEE8F5-66AC-4D58-B6FE-3B4A23219572}"/>
    <dgm:cxn modelId="{6BC693A1-9986-4098-BDA7-9D7A89E184A8}" type="presOf" srcId="{E0FAE00B-662E-46D9-A110-7EB7541B4C7D}" destId="{0DE280AA-A954-46DF-9977-1EA416F859AE}" srcOrd="0" destOrd="0" presId="urn:microsoft.com/office/officeart/2005/8/layout/vList3"/>
    <dgm:cxn modelId="{B0B2C656-A54B-4CE5-A571-224CF63C68D6}" type="presOf" srcId="{B6E467D0-3F39-4913-A4D8-97FA72434AB5}" destId="{C1B44355-52D3-4B6F-89FE-018BF6B0EAA3}" srcOrd="0" destOrd="0" presId="urn:microsoft.com/office/officeart/2005/8/layout/vList3"/>
    <dgm:cxn modelId="{DAA57E73-A34B-4DC9-92C7-BE8E41F6150F}" srcId="{B6E467D0-3F39-4913-A4D8-97FA72434AB5}" destId="{112D299F-EF58-4EA3-BCC5-0F8FF9B52FBF}" srcOrd="2" destOrd="0" parTransId="{7147DFD3-FBA8-442A-952C-25AF1A7BE21A}" sibTransId="{DB34581A-EBFD-45D4-99D4-F217E5AEFCFF}"/>
    <dgm:cxn modelId="{777626C5-E7AC-41AB-917D-B6215E1E70A4}" srcId="{B6E467D0-3F39-4913-A4D8-97FA72434AB5}" destId="{E0FAE00B-662E-46D9-A110-7EB7541B4C7D}" srcOrd="0" destOrd="0" parTransId="{311F228D-7458-4C6C-B496-C67275478008}" sibTransId="{9FE9922C-367D-46FD-A9E0-15DA738E21E5}"/>
    <dgm:cxn modelId="{780B4D1D-A23B-4EAE-82C2-9055E8586997}" type="presOf" srcId="{112D299F-EF58-4EA3-BCC5-0F8FF9B52FBF}" destId="{69A4A6AD-4935-4ED3-A23F-D36A033AD3E6}" srcOrd="0" destOrd="0" presId="urn:microsoft.com/office/officeart/2005/8/layout/vList3"/>
    <dgm:cxn modelId="{B8B019D9-0101-49FA-975C-B86ACFA5B447}" type="presParOf" srcId="{C1B44355-52D3-4B6F-89FE-018BF6B0EAA3}" destId="{9163F097-FB68-449F-955A-CA3356427F3D}" srcOrd="0" destOrd="0" presId="urn:microsoft.com/office/officeart/2005/8/layout/vList3"/>
    <dgm:cxn modelId="{99403F61-43F9-4DDC-AF97-AE207758B38F}" type="presParOf" srcId="{9163F097-FB68-449F-955A-CA3356427F3D}" destId="{73AE38E8-F67F-4BBF-AF0D-4CE636408E44}" srcOrd="0" destOrd="0" presId="urn:microsoft.com/office/officeart/2005/8/layout/vList3"/>
    <dgm:cxn modelId="{0F223D58-E009-47F6-A924-331AF50D7C4B}" type="presParOf" srcId="{9163F097-FB68-449F-955A-CA3356427F3D}" destId="{0DE280AA-A954-46DF-9977-1EA416F859AE}" srcOrd="1" destOrd="0" presId="urn:microsoft.com/office/officeart/2005/8/layout/vList3"/>
    <dgm:cxn modelId="{2AA25C60-6863-44F1-9874-4B00E9C2C217}" type="presParOf" srcId="{C1B44355-52D3-4B6F-89FE-018BF6B0EAA3}" destId="{37647DDC-4B8C-4701-8D16-09278EC0833E}" srcOrd="1" destOrd="0" presId="urn:microsoft.com/office/officeart/2005/8/layout/vList3"/>
    <dgm:cxn modelId="{8C47B2B4-8C98-4440-9298-9D8F222B0497}" type="presParOf" srcId="{C1B44355-52D3-4B6F-89FE-018BF6B0EAA3}" destId="{02293811-A7D0-4679-9CF5-8F448A67FA64}" srcOrd="2" destOrd="0" presId="urn:microsoft.com/office/officeart/2005/8/layout/vList3"/>
    <dgm:cxn modelId="{981C1802-25FE-40F3-898A-3193B21AD6F6}" type="presParOf" srcId="{02293811-A7D0-4679-9CF5-8F448A67FA64}" destId="{AAB07F3A-4DAF-41B0-9D50-C371E838640D}" srcOrd="0" destOrd="0" presId="urn:microsoft.com/office/officeart/2005/8/layout/vList3"/>
    <dgm:cxn modelId="{4D0A88B7-CB59-47F1-AA7B-8556EEC2567E}" type="presParOf" srcId="{02293811-A7D0-4679-9CF5-8F448A67FA64}" destId="{3E78D4D4-5B1B-4A6F-9285-DE20C36309F4}" srcOrd="1" destOrd="0" presId="urn:microsoft.com/office/officeart/2005/8/layout/vList3"/>
    <dgm:cxn modelId="{7FD0F904-22B4-4D60-8ABE-C18EAAB1C769}" type="presParOf" srcId="{C1B44355-52D3-4B6F-89FE-018BF6B0EAA3}" destId="{19C42ACF-358A-4AB2-98BC-90A5C9B2F473}" srcOrd="3" destOrd="0" presId="urn:microsoft.com/office/officeart/2005/8/layout/vList3"/>
    <dgm:cxn modelId="{FF9DA3BE-F488-4ADD-B378-371945A872C9}" type="presParOf" srcId="{C1B44355-52D3-4B6F-89FE-018BF6B0EAA3}" destId="{3575BFCD-9066-4DDE-9E4E-DB6A4560247A}" srcOrd="4" destOrd="0" presId="urn:microsoft.com/office/officeart/2005/8/layout/vList3"/>
    <dgm:cxn modelId="{A642F8E2-57D8-49DF-BC62-578DA447B4D0}" type="presParOf" srcId="{3575BFCD-9066-4DDE-9E4E-DB6A4560247A}" destId="{5D4B9CDE-7772-433A-8B2A-78ABD0549B8C}" srcOrd="0" destOrd="0" presId="urn:microsoft.com/office/officeart/2005/8/layout/vList3"/>
    <dgm:cxn modelId="{25CD5733-7BE5-4093-8D53-3849E0EB07AC}" type="presParOf" srcId="{3575BFCD-9066-4DDE-9E4E-DB6A4560247A}" destId="{69A4A6AD-4935-4ED3-A23F-D36A033AD3E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8F7257-1F27-4B1B-AF78-0B9660396763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FA3D635B-592B-4B0E-A11A-DB83418937C7}">
      <dgm:prSet phldrT="[Текст]" custT="1"/>
      <dgm:spPr/>
      <dgm:t>
        <a:bodyPr/>
        <a:lstStyle/>
        <a:p>
          <a:r>
            <a:rPr lang="ru-RU" sz="2000" dirty="0" smtClean="0"/>
            <a:t>               </a:t>
          </a:r>
          <a:r>
            <a:rPr lang="ru-RU" sz="2400" dirty="0" smtClean="0"/>
            <a:t>ПСИХОЛОГИЧЕСКИЙ СТРЕСС</a:t>
          </a:r>
          <a:endParaRPr lang="ru-RU" sz="2400" dirty="0"/>
        </a:p>
      </dgm:t>
    </dgm:pt>
    <dgm:pt modelId="{882A318D-DB38-4DCB-9973-E397F0167A7F}" type="parTrans" cxnId="{E891AEAF-A719-4CE7-88ED-6013E717665D}">
      <dgm:prSet/>
      <dgm:spPr/>
      <dgm:t>
        <a:bodyPr/>
        <a:lstStyle/>
        <a:p>
          <a:endParaRPr lang="ru-RU"/>
        </a:p>
      </dgm:t>
    </dgm:pt>
    <dgm:pt modelId="{82E592E2-FBAD-4FA3-9C06-4E63087D8F5D}" type="sibTrans" cxnId="{E891AEAF-A719-4CE7-88ED-6013E717665D}">
      <dgm:prSet/>
      <dgm:spPr/>
      <dgm:t>
        <a:bodyPr/>
        <a:lstStyle/>
        <a:p>
          <a:endParaRPr lang="ru-RU"/>
        </a:p>
      </dgm:t>
    </dgm:pt>
    <dgm:pt modelId="{4244DCA3-B938-4C85-88D6-6EC3E0A81A5D}" type="pres">
      <dgm:prSet presAssocID="{9D8F7257-1F27-4B1B-AF78-0B9660396763}" presName="linearFlow" presStyleCnt="0">
        <dgm:presLayoutVars>
          <dgm:dir/>
          <dgm:resizeHandles val="exact"/>
        </dgm:presLayoutVars>
      </dgm:prSet>
      <dgm:spPr/>
    </dgm:pt>
    <dgm:pt modelId="{71F4CDF0-3129-47E1-8594-0D021C1D76FB}" type="pres">
      <dgm:prSet presAssocID="{FA3D635B-592B-4B0E-A11A-DB83418937C7}" presName="composite" presStyleCnt="0"/>
      <dgm:spPr/>
    </dgm:pt>
    <dgm:pt modelId="{A9FB6625-DCB8-4715-88B2-D779BF38E6FA}" type="pres">
      <dgm:prSet presAssocID="{FA3D635B-592B-4B0E-A11A-DB83418937C7}" presName="imgShp" presStyleLbl="fgImgPlace1" presStyleIdx="0" presStyleCnt="1" custScaleX="155750" custLinFactNeighborX="-4768" custLinFactNeighborY="829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53721F0-170D-4E59-97D6-EBBB75E77F41}" type="pres">
      <dgm:prSet presAssocID="{FA3D635B-592B-4B0E-A11A-DB83418937C7}" presName="txShp" presStyleLbl="node1" presStyleIdx="0" presStyleCnt="1" custScaleX="150376" custLinFactNeighborX="0" custLinFactNeighborY="-8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85C09B-541F-4BEA-AF43-F330C3A5E07E}" type="presOf" srcId="{9D8F7257-1F27-4B1B-AF78-0B9660396763}" destId="{4244DCA3-B938-4C85-88D6-6EC3E0A81A5D}" srcOrd="0" destOrd="0" presId="urn:microsoft.com/office/officeart/2005/8/layout/vList3"/>
    <dgm:cxn modelId="{E891AEAF-A719-4CE7-88ED-6013E717665D}" srcId="{9D8F7257-1F27-4B1B-AF78-0B9660396763}" destId="{FA3D635B-592B-4B0E-A11A-DB83418937C7}" srcOrd="0" destOrd="0" parTransId="{882A318D-DB38-4DCB-9973-E397F0167A7F}" sibTransId="{82E592E2-FBAD-4FA3-9C06-4E63087D8F5D}"/>
    <dgm:cxn modelId="{439FD23E-0BB9-40D1-BEB8-32ECD02DA494}" type="presOf" srcId="{FA3D635B-592B-4B0E-A11A-DB83418937C7}" destId="{F53721F0-170D-4E59-97D6-EBBB75E77F41}" srcOrd="0" destOrd="0" presId="urn:microsoft.com/office/officeart/2005/8/layout/vList3"/>
    <dgm:cxn modelId="{75B05846-515A-47BF-9DEC-047FDBCBDEDE}" type="presParOf" srcId="{4244DCA3-B938-4C85-88D6-6EC3E0A81A5D}" destId="{71F4CDF0-3129-47E1-8594-0D021C1D76FB}" srcOrd="0" destOrd="0" presId="urn:microsoft.com/office/officeart/2005/8/layout/vList3"/>
    <dgm:cxn modelId="{12AE4555-9FC2-4BBD-966F-03106F49DAD8}" type="presParOf" srcId="{71F4CDF0-3129-47E1-8594-0D021C1D76FB}" destId="{A9FB6625-DCB8-4715-88B2-D779BF38E6FA}" srcOrd="0" destOrd="0" presId="urn:microsoft.com/office/officeart/2005/8/layout/vList3"/>
    <dgm:cxn modelId="{72FB0902-0522-46D1-A083-56D2B0F01E49}" type="presParOf" srcId="{71F4CDF0-3129-47E1-8594-0D021C1D76FB}" destId="{F53721F0-170D-4E59-97D6-EBBB75E77F4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3CA336-021F-455C-B21E-10596E1D648F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644ED4-798F-46D3-9750-570673837817}">
      <dgm:prSet phldrT="[Текст]" custT="1"/>
      <dgm:spPr/>
      <dgm:t>
        <a:bodyPr/>
        <a:lstStyle/>
        <a:p>
          <a:r>
            <a:rPr lang="ru-RU" sz="1800" b="1" dirty="0" smtClean="0"/>
            <a:t>ВНЕШНОСТЬ</a:t>
          </a:r>
          <a:endParaRPr lang="ru-RU" sz="1800" b="1" dirty="0"/>
        </a:p>
      </dgm:t>
    </dgm:pt>
    <dgm:pt modelId="{AC2DF5E4-4BBE-48C3-A4E3-1B69E0AC5EE4}" type="parTrans" cxnId="{1D5F7B83-FE6B-47CA-B211-BA14E18C5DB6}">
      <dgm:prSet/>
      <dgm:spPr/>
      <dgm:t>
        <a:bodyPr/>
        <a:lstStyle/>
        <a:p>
          <a:endParaRPr lang="ru-RU"/>
        </a:p>
      </dgm:t>
    </dgm:pt>
    <dgm:pt modelId="{6D03EFE3-88D4-47F1-84D1-56DFCD317140}" type="sibTrans" cxnId="{1D5F7B83-FE6B-47CA-B211-BA14E18C5DB6}">
      <dgm:prSet/>
      <dgm:spPr/>
      <dgm:t>
        <a:bodyPr/>
        <a:lstStyle/>
        <a:p>
          <a:endParaRPr lang="ru-RU"/>
        </a:p>
      </dgm:t>
    </dgm:pt>
    <dgm:pt modelId="{81E98136-880A-487B-861A-BF3DBB27545E}">
      <dgm:prSet phldrT="[Текст]" custT="1"/>
      <dgm:spPr/>
      <dgm:t>
        <a:bodyPr/>
        <a:lstStyle/>
        <a:p>
          <a:r>
            <a:rPr lang="ru-RU" sz="1800" b="1" dirty="0" smtClean="0"/>
            <a:t>РАБОТА</a:t>
          </a:r>
          <a:endParaRPr lang="ru-RU" sz="1800" b="1" dirty="0"/>
        </a:p>
      </dgm:t>
    </dgm:pt>
    <dgm:pt modelId="{993CCA48-CA69-4B69-A05D-30FD46719B52}" type="parTrans" cxnId="{74E89131-DB3B-4D79-A37D-EAB998996C13}">
      <dgm:prSet/>
      <dgm:spPr/>
      <dgm:t>
        <a:bodyPr/>
        <a:lstStyle/>
        <a:p>
          <a:endParaRPr lang="ru-RU"/>
        </a:p>
      </dgm:t>
    </dgm:pt>
    <dgm:pt modelId="{70335C4C-4542-4430-ADEE-3474F0545EDE}" type="sibTrans" cxnId="{74E89131-DB3B-4D79-A37D-EAB998996C13}">
      <dgm:prSet/>
      <dgm:spPr/>
      <dgm:t>
        <a:bodyPr/>
        <a:lstStyle/>
        <a:p>
          <a:endParaRPr lang="ru-RU"/>
        </a:p>
      </dgm:t>
    </dgm:pt>
    <dgm:pt modelId="{7DF62FE5-63F3-40AC-91DE-2831572E366F}">
      <dgm:prSet phldrT="[Текст]" custT="1"/>
      <dgm:spPr/>
      <dgm:t>
        <a:bodyPr/>
        <a:lstStyle/>
        <a:p>
          <a:r>
            <a:rPr lang="ru-RU" sz="1800" b="1" dirty="0" smtClean="0"/>
            <a:t>СОЦИАЛЬНЫЕ ФАКТОРЫ</a:t>
          </a:r>
          <a:endParaRPr lang="ru-RU" sz="1800" b="1" dirty="0"/>
        </a:p>
      </dgm:t>
    </dgm:pt>
    <dgm:pt modelId="{3B07711F-1975-43B0-AA53-A97671DC621C}" type="parTrans" cxnId="{2010512B-5EDD-465C-AC5E-601900607459}">
      <dgm:prSet/>
      <dgm:spPr/>
      <dgm:t>
        <a:bodyPr/>
        <a:lstStyle/>
        <a:p>
          <a:endParaRPr lang="ru-RU"/>
        </a:p>
      </dgm:t>
    </dgm:pt>
    <dgm:pt modelId="{BBB9DA91-D964-4172-A08F-33CBE266FD32}" type="sibTrans" cxnId="{2010512B-5EDD-465C-AC5E-601900607459}">
      <dgm:prSet/>
      <dgm:spPr/>
      <dgm:t>
        <a:bodyPr/>
        <a:lstStyle/>
        <a:p>
          <a:endParaRPr lang="ru-RU"/>
        </a:p>
      </dgm:t>
    </dgm:pt>
    <dgm:pt modelId="{23419F96-2DA5-43CE-BEAD-4460FE4FDD1D}">
      <dgm:prSet phldrT="[Текст]" custT="1"/>
      <dgm:spPr/>
      <dgm:t>
        <a:bodyPr/>
        <a:lstStyle/>
        <a:p>
          <a:r>
            <a:rPr lang="ru-RU" sz="1800" b="1" dirty="0" smtClean="0"/>
            <a:t>ЗДОРОВЬЕ</a:t>
          </a:r>
          <a:endParaRPr lang="ru-RU" sz="1800" b="1" dirty="0"/>
        </a:p>
      </dgm:t>
    </dgm:pt>
    <dgm:pt modelId="{C395C1C6-0012-4B7F-8157-5810DFE6AD21}" type="parTrans" cxnId="{A5746E38-61AB-4584-A062-8F93E1F2C30F}">
      <dgm:prSet/>
      <dgm:spPr/>
      <dgm:t>
        <a:bodyPr/>
        <a:lstStyle/>
        <a:p>
          <a:endParaRPr lang="ru-RU"/>
        </a:p>
      </dgm:t>
    </dgm:pt>
    <dgm:pt modelId="{42EC657F-80C4-4F1E-A1AF-EC4CD27CDE44}" type="sibTrans" cxnId="{A5746E38-61AB-4584-A062-8F93E1F2C30F}">
      <dgm:prSet/>
      <dgm:spPr/>
      <dgm:t>
        <a:bodyPr/>
        <a:lstStyle/>
        <a:p>
          <a:endParaRPr lang="ru-RU"/>
        </a:p>
      </dgm:t>
    </dgm:pt>
    <dgm:pt modelId="{1B23AE46-8305-423B-8E16-13FEFB342D21}">
      <dgm:prSet phldrT="[Текст]" custT="1"/>
      <dgm:spPr/>
      <dgm:t>
        <a:bodyPr/>
        <a:lstStyle/>
        <a:p>
          <a:r>
            <a:rPr lang="ru-RU" sz="1800" b="1" dirty="0" smtClean="0"/>
            <a:t>ПЕРЕМЕНЫ В ЖИЗНИ</a:t>
          </a:r>
          <a:endParaRPr lang="ru-RU" sz="1800" b="1" dirty="0"/>
        </a:p>
      </dgm:t>
    </dgm:pt>
    <dgm:pt modelId="{6D0398FD-3C3B-48CE-9246-A7CA12BDF5AD}" type="parTrans" cxnId="{CF81BEAE-5F40-4087-949F-D18743D83792}">
      <dgm:prSet/>
      <dgm:spPr/>
      <dgm:t>
        <a:bodyPr/>
        <a:lstStyle/>
        <a:p>
          <a:endParaRPr lang="ru-RU"/>
        </a:p>
      </dgm:t>
    </dgm:pt>
    <dgm:pt modelId="{93D5FB97-E644-4D73-A925-6FC5D8577AB4}" type="sibTrans" cxnId="{CF81BEAE-5F40-4087-949F-D18743D83792}">
      <dgm:prSet/>
      <dgm:spPr/>
      <dgm:t>
        <a:bodyPr/>
        <a:lstStyle/>
        <a:p>
          <a:endParaRPr lang="ru-RU"/>
        </a:p>
      </dgm:t>
    </dgm:pt>
    <dgm:pt modelId="{28153E9F-F9F3-4177-B796-179C89C164D0}" type="pres">
      <dgm:prSet presAssocID="{B03CA336-021F-455C-B21E-10596E1D648F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ru-RU"/>
        </a:p>
      </dgm:t>
    </dgm:pt>
    <dgm:pt modelId="{7C4E6520-BD7D-4384-B2F7-8E8D30BF64AC}" type="pres">
      <dgm:prSet presAssocID="{B03CA336-021F-455C-B21E-10596E1D648F}" presName="arrowNode" presStyleLbl="node1" presStyleIdx="0" presStyleCnt="1" custScaleX="109261"/>
      <dgm:spPr/>
    </dgm:pt>
    <dgm:pt modelId="{72715F3E-E726-45E5-B326-05C0C197083E}" type="pres">
      <dgm:prSet presAssocID="{62644ED4-798F-46D3-9750-570673837817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E7783-4C74-4F35-9405-EA20B4317E26}" type="pres">
      <dgm:prSet presAssocID="{81E98136-880A-487B-861A-BF3DBB27545E}" presName="txNode2" presStyleLbl="revTx" presStyleIdx="1" presStyleCnt="5" custLinFactNeighborX="-22960" custLinFactNeighborY="-48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F9A88A-C136-4943-92FE-D5CBAA58F54C}" type="pres">
      <dgm:prSet presAssocID="{70335C4C-4542-4430-ADEE-3474F0545EDE}" presName="dotNode2" presStyleCnt="0"/>
      <dgm:spPr/>
    </dgm:pt>
    <dgm:pt modelId="{C31F6880-6DB5-4D9C-A176-9007CC96683B}" type="pres">
      <dgm:prSet presAssocID="{70335C4C-4542-4430-ADEE-3474F0545EDE}" presName="dotRepeatNode" presStyleLbl="fgShp" presStyleIdx="0" presStyleCnt="3"/>
      <dgm:spPr/>
      <dgm:t>
        <a:bodyPr/>
        <a:lstStyle/>
        <a:p>
          <a:endParaRPr lang="ru-RU"/>
        </a:p>
      </dgm:t>
    </dgm:pt>
    <dgm:pt modelId="{A632BD22-68FF-451D-BA5E-DD348531E197}" type="pres">
      <dgm:prSet presAssocID="{7DF62FE5-63F3-40AC-91DE-2831572E366F}" presName="txNode3" presStyleLbl="revTx" presStyleIdx="2" presStyleCnt="5" custLinFactNeighborX="-41951" custLinFactNeighborY="-78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56B66-5003-4013-9BA1-81B23B1FFB21}" type="pres">
      <dgm:prSet presAssocID="{BBB9DA91-D964-4172-A08F-33CBE266FD32}" presName="dotNode3" presStyleCnt="0"/>
      <dgm:spPr/>
    </dgm:pt>
    <dgm:pt modelId="{662F0B1B-ACB3-4674-9CDF-3F784C8B8BC9}" type="pres">
      <dgm:prSet presAssocID="{BBB9DA91-D964-4172-A08F-33CBE266FD32}" presName="dotRepeatNode" presStyleLbl="fgShp" presStyleIdx="1" presStyleCnt="3"/>
      <dgm:spPr/>
      <dgm:t>
        <a:bodyPr/>
        <a:lstStyle/>
        <a:p>
          <a:endParaRPr lang="ru-RU"/>
        </a:p>
      </dgm:t>
    </dgm:pt>
    <dgm:pt modelId="{418EB23B-9B58-4AAF-A3C0-8501E83542B4}" type="pres">
      <dgm:prSet presAssocID="{23419F96-2DA5-43CE-BEAD-4460FE4FDD1D}" presName="txNode4" presStyleLbl="revTx" presStyleIdx="3" presStyleCnt="5" custLinFactNeighborX="-12874" custLinFactNeighborY="-58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D8B867-3BD8-450B-B321-C7805C866CEC}" type="pres">
      <dgm:prSet presAssocID="{42EC657F-80C4-4F1E-A1AF-EC4CD27CDE44}" presName="dotNode4" presStyleCnt="0"/>
      <dgm:spPr/>
    </dgm:pt>
    <dgm:pt modelId="{BF4C93CD-1CA0-425C-8896-CF4B53D1EB22}" type="pres">
      <dgm:prSet presAssocID="{42EC657F-80C4-4F1E-A1AF-EC4CD27CDE44}" presName="dotRepeatNode" presStyleLbl="fgShp" presStyleIdx="2" presStyleCnt="3"/>
      <dgm:spPr/>
      <dgm:t>
        <a:bodyPr/>
        <a:lstStyle/>
        <a:p>
          <a:endParaRPr lang="ru-RU"/>
        </a:p>
      </dgm:t>
    </dgm:pt>
    <dgm:pt modelId="{B03E7B81-CF3C-4B37-AC3C-01E15FC2D48F}" type="pres">
      <dgm:prSet presAssocID="{1B23AE46-8305-423B-8E16-13FEFB342D21}" presName="txNode5" presStyleLbl="revTx" presStyleIdx="4" presStyleCnt="5" custLinFactY="-92845" custLinFactNeighborX="-6737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1C2C34-7DED-4287-96F6-E514A9A3FCF1}" type="presOf" srcId="{B03CA336-021F-455C-B21E-10596E1D648F}" destId="{28153E9F-F9F3-4177-B796-179C89C164D0}" srcOrd="0" destOrd="0" presId="urn:microsoft.com/office/officeart/2009/3/layout/DescendingProcess"/>
    <dgm:cxn modelId="{5C32CAFE-DA92-4F07-85C5-6BD75EB33C4D}" type="presOf" srcId="{23419F96-2DA5-43CE-BEAD-4460FE4FDD1D}" destId="{418EB23B-9B58-4AAF-A3C0-8501E83542B4}" srcOrd="0" destOrd="0" presId="urn:microsoft.com/office/officeart/2009/3/layout/DescendingProcess"/>
    <dgm:cxn modelId="{FA6896D2-62D7-44F0-B375-CEA04B3E37A0}" type="presOf" srcId="{1B23AE46-8305-423B-8E16-13FEFB342D21}" destId="{B03E7B81-CF3C-4B37-AC3C-01E15FC2D48F}" srcOrd="0" destOrd="0" presId="urn:microsoft.com/office/officeart/2009/3/layout/DescendingProcess"/>
    <dgm:cxn modelId="{EF37191C-E00C-47B7-9F41-FF6EF382E812}" type="presOf" srcId="{BBB9DA91-D964-4172-A08F-33CBE266FD32}" destId="{662F0B1B-ACB3-4674-9CDF-3F784C8B8BC9}" srcOrd="0" destOrd="0" presId="urn:microsoft.com/office/officeart/2009/3/layout/DescendingProcess"/>
    <dgm:cxn modelId="{A5746E38-61AB-4584-A062-8F93E1F2C30F}" srcId="{B03CA336-021F-455C-B21E-10596E1D648F}" destId="{23419F96-2DA5-43CE-BEAD-4460FE4FDD1D}" srcOrd="3" destOrd="0" parTransId="{C395C1C6-0012-4B7F-8157-5810DFE6AD21}" sibTransId="{42EC657F-80C4-4F1E-A1AF-EC4CD27CDE44}"/>
    <dgm:cxn modelId="{74E89131-DB3B-4D79-A37D-EAB998996C13}" srcId="{B03CA336-021F-455C-B21E-10596E1D648F}" destId="{81E98136-880A-487B-861A-BF3DBB27545E}" srcOrd="1" destOrd="0" parTransId="{993CCA48-CA69-4B69-A05D-30FD46719B52}" sibTransId="{70335C4C-4542-4430-ADEE-3474F0545EDE}"/>
    <dgm:cxn modelId="{CDD2BFA9-2A4E-4AFC-B3B6-77D510CD174A}" type="presOf" srcId="{62644ED4-798F-46D3-9750-570673837817}" destId="{72715F3E-E726-45E5-B326-05C0C197083E}" srcOrd="0" destOrd="0" presId="urn:microsoft.com/office/officeart/2009/3/layout/DescendingProcess"/>
    <dgm:cxn modelId="{B5A42319-CC98-4963-9805-550ABFB176FA}" type="presOf" srcId="{81E98136-880A-487B-861A-BF3DBB27545E}" destId="{EA8E7783-4C74-4F35-9405-EA20B4317E26}" srcOrd="0" destOrd="0" presId="urn:microsoft.com/office/officeart/2009/3/layout/DescendingProcess"/>
    <dgm:cxn modelId="{08E7752E-A7E0-4C9E-857C-EB11160AC3C8}" type="presOf" srcId="{7DF62FE5-63F3-40AC-91DE-2831572E366F}" destId="{A632BD22-68FF-451D-BA5E-DD348531E197}" srcOrd="0" destOrd="0" presId="urn:microsoft.com/office/officeart/2009/3/layout/DescendingProcess"/>
    <dgm:cxn modelId="{6EC95E23-0D00-45A2-BDB0-926B7445DCCE}" type="presOf" srcId="{70335C4C-4542-4430-ADEE-3474F0545EDE}" destId="{C31F6880-6DB5-4D9C-A176-9007CC96683B}" srcOrd="0" destOrd="0" presId="urn:microsoft.com/office/officeart/2009/3/layout/DescendingProcess"/>
    <dgm:cxn modelId="{26C608CA-4C2D-465D-A5C5-A6D1991D6834}" type="presOf" srcId="{42EC657F-80C4-4F1E-A1AF-EC4CD27CDE44}" destId="{BF4C93CD-1CA0-425C-8896-CF4B53D1EB22}" srcOrd="0" destOrd="0" presId="urn:microsoft.com/office/officeart/2009/3/layout/DescendingProcess"/>
    <dgm:cxn modelId="{CF81BEAE-5F40-4087-949F-D18743D83792}" srcId="{B03CA336-021F-455C-B21E-10596E1D648F}" destId="{1B23AE46-8305-423B-8E16-13FEFB342D21}" srcOrd="4" destOrd="0" parTransId="{6D0398FD-3C3B-48CE-9246-A7CA12BDF5AD}" sibTransId="{93D5FB97-E644-4D73-A925-6FC5D8577AB4}"/>
    <dgm:cxn modelId="{1D5F7B83-FE6B-47CA-B211-BA14E18C5DB6}" srcId="{B03CA336-021F-455C-B21E-10596E1D648F}" destId="{62644ED4-798F-46D3-9750-570673837817}" srcOrd="0" destOrd="0" parTransId="{AC2DF5E4-4BBE-48C3-A4E3-1B69E0AC5EE4}" sibTransId="{6D03EFE3-88D4-47F1-84D1-56DFCD317140}"/>
    <dgm:cxn modelId="{2010512B-5EDD-465C-AC5E-601900607459}" srcId="{B03CA336-021F-455C-B21E-10596E1D648F}" destId="{7DF62FE5-63F3-40AC-91DE-2831572E366F}" srcOrd="2" destOrd="0" parTransId="{3B07711F-1975-43B0-AA53-A97671DC621C}" sibTransId="{BBB9DA91-D964-4172-A08F-33CBE266FD32}"/>
    <dgm:cxn modelId="{7276AFAF-7898-48BE-A157-9D7EDD5ACE64}" type="presParOf" srcId="{28153E9F-F9F3-4177-B796-179C89C164D0}" destId="{7C4E6520-BD7D-4384-B2F7-8E8D30BF64AC}" srcOrd="0" destOrd="0" presId="urn:microsoft.com/office/officeart/2009/3/layout/DescendingProcess"/>
    <dgm:cxn modelId="{860A79CC-78EB-44D9-B4FD-390FF488687D}" type="presParOf" srcId="{28153E9F-F9F3-4177-B796-179C89C164D0}" destId="{72715F3E-E726-45E5-B326-05C0C197083E}" srcOrd="1" destOrd="0" presId="urn:microsoft.com/office/officeart/2009/3/layout/DescendingProcess"/>
    <dgm:cxn modelId="{9283C213-822B-4615-BECE-A1D257160B0F}" type="presParOf" srcId="{28153E9F-F9F3-4177-B796-179C89C164D0}" destId="{EA8E7783-4C74-4F35-9405-EA20B4317E26}" srcOrd="2" destOrd="0" presId="urn:microsoft.com/office/officeart/2009/3/layout/DescendingProcess"/>
    <dgm:cxn modelId="{8CA589FD-BC0E-4989-87B1-839064100009}" type="presParOf" srcId="{28153E9F-F9F3-4177-B796-179C89C164D0}" destId="{C8F9A88A-C136-4943-92FE-D5CBAA58F54C}" srcOrd="3" destOrd="0" presId="urn:microsoft.com/office/officeart/2009/3/layout/DescendingProcess"/>
    <dgm:cxn modelId="{531F9564-2418-42AC-89F9-9595581F1578}" type="presParOf" srcId="{C8F9A88A-C136-4943-92FE-D5CBAA58F54C}" destId="{C31F6880-6DB5-4D9C-A176-9007CC96683B}" srcOrd="0" destOrd="0" presId="urn:microsoft.com/office/officeart/2009/3/layout/DescendingProcess"/>
    <dgm:cxn modelId="{90BC6A94-9496-4C81-84B3-84AED1D2E753}" type="presParOf" srcId="{28153E9F-F9F3-4177-B796-179C89C164D0}" destId="{A632BD22-68FF-451D-BA5E-DD348531E197}" srcOrd="4" destOrd="0" presId="urn:microsoft.com/office/officeart/2009/3/layout/DescendingProcess"/>
    <dgm:cxn modelId="{E4153D54-2752-4EA9-9007-A8AB056FD27E}" type="presParOf" srcId="{28153E9F-F9F3-4177-B796-179C89C164D0}" destId="{60956B66-5003-4013-9BA1-81B23B1FFB21}" srcOrd="5" destOrd="0" presId="urn:microsoft.com/office/officeart/2009/3/layout/DescendingProcess"/>
    <dgm:cxn modelId="{732BC640-4918-4C50-BCFF-DB5825844B86}" type="presParOf" srcId="{60956B66-5003-4013-9BA1-81B23B1FFB21}" destId="{662F0B1B-ACB3-4674-9CDF-3F784C8B8BC9}" srcOrd="0" destOrd="0" presId="urn:microsoft.com/office/officeart/2009/3/layout/DescendingProcess"/>
    <dgm:cxn modelId="{9475B591-A1C7-4CB6-A937-CC804BC91A97}" type="presParOf" srcId="{28153E9F-F9F3-4177-B796-179C89C164D0}" destId="{418EB23B-9B58-4AAF-A3C0-8501E83542B4}" srcOrd="6" destOrd="0" presId="urn:microsoft.com/office/officeart/2009/3/layout/DescendingProcess"/>
    <dgm:cxn modelId="{8B16395A-2401-436A-9F7B-6D146BD37AC6}" type="presParOf" srcId="{28153E9F-F9F3-4177-B796-179C89C164D0}" destId="{C3D8B867-3BD8-450B-B321-C7805C866CEC}" srcOrd="7" destOrd="0" presId="urn:microsoft.com/office/officeart/2009/3/layout/DescendingProcess"/>
    <dgm:cxn modelId="{25F6D951-7504-4C9F-BCC6-E89AF8844A6B}" type="presParOf" srcId="{C3D8B867-3BD8-450B-B321-C7805C866CEC}" destId="{BF4C93CD-1CA0-425C-8896-CF4B53D1EB22}" srcOrd="0" destOrd="0" presId="urn:microsoft.com/office/officeart/2009/3/layout/DescendingProcess"/>
    <dgm:cxn modelId="{AAE4A856-9F11-4D45-BAA5-FE01D873A062}" type="presParOf" srcId="{28153E9F-F9F3-4177-B796-179C89C164D0}" destId="{B03E7B81-CF3C-4B37-AC3C-01E15FC2D48F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383E75-5A9C-49A7-8D96-BDD6C08E1FC5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70D638-22DA-4480-9B7B-AD272745DC51}">
      <dgm:prSet phldrT="[Текст]" custT="1"/>
      <dgm:spPr/>
      <dgm:t>
        <a:bodyPr/>
        <a:lstStyle/>
        <a:p>
          <a:r>
            <a:rPr lang="ru-RU" sz="1800" dirty="0" smtClean="0"/>
            <a:t>ЗАГРУЖНОСТЬ МЕДСЕСТРЫ</a:t>
          </a:r>
          <a:endParaRPr lang="ru-RU" sz="1800" dirty="0"/>
        </a:p>
      </dgm:t>
    </dgm:pt>
    <dgm:pt modelId="{D8C8BDDE-BF41-4872-B948-C1EC471E0F3C}" type="parTrans" cxnId="{8DAE5F3F-E756-4C0E-9A95-68D4824CFC4D}">
      <dgm:prSet/>
      <dgm:spPr/>
      <dgm:t>
        <a:bodyPr/>
        <a:lstStyle/>
        <a:p>
          <a:endParaRPr lang="ru-RU"/>
        </a:p>
      </dgm:t>
    </dgm:pt>
    <dgm:pt modelId="{25EC9321-5011-4A24-88FB-F74D16528008}" type="sibTrans" cxnId="{8DAE5F3F-E756-4C0E-9A95-68D4824CFC4D}">
      <dgm:prSet/>
      <dgm:spPr/>
      <dgm:t>
        <a:bodyPr/>
        <a:lstStyle/>
        <a:p>
          <a:endParaRPr lang="ru-RU"/>
        </a:p>
      </dgm:t>
    </dgm:pt>
    <dgm:pt modelId="{ABF91019-7F1C-4228-99F4-7C6D8BE75091}">
      <dgm:prSet phldrT="[Текст]" custT="1"/>
      <dgm:spPr/>
      <dgm:t>
        <a:bodyPr/>
        <a:lstStyle/>
        <a:p>
          <a:r>
            <a:rPr lang="ru-RU" sz="1800" dirty="0" smtClean="0"/>
            <a:t>РУТИННАЯ РАБОТА</a:t>
          </a:r>
          <a:endParaRPr lang="ru-RU" sz="1800" dirty="0"/>
        </a:p>
      </dgm:t>
    </dgm:pt>
    <dgm:pt modelId="{558D34A0-58E0-4AC0-B88C-8DC77AC769FC}" type="parTrans" cxnId="{D76A7B16-D25D-4051-8D5F-A2C8D43D84E3}">
      <dgm:prSet/>
      <dgm:spPr/>
      <dgm:t>
        <a:bodyPr/>
        <a:lstStyle/>
        <a:p>
          <a:endParaRPr lang="ru-RU"/>
        </a:p>
      </dgm:t>
    </dgm:pt>
    <dgm:pt modelId="{DC7F23AD-81E1-4D64-8FC6-557F7FA3E22E}" type="sibTrans" cxnId="{D76A7B16-D25D-4051-8D5F-A2C8D43D84E3}">
      <dgm:prSet/>
      <dgm:spPr/>
      <dgm:t>
        <a:bodyPr/>
        <a:lstStyle/>
        <a:p>
          <a:endParaRPr lang="ru-RU"/>
        </a:p>
      </dgm:t>
    </dgm:pt>
    <dgm:pt modelId="{873A7949-4364-477D-B28E-289BF8BC7664}">
      <dgm:prSet phldrT="[Текст]" custT="1"/>
      <dgm:spPr/>
      <dgm:t>
        <a:bodyPr/>
        <a:lstStyle/>
        <a:p>
          <a:r>
            <a:rPr lang="ru-RU" sz="1600" dirty="0" smtClean="0"/>
            <a:t>ЭМОЦИОНАЛЬНЫЙ СПАД</a:t>
          </a:r>
          <a:endParaRPr lang="ru-RU" sz="1600" dirty="0"/>
        </a:p>
      </dgm:t>
    </dgm:pt>
    <dgm:pt modelId="{329959E4-E5DA-4AF7-9638-4573ACD97A64}" type="parTrans" cxnId="{5A158D3E-AEE4-419A-BA7E-2FA496653F42}">
      <dgm:prSet/>
      <dgm:spPr/>
      <dgm:t>
        <a:bodyPr/>
        <a:lstStyle/>
        <a:p>
          <a:endParaRPr lang="ru-RU"/>
        </a:p>
      </dgm:t>
    </dgm:pt>
    <dgm:pt modelId="{0468E1C2-BD13-4E65-908F-527564939B47}" type="sibTrans" cxnId="{5A158D3E-AEE4-419A-BA7E-2FA496653F42}">
      <dgm:prSet/>
      <dgm:spPr/>
      <dgm:t>
        <a:bodyPr/>
        <a:lstStyle/>
        <a:p>
          <a:endParaRPr lang="ru-RU"/>
        </a:p>
      </dgm:t>
    </dgm:pt>
    <dgm:pt modelId="{6211E64E-1298-443B-9627-49A3BAB18CE6}">
      <dgm:prSet phldrT="[Текст]" custT="1"/>
      <dgm:spPr/>
      <dgm:t>
        <a:bodyPr/>
        <a:lstStyle/>
        <a:p>
          <a:endParaRPr lang="ru-RU" sz="1600" dirty="0"/>
        </a:p>
      </dgm:t>
    </dgm:pt>
    <dgm:pt modelId="{F38EBFBE-FB69-4B48-B2CA-8451A62A8825}" type="parTrans" cxnId="{588E54ED-9FF6-4330-8AE1-EBD194688794}">
      <dgm:prSet/>
      <dgm:spPr/>
      <dgm:t>
        <a:bodyPr/>
        <a:lstStyle/>
        <a:p>
          <a:endParaRPr lang="ru-RU"/>
        </a:p>
      </dgm:t>
    </dgm:pt>
    <dgm:pt modelId="{CCA38FDF-980E-45D5-907B-8B81FF68D1C6}" type="sibTrans" cxnId="{588E54ED-9FF6-4330-8AE1-EBD194688794}">
      <dgm:prSet/>
      <dgm:spPr/>
      <dgm:t>
        <a:bodyPr/>
        <a:lstStyle/>
        <a:p>
          <a:endParaRPr lang="ru-RU"/>
        </a:p>
      </dgm:t>
    </dgm:pt>
    <dgm:pt modelId="{BA16D346-FC52-4B00-8CCE-32D4CEF8FCCD}">
      <dgm:prSet phldrT="[Текст]" custT="1"/>
      <dgm:spPr/>
      <dgm:t>
        <a:bodyPr/>
        <a:lstStyle/>
        <a:p>
          <a:r>
            <a:rPr lang="ru-RU" sz="1800" dirty="0" smtClean="0"/>
            <a:t>СТРЕСС</a:t>
          </a:r>
          <a:endParaRPr lang="ru-RU" sz="1800" dirty="0"/>
        </a:p>
      </dgm:t>
    </dgm:pt>
    <dgm:pt modelId="{0756E4A4-31AD-4D63-B189-51D37EFDD7EC}" type="parTrans" cxnId="{D32F24BD-5F4A-4C2F-A987-99D2E0AD9FDE}">
      <dgm:prSet/>
      <dgm:spPr/>
      <dgm:t>
        <a:bodyPr/>
        <a:lstStyle/>
        <a:p>
          <a:endParaRPr lang="ru-RU"/>
        </a:p>
      </dgm:t>
    </dgm:pt>
    <dgm:pt modelId="{A45064A9-FE19-4745-9627-9434498F4CCD}" type="sibTrans" cxnId="{D32F24BD-5F4A-4C2F-A987-99D2E0AD9FDE}">
      <dgm:prSet/>
      <dgm:spPr/>
      <dgm:t>
        <a:bodyPr/>
        <a:lstStyle/>
        <a:p>
          <a:endParaRPr lang="ru-RU"/>
        </a:p>
      </dgm:t>
    </dgm:pt>
    <dgm:pt modelId="{E97BA664-6523-4947-873B-0AFF8E945202}">
      <dgm:prSet phldrT="[Текст]" custT="1"/>
      <dgm:spPr/>
      <dgm:t>
        <a:bodyPr/>
        <a:lstStyle/>
        <a:p>
          <a:r>
            <a:rPr lang="ru-RU" sz="1600" dirty="0" smtClean="0"/>
            <a:t>СНИЖЕНИЕ ИММУНИТЕТА</a:t>
          </a:r>
          <a:endParaRPr lang="ru-RU" sz="1600" dirty="0"/>
        </a:p>
      </dgm:t>
    </dgm:pt>
    <dgm:pt modelId="{B148926B-BD23-48F7-99EC-53100EFD5E43}" type="parTrans" cxnId="{E5E5444C-BD10-496E-82DA-A664BC201715}">
      <dgm:prSet/>
      <dgm:spPr/>
      <dgm:t>
        <a:bodyPr/>
        <a:lstStyle/>
        <a:p>
          <a:endParaRPr lang="ru-RU"/>
        </a:p>
      </dgm:t>
    </dgm:pt>
    <dgm:pt modelId="{8E73E6D9-1CB3-4077-A723-2EFD8C3A4731}" type="sibTrans" cxnId="{E5E5444C-BD10-496E-82DA-A664BC201715}">
      <dgm:prSet/>
      <dgm:spPr/>
      <dgm:t>
        <a:bodyPr/>
        <a:lstStyle/>
        <a:p>
          <a:endParaRPr lang="ru-RU"/>
        </a:p>
      </dgm:t>
    </dgm:pt>
    <dgm:pt modelId="{A1CD7149-E121-4292-9C2B-969BBBC0C122}">
      <dgm:prSet phldrT="[Текст]" custT="1"/>
      <dgm:spPr/>
      <dgm:t>
        <a:bodyPr/>
        <a:lstStyle/>
        <a:p>
          <a:r>
            <a:rPr lang="ru-RU" sz="1600" dirty="0" smtClean="0"/>
            <a:t>КОНФЛИКТНОСТЬ</a:t>
          </a:r>
          <a:endParaRPr lang="ru-RU" sz="1600" dirty="0"/>
        </a:p>
      </dgm:t>
    </dgm:pt>
    <dgm:pt modelId="{548F3367-4667-4B9B-BD65-16B48EA9BDC7}" type="parTrans" cxnId="{424DFA7E-2C48-414C-8B35-1EDE68351798}">
      <dgm:prSet/>
      <dgm:spPr/>
      <dgm:t>
        <a:bodyPr/>
        <a:lstStyle/>
        <a:p>
          <a:endParaRPr lang="ru-RU"/>
        </a:p>
      </dgm:t>
    </dgm:pt>
    <dgm:pt modelId="{C02177A2-4E89-4756-A3BB-C8EDC5E82E47}" type="sibTrans" cxnId="{424DFA7E-2C48-414C-8B35-1EDE68351798}">
      <dgm:prSet/>
      <dgm:spPr/>
      <dgm:t>
        <a:bodyPr/>
        <a:lstStyle/>
        <a:p>
          <a:endParaRPr lang="ru-RU"/>
        </a:p>
      </dgm:t>
    </dgm:pt>
    <dgm:pt modelId="{5A1CA955-DE7B-46BA-BF0C-866502649023}">
      <dgm:prSet phldrT="[Текст]" custT="1"/>
      <dgm:spPr/>
      <dgm:t>
        <a:bodyPr/>
        <a:lstStyle/>
        <a:p>
          <a:endParaRPr lang="ru-RU" sz="1600" dirty="0"/>
        </a:p>
      </dgm:t>
    </dgm:pt>
    <dgm:pt modelId="{A6D61976-EB75-4B3D-BC35-08A376BFD2AB}" type="parTrans" cxnId="{C949EF13-F17A-481F-B52C-047DE4A485A0}">
      <dgm:prSet/>
      <dgm:spPr/>
      <dgm:t>
        <a:bodyPr/>
        <a:lstStyle/>
        <a:p>
          <a:endParaRPr lang="ru-RU"/>
        </a:p>
      </dgm:t>
    </dgm:pt>
    <dgm:pt modelId="{F5D0AC93-4075-436C-BEC2-7A51AFD27355}" type="sibTrans" cxnId="{C949EF13-F17A-481F-B52C-047DE4A485A0}">
      <dgm:prSet/>
      <dgm:spPr/>
      <dgm:t>
        <a:bodyPr/>
        <a:lstStyle/>
        <a:p>
          <a:endParaRPr lang="ru-RU"/>
        </a:p>
      </dgm:t>
    </dgm:pt>
    <dgm:pt modelId="{8808F328-3942-48E7-8389-65F71DAB6840}">
      <dgm:prSet phldrT="[Текст]" custT="1"/>
      <dgm:spPr/>
      <dgm:t>
        <a:bodyPr/>
        <a:lstStyle/>
        <a:p>
          <a:r>
            <a:rPr lang="ru-RU" sz="1800" dirty="0" smtClean="0"/>
            <a:t>ЧАСТЫЕ НОЧНЫЕ СМЕНЫ </a:t>
          </a:r>
          <a:endParaRPr lang="ru-RU" sz="1800" dirty="0"/>
        </a:p>
      </dgm:t>
    </dgm:pt>
    <dgm:pt modelId="{C005C93B-38CD-4CDA-9962-85DF359AB64D}" type="parTrans" cxnId="{2770D17C-5ED0-4B57-8282-DA1E2858C934}">
      <dgm:prSet/>
      <dgm:spPr/>
      <dgm:t>
        <a:bodyPr/>
        <a:lstStyle/>
        <a:p>
          <a:endParaRPr lang="ru-RU"/>
        </a:p>
      </dgm:t>
    </dgm:pt>
    <dgm:pt modelId="{7832114C-3B2C-4B86-8747-B4749C4579CB}" type="sibTrans" cxnId="{2770D17C-5ED0-4B57-8282-DA1E2858C934}">
      <dgm:prSet/>
      <dgm:spPr/>
      <dgm:t>
        <a:bodyPr/>
        <a:lstStyle/>
        <a:p>
          <a:endParaRPr lang="ru-RU"/>
        </a:p>
      </dgm:t>
    </dgm:pt>
    <dgm:pt modelId="{0BC231C1-EB7A-4B9F-B1F9-DC7376333A1C}">
      <dgm:prSet phldrT="[Текст]" custT="1"/>
      <dgm:spPr/>
      <dgm:t>
        <a:bodyPr/>
        <a:lstStyle/>
        <a:p>
          <a:r>
            <a:rPr lang="ru-RU" sz="1600" dirty="0" smtClean="0"/>
            <a:t>УСТАЛОСТЬ РАЗДРАЖИТЕЛЬНОСТЬ</a:t>
          </a:r>
          <a:endParaRPr lang="ru-RU" sz="1600" dirty="0"/>
        </a:p>
      </dgm:t>
    </dgm:pt>
    <dgm:pt modelId="{65A3E493-9656-41A2-9ABB-D5FB55838701}" type="parTrans" cxnId="{D57B45DE-8C98-469B-BA5F-D6D3F49FB906}">
      <dgm:prSet/>
      <dgm:spPr/>
      <dgm:t>
        <a:bodyPr/>
        <a:lstStyle/>
        <a:p>
          <a:endParaRPr lang="ru-RU"/>
        </a:p>
      </dgm:t>
    </dgm:pt>
    <dgm:pt modelId="{212F6F69-1D40-4D0B-8069-1133E81C02FA}" type="sibTrans" cxnId="{D57B45DE-8C98-469B-BA5F-D6D3F49FB906}">
      <dgm:prSet/>
      <dgm:spPr/>
      <dgm:t>
        <a:bodyPr/>
        <a:lstStyle/>
        <a:p>
          <a:endParaRPr lang="ru-RU"/>
        </a:p>
      </dgm:t>
    </dgm:pt>
    <dgm:pt modelId="{1BF0759F-AF34-481F-BFD5-9694620F6650}">
      <dgm:prSet phldrT="[Текст]"/>
      <dgm:spPr/>
      <dgm:t>
        <a:bodyPr/>
        <a:lstStyle/>
        <a:p>
          <a:endParaRPr lang="ru-RU" sz="1100" dirty="0"/>
        </a:p>
      </dgm:t>
    </dgm:pt>
    <dgm:pt modelId="{3DD10D14-5E77-45FD-B6D9-B6FB7D9F8EEC}" type="parTrans" cxnId="{DCDBD1A0-B1A2-45A7-943A-D44A53C64C0A}">
      <dgm:prSet/>
      <dgm:spPr/>
      <dgm:t>
        <a:bodyPr/>
        <a:lstStyle/>
        <a:p>
          <a:endParaRPr lang="ru-RU"/>
        </a:p>
      </dgm:t>
    </dgm:pt>
    <dgm:pt modelId="{BF1CECA2-AC00-40B5-B8FE-BC203D939ACD}" type="sibTrans" cxnId="{DCDBD1A0-B1A2-45A7-943A-D44A53C64C0A}">
      <dgm:prSet/>
      <dgm:spPr/>
      <dgm:t>
        <a:bodyPr/>
        <a:lstStyle/>
        <a:p>
          <a:endParaRPr lang="ru-RU"/>
        </a:p>
      </dgm:t>
    </dgm:pt>
    <dgm:pt modelId="{A399E71A-055F-44F6-A170-34A3B6CCDF8D}">
      <dgm:prSet phldrT="[Текст]" custT="1"/>
      <dgm:spPr/>
      <dgm:t>
        <a:bodyPr/>
        <a:lstStyle/>
        <a:p>
          <a:r>
            <a:rPr lang="ru-RU" sz="1600" dirty="0" smtClean="0"/>
            <a:t>ЧАСТЫЕ ГОЛОВНЫЕ БОЛИ</a:t>
          </a:r>
          <a:endParaRPr lang="ru-RU" sz="1600" dirty="0"/>
        </a:p>
      </dgm:t>
    </dgm:pt>
    <dgm:pt modelId="{46C8BE62-81B8-42FB-92F7-33018C2AFC96}" type="parTrans" cxnId="{C4A083C5-D16B-4CEF-98F3-ED9CD1421A04}">
      <dgm:prSet/>
      <dgm:spPr/>
      <dgm:t>
        <a:bodyPr/>
        <a:lstStyle/>
        <a:p>
          <a:endParaRPr lang="ru-RU"/>
        </a:p>
      </dgm:t>
    </dgm:pt>
    <dgm:pt modelId="{DB280A10-589D-4AC8-AAAF-543321E8DB2A}" type="sibTrans" cxnId="{C4A083C5-D16B-4CEF-98F3-ED9CD1421A04}">
      <dgm:prSet/>
      <dgm:spPr/>
      <dgm:t>
        <a:bodyPr/>
        <a:lstStyle/>
        <a:p>
          <a:endParaRPr lang="ru-RU"/>
        </a:p>
      </dgm:t>
    </dgm:pt>
    <dgm:pt modelId="{4BD55DF7-326D-41E1-9F3F-97A8D536BFBF}">
      <dgm:prSet phldrT="[Текст]" custT="1"/>
      <dgm:spPr/>
      <dgm:t>
        <a:bodyPr/>
        <a:lstStyle/>
        <a:p>
          <a:r>
            <a:rPr lang="ru-RU" sz="1600" dirty="0" smtClean="0"/>
            <a:t>РАЗВИТИЕ СОМАТИЧЕСКИХ ЗАБОЛЕВАНИИ</a:t>
          </a:r>
          <a:endParaRPr lang="ru-RU" sz="1600" dirty="0"/>
        </a:p>
      </dgm:t>
    </dgm:pt>
    <dgm:pt modelId="{FD95E756-0936-4FA4-AF95-ED12A57B6830}" type="parTrans" cxnId="{541F71F8-D20F-404D-9A50-28FD42FE8F5B}">
      <dgm:prSet/>
      <dgm:spPr/>
      <dgm:t>
        <a:bodyPr/>
        <a:lstStyle/>
        <a:p>
          <a:endParaRPr lang="ru-RU"/>
        </a:p>
      </dgm:t>
    </dgm:pt>
    <dgm:pt modelId="{12CFFD3C-DA88-4E1D-A159-77F8A7D9E7FE}" type="sibTrans" cxnId="{541F71F8-D20F-404D-9A50-28FD42FE8F5B}">
      <dgm:prSet/>
      <dgm:spPr/>
      <dgm:t>
        <a:bodyPr/>
        <a:lstStyle/>
        <a:p>
          <a:endParaRPr lang="ru-RU"/>
        </a:p>
      </dgm:t>
    </dgm:pt>
    <dgm:pt modelId="{EDA0556B-5990-4C7A-ABEB-75A1F27715B2}" type="pres">
      <dgm:prSet presAssocID="{43383E75-5A9C-49A7-8D96-BDD6C08E1FC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7A67F43-E292-4671-AEC1-6488DFE1A6D0}" type="pres">
      <dgm:prSet presAssocID="{8E70D638-22DA-4480-9B7B-AD272745DC51}" presName="composite" presStyleCnt="0"/>
      <dgm:spPr/>
    </dgm:pt>
    <dgm:pt modelId="{3C5A37C7-F1EB-42DB-AAA2-B7AC3A8B3D66}" type="pres">
      <dgm:prSet presAssocID="{8E70D638-22DA-4480-9B7B-AD272745DC51}" presName="bentUpArrow1" presStyleLbl="alignImgPlace1" presStyleIdx="0" presStyleCnt="2" custScaleX="65669" custScaleY="102549" custLinFactNeighborX="-8584" custLinFactNeighborY="-23098"/>
      <dgm:spPr/>
    </dgm:pt>
    <dgm:pt modelId="{43CB3A05-50DA-409B-8421-8AC271E6BC47}" type="pres">
      <dgm:prSet presAssocID="{8E70D638-22DA-4480-9B7B-AD272745DC51}" presName="ParentText" presStyleLbl="node1" presStyleIdx="0" presStyleCnt="3" custScaleX="133379" custScaleY="86186" custLinFactNeighborX="4243" custLinFactNeighborY="-1628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EDA03D-1EB5-4658-9D88-626E47B53F5E}" type="pres">
      <dgm:prSet presAssocID="{8E70D638-22DA-4480-9B7B-AD272745DC51}" presName="ChildText" presStyleLbl="revTx" presStyleIdx="0" presStyleCnt="3" custScaleX="259079" custLinFactX="15846" custLinFactNeighborX="100000" custLinFactNeighborY="-167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AEE49C-18D1-4EF1-A646-A0906FC6DD53}" type="pres">
      <dgm:prSet presAssocID="{25EC9321-5011-4A24-88FB-F74D16528008}" presName="sibTrans" presStyleCnt="0"/>
      <dgm:spPr/>
    </dgm:pt>
    <dgm:pt modelId="{D0AB480B-91D8-4645-8D3A-20F060412BFB}" type="pres">
      <dgm:prSet presAssocID="{873A7949-4364-477D-B28E-289BF8BC7664}" presName="composite" presStyleCnt="0"/>
      <dgm:spPr/>
    </dgm:pt>
    <dgm:pt modelId="{094130EB-115C-48CC-B7AB-442D98852DC1}" type="pres">
      <dgm:prSet presAssocID="{873A7949-4364-477D-B28E-289BF8BC7664}" presName="bentUpArrow1" presStyleLbl="alignImgPlace1" presStyleIdx="1" presStyleCnt="2" custScaleX="66630" custScaleY="105699" custLinFactNeighborX="-95874" custLinFactNeighborY="-6833"/>
      <dgm:spPr/>
    </dgm:pt>
    <dgm:pt modelId="{6E2DF8F9-854F-4684-99E6-D0C0565B1B20}" type="pres">
      <dgm:prSet presAssocID="{873A7949-4364-477D-B28E-289BF8BC7664}" presName="ParentText" presStyleLbl="node1" presStyleIdx="1" presStyleCnt="3" custScaleX="144048" custScaleY="77970" custLinFactNeighborX="-39104" custLinFactNeighborY="-16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250BC-D56E-4509-ADF8-05362B69DFC8}" type="pres">
      <dgm:prSet presAssocID="{873A7949-4364-477D-B28E-289BF8BC7664}" presName="ChildText" presStyleLbl="revTx" presStyleIdx="1" presStyleCnt="3" custScaleX="258655" custScaleY="91070" custLinFactNeighborX="53772" custLinFactNeighborY="-96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E51B8-592B-4DE2-958F-0DF4B1B61CCF}" type="pres">
      <dgm:prSet presAssocID="{0468E1C2-BD13-4E65-908F-527564939B47}" presName="sibTrans" presStyleCnt="0"/>
      <dgm:spPr/>
    </dgm:pt>
    <dgm:pt modelId="{5B46CD99-FAC6-4A2A-9BAD-EF99FDBBDB71}" type="pres">
      <dgm:prSet presAssocID="{BA16D346-FC52-4B00-8CCE-32D4CEF8FCCD}" presName="composite" presStyleCnt="0"/>
      <dgm:spPr/>
    </dgm:pt>
    <dgm:pt modelId="{FC730833-D67A-4F14-892D-A02A405EDED8}" type="pres">
      <dgm:prSet presAssocID="{BA16D346-FC52-4B00-8CCE-32D4CEF8FCCD}" presName="ParentText" presStyleLbl="node1" presStyleIdx="2" presStyleCnt="3" custScaleX="140572" custScaleY="83727" custLinFactNeighborX="-91909" custLinFactNeighborY="985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552FF-896E-44A2-81A3-5CA460BE0CA5}" type="pres">
      <dgm:prSet presAssocID="{BA16D346-FC52-4B00-8CCE-32D4CEF8FCCD}" presName="FinalChildText" presStyleLbl="revTx" presStyleIdx="2" presStyleCnt="3" custScaleX="252859" custScaleY="146543" custLinFactNeighborX="-15145" custLinFactNeighborY="481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AE5F3F-E756-4C0E-9A95-68D4824CFC4D}" srcId="{43383E75-5A9C-49A7-8D96-BDD6C08E1FC5}" destId="{8E70D638-22DA-4480-9B7B-AD272745DC51}" srcOrd="0" destOrd="0" parTransId="{D8C8BDDE-BF41-4872-B948-C1EC471E0F3C}" sibTransId="{25EC9321-5011-4A24-88FB-F74D16528008}"/>
    <dgm:cxn modelId="{5A158D3E-AEE4-419A-BA7E-2FA496653F42}" srcId="{43383E75-5A9C-49A7-8D96-BDD6C08E1FC5}" destId="{873A7949-4364-477D-B28E-289BF8BC7664}" srcOrd="1" destOrd="0" parTransId="{329959E4-E5DA-4AF7-9638-4573ACD97A64}" sibTransId="{0468E1C2-BD13-4E65-908F-527564939B47}"/>
    <dgm:cxn modelId="{0DCF604D-EEC2-47CF-898A-0F64A7FC9B66}" type="presOf" srcId="{BA16D346-FC52-4B00-8CCE-32D4CEF8FCCD}" destId="{FC730833-D67A-4F14-892D-A02A405EDED8}" srcOrd="0" destOrd="0" presId="urn:microsoft.com/office/officeart/2005/8/layout/StepDownProcess"/>
    <dgm:cxn modelId="{424DFA7E-2C48-414C-8B35-1EDE68351798}" srcId="{873A7949-4364-477D-B28E-289BF8BC7664}" destId="{A1CD7149-E121-4292-9C2B-969BBBC0C122}" srcOrd="2" destOrd="0" parTransId="{548F3367-4667-4B9B-BD65-16B48EA9BDC7}" sibTransId="{C02177A2-4E89-4756-A3BB-C8EDC5E82E47}"/>
    <dgm:cxn modelId="{E5E5444C-BD10-496E-82DA-A664BC201715}" srcId="{BA16D346-FC52-4B00-8CCE-32D4CEF8FCCD}" destId="{E97BA664-6523-4947-873B-0AFF8E945202}" srcOrd="0" destOrd="0" parTransId="{B148926B-BD23-48F7-99EC-53100EFD5E43}" sibTransId="{8E73E6D9-1CB3-4077-A723-2EFD8C3A4731}"/>
    <dgm:cxn modelId="{2770D17C-5ED0-4B57-8282-DA1E2858C934}" srcId="{8E70D638-22DA-4480-9B7B-AD272745DC51}" destId="{8808F328-3942-48E7-8389-65F71DAB6840}" srcOrd="1" destOrd="0" parTransId="{C005C93B-38CD-4CDA-9962-85DF359AB64D}" sibTransId="{7832114C-3B2C-4B86-8747-B4749C4579CB}"/>
    <dgm:cxn modelId="{775852DC-424E-48B4-985D-F38EA9898251}" type="presOf" srcId="{E97BA664-6523-4947-873B-0AFF8E945202}" destId="{DCB552FF-896E-44A2-81A3-5CA460BE0CA5}" srcOrd="0" destOrd="0" presId="urn:microsoft.com/office/officeart/2005/8/layout/StepDownProcess"/>
    <dgm:cxn modelId="{E9FDA09B-CC76-4DF6-A758-1AB38E786C02}" type="presOf" srcId="{1BF0759F-AF34-481F-BFD5-9694620F6650}" destId="{DCB552FF-896E-44A2-81A3-5CA460BE0CA5}" srcOrd="0" destOrd="3" presId="urn:microsoft.com/office/officeart/2005/8/layout/StepDownProcess"/>
    <dgm:cxn modelId="{811F1DA6-9BE1-4217-9AA3-4AB0309391E3}" type="presOf" srcId="{ABF91019-7F1C-4228-99F4-7C6D8BE75091}" destId="{AFEDA03D-1EB5-4658-9D88-626E47B53F5E}" srcOrd="0" destOrd="0" presId="urn:microsoft.com/office/officeart/2005/8/layout/StepDownProcess"/>
    <dgm:cxn modelId="{DCDBD1A0-B1A2-45A7-943A-D44A53C64C0A}" srcId="{BA16D346-FC52-4B00-8CCE-32D4CEF8FCCD}" destId="{1BF0759F-AF34-481F-BFD5-9694620F6650}" srcOrd="3" destOrd="0" parTransId="{3DD10D14-5E77-45FD-B6D9-B6FB7D9F8EEC}" sibTransId="{BF1CECA2-AC00-40B5-B8FE-BC203D939ACD}"/>
    <dgm:cxn modelId="{588E54ED-9FF6-4330-8AE1-EBD194688794}" srcId="{873A7949-4364-477D-B28E-289BF8BC7664}" destId="{6211E64E-1298-443B-9627-49A3BAB18CE6}" srcOrd="0" destOrd="0" parTransId="{F38EBFBE-FB69-4B48-B2CA-8451A62A8825}" sibTransId="{CCA38FDF-980E-45D5-907B-8B81FF68D1C6}"/>
    <dgm:cxn modelId="{F0755509-B39C-4EA1-A46D-8F2AEE6BB005}" type="presOf" srcId="{5A1CA955-DE7B-46BA-BF0C-866502649023}" destId="{706250BC-D56E-4509-ADF8-05362B69DFC8}" srcOrd="0" destOrd="3" presId="urn:microsoft.com/office/officeart/2005/8/layout/StepDownProcess"/>
    <dgm:cxn modelId="{65A7D64D-85D2-4A65-B137-A5846466A59F}" type="presOf" srcId="{6211E64E-1298-443B-9627-49A3BAB18CE6}" destId="{706250BC-D56E-4509-ADF8-05362B69DFC8}" srcOrd="0" destOrd="0" presId="urn:microsoft.com/office/officeart/2005/8/layout/StepDownProcess"/>
    <dgm:cxn modelId="{4965A719-0874-488B-9ABD-5748D6ACD31A}" type="presOf" srcId="{0BC231C1-EB7A-4B9F-B1F9-DC7376333A1C}" destId="{706250BC-D56E-4509-ADF8-05362B69DFC8}" srcOrd="0" destOrd="1" presId="urn:microsoft.com/office/officeart/2005/8/layout/StepDownProcess"/>
    <dgm:cxn modelId="{D76A7B16-D25D-4051-8D5F-A2C8D43D84E3}" srcId="{8E70D638-22DA-4480-9B7B-AD272745DC51}" destId="{ABF91019-7F1C-4228-99F4-7C6D8BE75091}" srcOrd="0" destOrd="0" parTransId="{558D34A0-58E0-4AC0-B88C-8DC77AC769FC}" sibTransId="{DC7F23AD-81E1-4D64-8FC6-557F7FA3E22E}"/>
    <dgm:cxn modelId="{C949EF13-F17A-481F-B52C-047DE4A485A0}" srcId="{873A7949-4364-477D-B28E-289BF8BC7664}" destId="{5A1CA955-DE7B-46BA-BF0C-866502649023}" srcOrd="3" destOrd="0" parTransId="{A6D61976-EB75-4B3D-BC35-08A376BFD2AB}" sibTransId="{F5D0AC93-4075-436C-BEC2-7A51AFD27355}"/>
    <dgm:cxn modelId="{37CD9B30-1A88-45F1-B2E8-CC36D97EFE96}" type="presOf" srcId="{A399E71A-055F-44F6-A170-34A3B6CCDF8D}" destId="{DCB552FF-896E-44A2-81A3-5CA460BE0CA5}" srcOrd="0" destOrd="1" presId="urn:microsoft.com/office/officeart/2005/8/layout/StepDownProcess"/>
    <dgm:cxn modelId="{541F71F8-D20F-404D-9A50-28FD42FE8F5B}" srcId="{BA16D346-FC52-4B00-8CCE-32D4CEF8FCCD}" destId="{4BD55DF7-326D-41E1-9F3F-97A8D536BFBF}" srcOrd="2" destOrd="0" parTransId="{FD95E756-0936-4FA4-AF95-ED12A57B6830}" sibTransId="{12CFFD3C-DA88-4E1D-A159-77F8A7D9E7FE}"/>
    <dgm:cxn modelId="{D57B45DE-8C98-469B-BA5F-D6D3F49FB906}" srcId="{873A7949-4364-477D-B28E-289BF8BC7664}" destId="{0BC231C1-EB7A-4B9F-B1F9-DC7376333A1C}" srcOrd="1" destOrd="0" parTransId="{65A3E493-9656-41A2-9ABB-D5FB55838701}" sibTransId="{212F6F69-1D40-4D0B-8069-1133E81C02FA}"/>
    <dgm:cxn modelId="{214986BC-CD1E-4662-B0BE-9209CC69E677}" type="presOf" srcId="{A1CD7149-E121-4292-9C2B-969BBBC0C122}" destId="{706250BC-D56E-4509-ADF8-05362B69DFC8}" srcOrd="0" destOrd="2" presId="urn:microsoft.com/office/officeart/2005/8/layout/StepDownProcess"/>
    <dgm:cxn modelId="{D32F24BD-5F4A-4C2F-A987-99D2E0AD9FDE}" srcId="{43383E75-5A9C-49A7-8D96-BDD6C08E1FC5}" destId="{BA16D346-FC52-4B00-8CCE-32D4CEF8FCCD}" srcOrd="2" destOrd="0" parTransId="{0756E4A4-31AD-4D63-B189-51D37EFDD7EC}" sibTransId="{A45064A9-FE19-4745-9627-9434498F4CCD}"/>
    <dgm:cxn modelId="{96C005DC-F63A-4D5D-8C69-938217636312}" type="presOf" srcId="{8808F328-3942-48E7-8389-65F71DAB6840}" destId="{AFEDA03D-1EB5-4658-9D88-626E47B53F5E}" srcOrd="0" destOrd="1" presId="urn:microsoft.com/office/officeart/2005/8/layout/StepDownProcess"/>
    <dgm:cxn modelId="{A2B64C45-A345-42FA-911D-3DD7A23074C2}" type="presOf" srcId="{43383E75-5A9C-49A7-8D96-BDD6C08E1FC5}" destId="{EDA0556B-5990-4C7A-ABEB-75A1F27715B2}" srcOrd="0" destOrd="0" presId="urn:microsoft.com/office/officeart/2005/8/layout/StepDownProcess"/>
    <dgm:cxn modelId="{BC9E9126-29EE-4CF7-A160-A2AAEFE21446}" type="presOf" srcId="{873A7949-4364-477D-B28E-289BF8BC7664}" destId="{6E2DF8F9-854F-4684-99E6-D0C0565B1B20}" srcOrd="0" destOrd="0" presId="urn:microsoft.com/office/officeart/2005/8/layout/StepDownProcess"/>
    <dgm:cxn modelId="{C4A083C5-D16B-4CEF-98F3-ED9CD1421A04}" srcId="{BA16D346-FC52-4B00-8CCE-32D4CEF8FCCD}" destId="{A399E71A-055F-44F6-A170-34A3B6CCDF8D}" srcOrd="1" destOrd="0" parTransId="{46C8BE62-81B8-42FB-92F7-33018C2AFC96}" sibTransId="{DB280A10-589D-4AC8-AAAF-543321E8DB2A}"/>
    <dgm:cxn modelId="{87A4EE50-6BF7-4DF3-8628-0818E96E972B}" type="presOf" srcId="{4BD55DF7-326D-41E1-9F3F-97A8D536BFBF}" destId="{DCB552FF-896E-44A2-81A3-5CA460BE0CA5}" srcOrd="0" destOrd="2" presId="urn:microsoft.com/office/officeart/2005/8/layout/StepDownProcess"/>
    <dgm:cxn modelId="{04711202-914E-4B03-880A-653EFF62B0B9}" type="presOf" srcId="{8E70D638-22DA-4480-9B7B-AD272745DC51}" destId="{43CB3A05-50DA-409B-8421-8AC271E6BC47}" srcOrd="0" destOrd="0" presId="urn:microsoft.com/office/officeart/2005/8/layout/StepDownProcess"/>
    <dgm:cxn modelId="{706C54B9-58E9-4704-8A99-53C736DDC106}" type="presParOf" srcId="{EDA0556B-5990-4C7A-ABEB-75A1F27715B2}" destId="{C7A67F43-E292-4671-AEC1-6488DFE1A6D0}" srcOrd="0" destOrd="0" presId="urn:microsoft.com/office/officeart/2005/8/layout/StepDownProcess"/>
    <dgm:cxn modelId="{87CFF0B8-7E07-4BC3-822E-DB5ADC09B980}" type="presParOf" srcId="{C7A67F43-E292-4671-AEC1-6488DFE1A6D0}" destId="{3C5A37C7-F1EB-42DB-AAA2-B7AC3A8B3D66}" srcOrd="0" destOrd="0" presId="urn:microsoft.com/office/officeart/2005/8/layout/StepDownProcess"/>
    <dgm:cxn modelId="{A4886032-6193-48F6-802D-98AA098A1A29}" type="presParOf" srcId="{C7A67F43-E292-4671-AEC1-6488DFE1A6D0}" destId="{43CB3A05-50DA-409B-8421-8AC271E6BC47}" srcOrd="1" destOrd="0" presId="urn:microsoft.com/office/officeart/2005/8/layout/StepDownProcess"/>
    <dgm:cxn modelId="{969000CB-D89F-475A-810F-2B0D0D1A4911}" type="presParOf" srcId="{C7A67F43-E292-4671-AEC1-6488DFE1A6D0}" destId="{AFEDA03D-1EB5-4658-9D88-626E47B53F5E}" srcOrd="2" destOrd="0" presId="urn:microsoft.com/office/officeart/2005/8/layout/StepDownProcess"/>
    <dgm:cxn modelId="{8A2C9C0C-7696-4134-8E48-F5823D5E86E4}" type="presParOf" srcId="{EDA0556B-5990-4C7A-ABEB-75A1F27715B2}" destId="{32AEE49C-18D1-4EF1-A646-A0906FC6DD53}" srcOrd="1" destOrd="0" presId="urn:microsoft.com/office/officeart/2005/8/layout/StepDownProcess"/>
    <dgm:cxn modelId="{55AEAA63-FCA3-4D7F-8F03-EE6F2FA0EE04}" type="presParOf" srcId="{EDA0556B-5990-4C7A-ABEB-75A1F27715B2}" destId="{D0AB480B-91D8-4645-8D3A-20F060412BFB}" srcOrd="2" destOrd="0" presId="urn:microsoft.com/office/officeart/2005/8/layout/StepDownProcess"/>
    <dgm:cxn modelId="{56FDF2A5-0316-4DB3-9E86-7C21A6736972}" type="presParOf" srcId="{D0AB480B-91D8-4645-8D3A-20F060412BFB}" destId="{094130EB-115C-48CC-B7AB-442D98852DC1}" srcOrd="0" destOrd="0" presId="urn:microsoft.com/office/officeart/2005/8/layout/StepDownProcess"/>
    <dgm:cxn modelId="{E0039009-C454-43AA-B77F-EEB0B9FD4657}" type="presParOf" srcId="{D0AB480B-91D8-4645-8D3A-20F060412BFB}" destId="{6E2DF8F9-854F-4684-99E6-D0C0565B1B20}" srcOrd="1" destOrd="0" presId="urn:microsoft.com/office/officeart/2005/8/layout/StepDownProcess"/>
    <dgm:cxn modelId="{0531CBE8-D5A4-4BD3-AD30-765B7830F0DD}" type="presParOf" srcId="{D0AB480B-91D8-4645-8D3A-20F060412BFB}" destId="{706250BC-D56E-4509-ADF8-05362B69DFC8}" srcOrd="2" destOrd="0" presId="urn:microsoft.com/office/officeart/2005/8/layout/StepDownProcess"/>
    <dgm:cxn modelId="{B01C8299-32B8-4E09-A2CB-8E0268EA82A4}" type="presParOf" srcId="{EDA0556B-5990-4C7A-ABEB-75A1F27715B2}" destId="{3D4E51B8-592B-4DE2-958F-0DF4B1B61CCF}" srcOrd="3" destOrd="0" presId="urn:microsoft.com/office/officeart/2005/8/layout/StepDownProcess"/>
    <dgm:cxn modelId="{4D2C1B0D-4F57-44EE-827F-13257844C966}" type="presParOf" srcId="{EDA0556B-5990-4C7A-ABEB-75A1F27715B2}" destId="{5B46CD99-FAC6-4A2A-9BAD-EF99FDBBDB71}" srcOrd="4" destOrd="0" presId="urn:microsoft.com/office/officeart/2005/8/layout/StepDownProcess"/>
    <dgm:cxn modelId="{BB765795-1762-4247-B9D7-3865408251AA}" type="presParOf" srcId="{5B46CD99-FAC6-4A2A-9BAD-EF99FDBBDB71}" destId="{FC730833-D67A-4F14-892D-A02A405EDED8}" srcOrd="0" destOrd="0" presId="urn:microsoft.com/office/officeart/2005/8/layout/StepDownProcess"/>
    <dgm:cxn modelId="{E616371D-6767-4C23-A6B0-D4403B645958}" type="presParOf" srcId="{5B46CD99-FAC6-4A2A-9BAD-EF99FDBBDB71}" destId="{DCB552FF-896E-44A2-81A3-5CA460BE0CA5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088C65-3A13-4181-93FA-05FC3C7666F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B0A0EE-ACC1-42C2-BCED-8EB502F647D7}">
      <dgm:prSet phldrT="[Текст]"/>
      <dgm:spPr/>
      <dgm:t>
        <a:bodyPr/>
        <a:lstStyle/>
        <a:p>
          <a:r>
            <a:rPr lang="ru-RU" dirty="0" smtClean="0"/>
            <a:t>ТРЕНИНГИ ДЛЯ СНИЖЕНИЯ КОНФЛИКТНЫХ СИТУАЦИЙ</a:t>
          </a:r>
          <a:endParaRPr lang="ru-RU" dirty="0"/>
        </a:p>
      </dgm:t>
    </dgm:pt>
    <dgm:pt modelId="{939387B7-8AFB-4E4E-8680-111E81AF5F5F}" type="parTrans" cxnId="{04DDB8E1-05FF-4E07-874F-B0F0E12802D7}">
      <dgm:prSet/>
      <dgm:spPr/>
      <dgm:t>
        <a:bodyPr/>
        <a:lstStyle/>
        <a:p>
          <a:endParaRPr lang="ru-RU"/>
        </a:p>
      </dgm:t>
    </dgm:pt>
    <dgm:pt modelId="{AF68411C-6B5D-4371-B6B6-2398C17A2B7F}" type="sibTrans" cxnId="{04DDB8E1-05FF-4E07-874F-B0F0E12802D7}">
      <dgm:prSet/>
      <dgm:spPr/>
      <dgm:t>
        <a:bodyPr/>
        <a:lstStyle/>
        <a:p>
          <a:endParaRPr lang="ru-RU"/>
        </a:p>
      </dgm:t>
    </dgm:pt>
    <dgm:pt modelId="{0EA44FEB-BAB0-4E53-B73F-8BB89F9306A2}">
      <dgm:prSet phldrT="[Текст]"/>
      <dgm:spPr/>
      <dgm:t>
        <a:bodyPr/>
        <a:lstStyle/>
        <a:p>
          <a:pPr algn="ctr"/>
          <a:r>
            <a:rPr lang="ru-RU" dirty="0" smtClean="0"/>
            <a:t>ЗАНЯТИЯ  СМАОУПРАВЛЕНИЯ  ПРИ СТРЕССЕ</a:t>
          </a:r>
          <a:endParaRPr lang="ru-RU" dirty="0"/>
        </a:p>
      </dgm:t>
    </dgm:pt>
    <dgm:pt modelId="{530E7527-FEEB-4068-8D2F-DDCDC6880066}" type="parTrans" cxnId="{A6FEAB98-1C26-4505-8D43-A10A44DCD2CA}">
      <dgm:prSet/>
      <dgm:spPr/>
      <dgm:t>
        <a:bodyPr/>
        <a:lstStyle/>
        <a:p>
          <a:endParaRPr lang="ru-RU"/>
        </a:p>
      </dgm:t>
    </dgm:pt>
    <dgm:pt modelId="{D45793F8-223F-4698-937E-6515CE9D5ADA}" type="sibTrans" cxnId="{A6FEAB98-1C26-4505-8D43-A10A44DCD2CA}">
      <dgm:prSet/>
      <dgm:spPr/>
      <dgm:t>
        <a:bodyPr/>
        <a:lstStyle/>
        <a:p>
          <a:endParaRPr lang="ru-RU"/>
        </a:p>
      </dgm:t>
    </dgm:pt>
    <dgm:pt modelId="{CA4D3F61-2614-405D-A02B-E21798AD0566}">
      <dgm:prSet phldrT="[Текст]" custT="1"/>
      <dgm:spPr/>
      <dgm:t>
        <a:bodyPr/>
        <a:lstStyle/>
        <a:p>
          <a:pPr algn="ctr"/>
          <a:r>
            <a:rPr lang="ru-RU" sz="2000" dirty="0" smtClean="0"/>
            <a:t>ПОВЫШЕНИЕ УСТОЙЧИВОСТИ  ПСИХИКИ И УВЕРЕННОСТИ  В СОБСТВЕННЫХ СИЛАХ </a:t>
          </a:r>
          <a:endParaRPr lang="ru-RU" sz="2000" dirty="0"/>
        </a:p>
      </dgm:t>
    </dgm:pt>
    <dgm:pt modelId="{2C19947A-0C89-4A0C-8895-ADE1D3E41EF3}" type="parTrans" cxnId="{BE10B9E5-D85B-44CA-9250-8E4E21BBFD6A}">
      <dgm:prSet/>
      <dgm:spPr/>
      <dgm:t>
        <a:bodyPr/>
        <a:lstStyle/>
        <a:p>
          <a:endParaRPr lang="ru-RU"/>
        </a:p>
      </dgm:t>
    </dgm:pt>
    <dgm:pt modelId="{15FB013A-F67C-4886-AFC1-8F20B49AEF59}" type="sibTrans" cxnId="{BE10B9E5-D85B-44CA-9250-8E4E21BBFD6A}">
      <dgm:prSet/>
      <dgm:spPr/>
      <dgm:t>
        <a:bodyPr/>
        <a:lstStyle/>
        <a:p>
          <a:endParaRPr lang="ru-RU"/>
        </a:p>
      </dgm:t>
    </dgm:pt>
    <dgm:pt modelId="{D7626981-E8D1-41DF-805D-18551F328D14}" type="pres">
      <dgm:prSet presAssocID="{9A088C65-3A13-4181-93FA-05FC3C7666F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3D8EE1-AB54-47B4-AA92-B76A6ADBE282}" type="pres">
      <dgm:prSet presAssocID="{D9B0A0EE-ACC1-42C2-BCED-8EB502F647D7}" presName="parentLin" presStyleCnt="0"/>
      <dgm:spPr/>
    </dgm:pt>
    <dgm:pt modelId="{3DEBEFEB-78EC-4FB8-8406-B2FCF824F68C}" type="pres">
      <dgm:prSet presAssocID="{D9B0A0EE-ACC1-42C2-BCED-8EB502F647D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8322DF4-5232-4063-AA25-E4C4C5607C93}" type="pres">
      <dgm:prSet presAssocID="{D9B0A0EE-ACC1-42C2-BCED-8EB502F647D7}" presName="parentText" presStyleLbl="node1" presStyleIdx="0" presStyleCnt="3" custScaleX="88477" custScaleY="141567" custLinFactX="6519" custLinFactNeighborX="100000" custLinFactNeighborY="36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3D987E-6F0D-4055-9FD0-A020BEE56495}" type="pres">
      <dgm:prSet presAssocID="{D9B0A0EE-ACC1-42C2-BCED-8EB502F647D7}" presName="negativeSpace" presStyleCnt="0"/>
      <dgm:spPr/>
    </dgm:pt>
    <dgm:pt modelId="{77337027-FA9E-4727-963F-A9BE555D3337}" type="pres">
      <dgm:prSet presAssocID="{D9B0A0EE-ACC1-42C2-BCED-8EB502F647D7}" presName="childText" presStyleLbl="conFgAcc1" presStyleIdx="0" presStyleCnt="3" custScaleX="70875" custLinFactNeighborX="9709" custLinFactNeighborY="19567">
        <dgm:presLayoutVars>
          <dgm:bulletEnabled val="1"/>
        </dgm:presLayoutVars>
      </dgm:prSet>
      <dgm:spPr/>
    </dgm:pt>
    <dgm:pt modelId="{3F7D282F-1962-4941-8F4F-F4AA0A280164}" type="pres">
      <dgm:prSet presAssocID="{AF68411C-6B5D-4371-B6B6-2398C17A2B7F}" presName="spaceBetweenRectangles" presStyleCnt="0"/>
      <dgm:spPr/>
    </dgm:pt>
    <dgm:pt modelId="{83A50C6C-217B-495C-B46C-CD5EA95C006A}" type="pres">
      <dgm:prSet presAssocID="{0EA44FEB-BAB0-4E53-B73F-8BB89F9306A2}" presName="parentLin" presStyleCnt="0"/>
      <dgm:spPr/>
    </dgm:pt>
    <dgm:pt modelId="{26A44F44-E037-4CC2-BC3D-BF38FFED9887}" type="pres">
      <dgm:prSet presAssocID="{0EA44FEB-BAB0-4E53-B73F-8BB89F9306A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5AF523E-4421-4F0B-AF82-BD3FAD38F131}" type="pres">
      <dgm:prSet presAssocID="{0EA44FEB-BAB0-4E53-B73F-8BB89F9306A2}" presName="parentText" presStyleLbl="node1" presStyleIdx="1" presStyleCnt="3" custScaleX="114647" custScaleY="143850" custLinFactNeighborX="35922" custLinFactNeighborY="15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7DD60-B7D2-44C5-810D-98E14BEAD89F}" type="pres">
      <dgm:prSet presAssocID="{0EA44FEB-BAB0-4E53-B73F-8BB89F9306A2}" presName="negativeSpace" presStyleCnt="0"/>
      <dgm:spPr/>
    </dgm:pt>
    <dgm:pt modelId="{DB048B62-9C44-4E37-BDED-DA542F72F2EA}" type="pres">
      <dgm:prSet presAssocID="{0EA44FEB-BAB0-4E53-B73F-8BB89F9306A2}" presName="childText" presStyleLbl="conFgAcc1" presStyleIdx="1" presStyleCnt="3" custScaleX="88350" custLinFactNeighborX="2913" custLinFactNeighborY="-4474">
        <dgm:presLayoutVars>
          <dgm:bulletEnabled val="1"/>
        </dgm:presLayoutVars>
      </dgm:prSet>
      <dgm:spPr/>
    </dgm:pt>
    <dgm:pt modelId="{D86ED3AE-E89F-41AD-AE06-14656F291413}" type="pres">
      <dgm:prSet presAssocID="{D45793F8-223F-4698-937E-6515CE9D5ADA}" presName="spaceBetweenRectangles" presStyleCnt="0"/>
      <dgm:spPr/>
    </dgm:pt>
    <dgm:pt modelId="{18666BA6-E44F-41D1-BC84-B65AAA533D28}" type="pres">
      <dgm:prSet presAssocID="{CA4D3F61-2614-405D-A02B-E21798AD0566}" presName="parentLin" presStyleCnt="0"/>
      <dgm:spPr/>
    </dgm:pt>
    <dgm:pt modelId="{7DF739D6-DFDB-4094-A0E7-E111A65D8D90}" type="pres">
      <dgm:prSet presAssocID="{CA4D3F61-2614-405D-A02B-E21798AD056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56E69C88-E8DB-4C0E-AEF1-123BEAFB1CA1}" type="pres">
      <dgm:prSet presAssocID="{CA4D3F61-2614-405D-A02B-E21798AD0566}" presName="parentText" presStyleLbl="node1" presStyleIdx="2" presStyleCnt="3" custScaleX="127398" custScaleY="158578" custLinFactNeighborX="-22330" custLinFactNeighborY="-28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916628-D744-4259-B823-1E45CE81503B}" type="pres">
      <dgm:prSet presAssocID="{CA4D3F61-2614-405D-A02B-E21798AD0566}" presName="negativeSpace" presStyleCnt="0"/>
      <dgm:spPr/>
    </dgm:pt>
    <dgm:pt modelId="{4BF6AB5C-7D63-4AD0-A8C7-45ED21E4C5B6}" type="pres">
      <dgm:prSet presAssocID="{CA4D3F61-2614-405D-A02B-E21798AD0566}" presName="childText" presStyleLbl="conFgAcc1" presStyleIdx="2" presStyleCnt="3" custScaleX="96117" custLinFactNeighborX="971" custLinFactNeighborY="767">
        <dgm:presLayoutVars>
          <dgm:bulletEnabled val="1"/>
        </dgm:presLayoutVars>
      </dgm:prSet>
      <dgm:spPr/>
    </dgm:pt>
  </dgm:ptLst>
  <dgm:cxnLst>
    <dgm:cxn modelId="{E50F98D2-FB0F-4CBD-B2EC-66B5D73EC4AB}" type="presOf" srcId="{0EA44FEB-BAB0-4E53-B73F-8BB89F9306A2}" destId="{B5AF523E-4421-4F0B-AF82-BD3FAD38F131}" srcOrd="1" destOrd="0" presId="urn:microsoft.com/office/officeart/2005/8/layout/list1"/>
    <dgm:cxn modelId="{2C1ED560-A6B3-4605-9E3B-0A790DCC9977}" type="presOf" srcId="{D9B0A0EE-ACC1-42C2-BCED-8EB502F647D7}" destId="{C8322DF4-5232-4063-AA25-E4C4C5607C93}" srcOrd="1" destOrd="0" presId="urn:microsoft.com/office/officeart/2005/8/layout/list1"/>
    <dgm:cxn modelId="{C3A317B8-52BE-4D2E-8C93-E0C43330F71D}" type="presOf" srcId="{D9B0A0EE-ACC1-42C2-BCED-8EB502F647D7}" destId="{3DEBEFEB-78EC-4FB8-8406-B2FCF824F68C}" srcOrd="0" destOrd="0" presId="urn:microsoft.com/office/officeart/2005/8/layout/list1"/>
    <dgm:cxn modelId="{CEA54806-5A33-428C-9213-EB7CB91F0344}" type="presOf" srcId="{CA4D3F61-2614-405D-A02B-E21798AD0566}" destId="{56E69C88-E8DB-4C0E-AEF1-123BEAFB1CA1}" srcOrd="1" destOrd="0" presId="urn:microsoft.com/office/officeart/2005/8/layout/list1"/>
    <dgm:cxn modelId="{EF01757C-E939-4AE9-933A-53218B594BCF}" type="presOf" srcId="{0EA44FEB-BAB0-4E53-B73F-8BB89F9306A2}" destId="{26A44F44-E037-4CC2-BC3D-BF38FFED9887}" srcOrd="0" destOrd="0" presId="urn:microsoft.com/office/officeart/2005/8/layout/list1"/>
    <dgm:cxn modelId="{7323B137-D27B-40FD-9593-F0596E910936}" type="presOf" srcId="{CA4D3F61-2614-405D-A02B-E21798AD0566}" destId="{7DF739D6-DFDB-4094-A0E7-E111A65D8D90}" srcOrd="0" destOrd="0" presId="urn:microsoft.com/office/officeart/2005/8/layout/list1"/>
    <dgm:cxn modelId="{A6FEAB98-1C26-4505-8D43-A10A44DCD2CA}" srcId="{9A088C65-3A13-4181-93FA-05FC3C7666F0}" destId="{0EA44FEB-BAB0-4E53-B73F-8BB89F9306A2}" srcOrd="1" destOrd="0" parTransId="{530E7527-FEEB-4068-8D2F-DDCDC6880066}" sibTransId="{D45793F8-223F-4698-937E-6515CE9D5ADA}"/>
    <dgm:cxn modelId="{04DDB8E1-05FF-4E07-874F-B0F0E12802D7}" srcId="{9A088C65-3A13-4181-93FA-05FC3C7666F0}" destId="{D9B0A0EE-ACC1-42C2-BCED-8EB502F647D7}" srcOrd="0" destOrd="0" parTransId="{939387B7-8AFB-4E4E-8680-111E81AF5F5F}" sibTransId="{AF68411C-6B5D-4371-B6B6-2398C17A2B7F}"/>
    <dgm:cxn modelId="{4218D2C5-0BB5-4F3C-8C29-D4B8C59FC5F6}" type="presOf" srcId="{9A088C65-3A13-4181-93FA-05FC3C7666F0}" destId="{D7626981-E8D1-41DF-805D-18551F328D14}" srcOrd="0" destOrd="0" presId="urn:microsoft.com/office/officeart/2005/8/layout/list1"/>
    <dgm:cxn modelId="{BE10B9E5-D85B-44CA-9250-8E4E21BBFD6A}" srcId="{9A088C65-3A13-4181-93FA-05FC3C7666F0}" destId="{CA4D3F61-2614-405D-A02B-E21798AD0566}" srcOrd="2" destOrd="0" parTransId="{2C19947A-0C89-4A0C-8895-ADE1D3E41EF3}" sibTransId="{15FB013A-F67C-4886-AFC1-8F20B49AEF59}"/>
    <dgm:cxn modelId="{AEF616E5-5E4F-407F-B1E3-65B455A6B1B2}" type="presParOf" srcId="{D7626981-E8D1-41DF-805D-18551F328D14}" destId="{113D8EE1-AB54-47B4-AA92-B76A6ADBE282}" srcOrd="0" destOrd="0" presId="urn:microsoft.com/office/officeart/2005/8/layout/list1"/>
    <dgm:cxn modelId="{3CDB5700-29D2-4A41-AED7-CA0396FE06EF}" type="presParOf" srcId="{113D8EE1-AB54-47B4-AA92-B76A6ADBE282}" destId="{3DEBEFEB-78EC-4FB8-8406-B2FCF824F68C}" srcOrd="0" destOrd="0" presId="urn:microsoft.com/office/officeart/2005/8/layout/list1"/>
    <dgm:cxn modelId="{1EAF1181-EF5F-457F-B2F0-497384AE0571}" type="presParOf" srcId="{113D8EE1-AB54-47B4-AA92-B76A6ADBE282}" destId="{C8322DF4-5232-4063-AA25-E4C4C5607C93}" srcOrd="1" destOrd="0" presId="urn:microsoft.com/office/officeart/2005/8/layout/list1"/>
    <dgm:cxn modelId="{2B3D762E-6C73-467B-A53C-A94B49A60187}" type="presParOf" srcId="{D7626981-E8D1-41DF-805D-18551F328D14}" destId="{DD3D987E-6F0D-4055-9FD0-A020BEE56495}" srcOrd="1" destOrd="0" presId="urn:microsoft.com/office/officeart/2005/8/layout/list1"/>
    <dgm:cxn modelId="{8189466B-C407-40FF-ABFE-7583A65F463D}" type="presParOf" srcId="{D7626981-E8D1-41DF-805D-18551F328D14}" destId="{77337027-FA9E-4727-963F-A9BE555D3337}" srcOrd="2" destOrd="0" presId="urn:microsoft.com/office/officeart/2005/8/layout/list1"/>
    <dgm:cxn modelId="{4B717D4E-612A-46FF-A98C-3DB1E45C0CDC}" type="presParOf" srcId="{D7626981-E8D1-41DF-805D-18551F328D14}" destId="{3F7D282F-1962-4941-8F4F-F4AA0A280164}" srcOrd="3" destOrd="0" presId="urn:microsoft.com/office/officeart/2005/8/layout/list1"/>
    <dgm:cxn modelId="{8CA682C7-A508-4985-9373-0CD14098EBA2}" type="presParOf" srcId="{D7626981-E8D1-41DF-805D-18551F328D14}" destId="{83A50C6C-217B-495C-B46C-CD5EA95C006A}" srcOrd="4" destOrd="0" presId="urn:microsoft.com/office/officeart/2005/8/layout/list1"/>
    <dgm:cxn modelId="{E63F9D15-A9F0-4191-BC95-1E33EC41D499}" type="presParOf" srcId="{83A50C6C-217B-495C-B46C-CD5EA95C006A}" destId="{26A44F44-E037-4CC2-BC3D-BF38FFED9887}" srcOrd="0" destOrd="0" presId="urn:microsoft.com/office/officeart/2005/8/layout/list1"/>
    <dgm:cxn modelId="{BB0014D5-6F84-44A5-9A40-06BB4F85F9B5}" type="presParOf" srcId="{83A50C6C-217B-495C-B46C-CD5EA95C006A}" destId="{B5AF523E-4421-4F0B-AF82-BD3FAD38F131}" srcOrd="1" destOrd="0" presId="urn:microsoft.com/office/officeart/2005/8/layout/list1"/>
    <dgm:cxn modelId="{E9018434-541D-447A-B168-06187CE0C09D}" type="presParOf" srcId="{D7626981-E8D1-41DF-805D-18551F328D14}" destId="{2DE7DD60-B7D2-44C5-810D-98E14BEAD89F}" srcOrd="5" destOrd="0" presId="urn:microsoft.com/office/officeart/2005/8/layout/list1"/>
    <dgm:cxn modelId="{AF27A41A-C38A-4856-B4EB-8004D77B007E}" type="presParOf" srcId="{D7626981-E8D1-41DF-805D-18551F328D14}" destId="{DB048B62-9C44-4E37-BDED-DA542F72F2EA}" srcOrd="6" destOrd="0" presId="urn:microsoft.com/office/officeart/2005/8/layout/list1"/>
    <dgm:cxn modelId="{37F5F500-7CAC-41A6-9B3C-B178540E5759}" type="presParOf" srcId="{D7626981-E8D1-41DF-805D-18551F328D14}" destId="{D86ED3AE-E89F-41AD-AE06-14656F291413}" srcOrd="7" destOrd="0" presId="urn:microsoft.com/office/officeart/2005/8/layout/list1"/>
    <dgm:cxn modelId="{E1920891-1BBD-4390-8638-0A501D4548CD}" type="presParOf" srcId="{D7626981-E8D1-41DF-805D-18551F328D14}" destId="{18666BA6-E44F-41D1-BC84-B65AAA533D28}" srcOrd="8" destOrd="0" presId="urn:microsoft.com/office/officeart/2005/8/layout/list1"/>
    <dgm:cxn modelId="{68C4F568-258F-4BC7-9714-FB8A9EA27CB4}" type="presParOf" srcId="{18666BA6-E44F-41D1-BC84-B65AAA533D28}" destId="{7DF739D6-DFDB-4094-A0E7-E111A65D8D90}" srcOrd="0" destOrd="0" presId="urn:microsoft.com/office/officeart/2005/8/layout/list1"/>
    <dgm:cxn modelId="{D2E72777-6858-4E7F-8D74-92532DC87952}" type="presParOf" srcId="{18666BA6-E44F-41D1-BC84-B65AAA533D28}" destId="{56E69C88-E8DB-4C0E-AEF1-123BEAFB1CA1}" srcOrd="1" destOrd="0" presId="urn:microsoft.com/office/officeart/2005/8/layout/list1"/>
    <dgm:cxn modelId="{58DC9857-3600-47BD-81FD-9A757480F3AB}" type="presParOf" srcId="{D7626981-E8D1-41DF-805D-18551F328D14}" destId="{08916628-D744-4259-B823-1E45CE81503B}" srcOrd="9" destOrd="0" presId="urn:microsoft.com/office/officeart/2005/8/layout/list1"/>
    <dgm:cxn modelId="{18E86D78-63F5-498E-B22C-F686E723EB79}" type="presParOf" srcId="{D7626981-E8D1-41DF-805D-18551F328D14}" destId="{4BF6AB5C-7D63-4AD0-A8C7-45ED21E4C5B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0F88638-5003-425B-A575-69A5D0AA4749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D58774-D5DD-4DE8-9854-51583F52A92E}">
      <dgm:prSet phldrT="[Текст]" custT="1"/>
      <dgm:spPr/>
      <dgm:t>
        <a:bodyPr/>
        <a:lstStyle/>
        <a:p>
          <a:r>
            <a:rPr lang="ru-RU" sz="1600" b="1" dirty="0" smtClean="0"/>
            <a:t>БАНАНЫ</a:t>
          </a:r>
        </a:p>
        <a:p>
          <a:r>
            <a:rPr lang="ru-RU" sz="1600" b="1" dirty="0" smtClean="0"/>
            <a:t>АНАНАС</a:t>
          </a:r>
        </a:p>
        <a:p>
          <a:r>
            <a:rPr lang="ru-RU" sz="1600" b="1" dirty="0" smtClean="0"/>
            <a:t>АВОКАДА</a:t>
          </a:r>
        </a:p>
        <a:p>
          <a:r>
            <a:rPr lang="ru-RU" sz="1600" b="1" dirty="0" smtClean="0"/>
            <a:t>ЦИТРУСЫ</a:t>
          </a:r>
          <a:endParaRPr lang="ru-RU" sz="1600" b="1" dirty="0"/>
        </a:p>
      </dgm:t>
    </dgm:pt>
    <dgm:pt modelId="{F09A28E1-DBA5-412E-A62E-1AF618368458}" type="parTrans" cxnId="{4C38ABF1-E8E6-4019-86C2-7573946CFAE1}">
      <dgm:prSet/>
      <dgm:spPr/>
      <dgm:t>
        <a:bodyPr/>
        <a:lstStyle/>
        <a:p>
          <a:endParaRPr lang="ru-RU"/>
        </a:p>
      </dgm:t>
    </dgm:pt>
    <dgm:pt modelId="{869F7C54-23EA-4DFC-913E-BE834002F7F1}" type="sibTrans" cxnId="{4C38ABF1-E8E6-4019-86C2-7573946CFAE1}">
      <dgm:prSet/>
      <dgm:spPr/>
      <dgm:t>
        <a:bodyPr/>
        <a:lstStyle/>
        <a:p>
          <a:endParaRPr lang="ru-RU"/>
        </a:p>
      </dgm:t>
    </dgm:pt>
    <dgm:pt modelId="{443EADA7-798C-4D1F-AB41-ED1271C4E975}">
      <dgm:prSet phldrT="[Текст]" custT="1"/>
      <dgm:spPr/>
      <dgm:t>
        <a:bodyPr/>
        <a:lstStyle/>
        <a:p>
          <a:r>
            <a:rPr lang="ru-RU" sz="1200" b="1" dirty="0" smtClean="0"/>
            <a:t>РЫБА,</a:t>
          </a:r>
        </a:p>
        <a:p>
          <a:r>
            <a:rPr lang="ru-RU" sz="1200" b="1" dirty="0" smtClean="0"/>
            <a:t>КУРИННЫЙ БУЛЬОН,</a:t>
          </a:r>
        </a:p>
        <a:p>
          <a:r>
            <a:rPr lang="ru-RU" sz="1200" b="1" dirty="0" smtClean="0"/>
            <a:t>ФИТО ЧАЙ</a:t>
          </a:r>
        </a:p>
        <a:p>
          <a:r>
            <a:rPr lang="ru-RU" sz="1200" b="1" dirty="0" smtClean="0"/>
            <a:t> </a:t>
          </a:r>
          <a:endParaRPr lang="ru-RU" sz="1200" b="1" dirty="0"/>
        </a:p>
      </dgm:t>
    </dgm:pt>
    <dgm:pt modelId="{F06C2916-B5A3-4E6D-826F-D8BF14A3D0E8}" type="parTrans" cxnId="{4A2A6844-3F65-4345-83D5-31D3094BC152}">
      <dgm:prSet/>
      <dgm:spPr/>
      <dgm:t>
        <a:bodyPr/>
        <a:lstStyle/>
        <a:p>
          <a:endParaRPr lang="ru-RU"/>
        </a:p>
      </dgm:t>
    </dgm:pt>
    <dgm:pt modelId="{61445255-F2AC-4CB1-AFC6-6C624F127B8D}" type="sibTrans" cxnId="{4A2A6844-3F65-4345-83D5-31D3094BC152}">
      <dgm:prSet/>
      <dgm:spPr/>
      <dgm:t>
        <a:bodyPr/>
        <a:lstStyle/>
        <a:p>
          <a:endParaRPr lang="ru-RU"/>
        </a:p>
      </dgm:t>
    </dgm:pt>
    <dgm:pt modelId="{02B8A6CB-0083-45FD-8FD2-5643CF97A078}">
      <dgm:prSet phldrT="[Текст]" custT="1"/>
      <dgm:spPr/>
      <dgm:t>
        <a:bodyPr/>
        <a:lstStyle/>
        <a:p>
          <a:r>
            <a:rPr lang="ru-RU" sz="1600" dirty="0" smtClean="0"/>
            <a:t>ОРЕХИ,</a:t>
          </a:r>
        </a:p>
        <a:p>
          <a:r>
            <a:rPr lang="ru-RU" sz="1600" dirty="0" smtClean="0"/>
            <a:t>ШОКОЛАД,</a:t>
          </a:r>
        </a:p>
        <a:p>
          <a:r>
            <a:rPr lang="ru-RU" sz="1600" dirty="0" smtClean="0"/>
            <a:t>ВОДА</a:t>
          </a:r>
          <a:endParaRPr lang="ru-RU" sz="1600" dirty="0"/>
        </a:p>
      </dgm:t>
    </dgm:pt>
    <dgm:pt modelId="{80C477F5-C309-45D7-815A-41F66C991607}" type="parTrans" cxnId="{15E6C1F4-DC38-4B42-B94F-BC2F4D82D988}">
      <dgm:prSet/>
      <dgm:spPr/>
      <dgm:t>
        <a:bodyPr/>
        <a:lstStyle/>
        <a:p>
          <a:endParaRPr lang="ru-RU"/>
        </a:p>
      </dgm:t>
    </dgm:pt>
    <dgm:pt modelId="{8E4EB818-3C0F-4104-A947-51360389DC64}" type="sibTrans" cxnId="{15E6C1F4-DC38-4B42-B94F-BC2F4D82D988}">
      <dgm:prSet/>
      <dgm:spPr/>
      <dgm:t>
        <a:bodyPr/>
        <a:lstStyle/>
        <a:p>
          <a:endParaRPr lang="ru-RU"/>
        </a:p>
      </dgm:t>
    </dgm:pt>
    <dgm:pt modelId="{2E5A9649-7042-480C-950E-299CFC35BF05}">
      <dgm:prSet phldrT="[Текст]" custT="1"/>
      <dgm:spPr/>
      <dgm:t>
        <a:bodyPr/>
        <a:lstStyle/>
        <a:p>
          <a:r>
            <a:rPr lang="ru-RU" sz="1800" dirty="0" smtClean="0"/>
            <a:t>ПОМАГАЕТ СТИМУЛИРОВАТЬ  ВЫРОБОТКЕ  ГОРМОНА СЧАСТЬЯ - СЕРОТАНИНА</a:t>
          </a:r>
          <a:endParaRPr lang="ru-RU" sz="1800" dirty="0"/>
        </a:p>
      </dgm:t>
    </dgm:pt>
    <dgm:pt modelId="{510C7942-D6EC-4EA0-8EDF-2E121D51311F}" type="parTrans" cxnId="{E3419F6E-2E36-4252-B2AF-8127DD810A0D}">
      <dgm:prSet/>
      <dgm:spPr/>
      <dgm:t>
        <a:bodyPr/>
        <a:lstStyle/>
        <a:p>
          <a:endParaRPr lang="ru-RU"/>
        </a:p>
      </dgm:t>
    </dgm:pt>
    <dgm:pt modelId="{6B185866-CCE2-46BA-8181-605D2FB1EC7A}" type="sibTrans" cxnId="{E3419F6E-2E36-4252-B2AF-8127DD810A0D}">
      <dgm:prSet/>
      <dgm:spPr/>
      <dgm:t>
        <a:bodyPr/>
        <a:lstStyle/>
        <a:p>
          <a:endParaRPr lang="ru-RU"/>
        </a:p>
      </dgm:t>
    </dgm:pt>
    <dgm:pt modelId="{8889AA37-6EE2-41C8-A108-42FE80005A37}" type="pres">
      <dgm:prSet presAssocID="{80F88638-5003-425B-A575-69A5D0AA474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082773-4FBE-4E69-8848-6A3411E02198}" type="pres">
      <dgm:prSet presAssocID="{80F88638-5003-425B-A575-69A5D0AA4749}" presName="ellipse" presStyleLbl="trBgShp" presStyleIdx="0" presStyleCnt="1" custFlipVert="0" custFlipHor="1" custScaleX="165988" custScaleY="137470" custLinFactNeighborX="-13407" custLinFactNeighborY="-10762"/>
      <dgm:spPr/>
    </dgm:pt>
    <dgm:pt modelId="{4FEC575B-8E6D-4B26-9211-E59EF15960AB}" type="pres">
      <dgm:prSet presAssocID="{80F88638-5003-425B-A575-69A5D0AA4749}" presName="arrow1" presStyleLbl="fgShp" presStyleIdx="0" presStyleCnt="1" custFlipHor="1" custScaleX="31251" custScaleY="112258" custLinFactNeighborX="-31087" custLinFactNeighborY="-3372"/>
      <dgm:spPr/>
    </dgm:pt>
    <dgm:pt modelId="{6F95FEAB-0660-4BDC-B964-B20A4123D025}" type="pres">
      <dgm:prSet presAssocID="{80F88638-5003-425B-A575-69A5D0AA4749}" presName="rectangle" presStyleLbl="revTx" presStyleIdx="0" presStyleCnt="1" custScaleX="155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CAC49-8C99-4ADA-BD97-8F250B136958}" type="pres">
      <dgm:prSet presAssocID="{443EADA7-798C-4D1F-AB41-ED1271C4E975}" presName="item1" presStyleLbl="node1" presStyleIdx="0" presStyleCnt="3" custAng="1502652" custScaleX="130940" custScaleY="94397" custLinFactX="100000" custLinFactNeighborX="117244" custLinFactNeighborY="-22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F4F30-B047-4A95-B691-3E3326F7CBD0}" type="pres">
      <dgm:prSet presAssocID="{02B8A6CB-0083-45FD-8FD2-5643CF97A078}" presName="item2" presStyleLbl="node1" presStyleIdx="1" presStyleCnt="3" custAng="1385810" custScaleX="157873" custLinFactX="100000" custLinFactY="49052" custLinFactNeighborX="14692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C5940-B3A8-471C-8E10-6822509BD2CE}" type="pres">
      <dgm:prSet presAssocID="{2E5A9649-7042-480C-950E-299CFC35BF05}" presName="item3" presStyleLbl="node1" presStyleIdx="2" presStyleCnt="3" custAng="20791004" custScaleX="158811" custScaleY="109251" custLinFactX="-100000" custLinFactY="69415" custLinFactNeighborX="-15110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86F501-05CD-4DB2-99A2-B9E71F718ACC}" type="pres">
      <dgm:prSet presAssocID="{80F88638-5003-425B-A575-69A5D0AA4749}" presName="funnel" presStyleLbl="trAlignAcc1" presStyleIdx="0" presStyleCnt="1" custScaleX="163246" custScaleY="105379" custLinFactNeighborX="-11067" custLinFactNeighborY="3148"/>
      <dgm:spPr/>
    </dgm:pt>
  </dgm:ptLst>
  <dgm:cxnLst>
    <dgm:cxn modelId="{45432814-72BE-4390-928D-6F4570514DF5}" type="presOf" srcId="{80F88638-5003-425B-A575-69A5D0AA4749}" destId="{8889AA37-6EE2-41C8-A108-42FE80005A37}" srcOrd="0" destOrd="0" presId="urn:microsoft.com/office/officeart/2005/8/layout/funnel1"/>
    <dgm:cxn modelId="{071AC151-F232-4FCC-B558-8D94C96A72DA}" type="presOf" srcId="{2E5A9649-7042-480C-950E-299CFC35BF05}" destId="{6F95FEAB-0660-4BDC-B964-B20A4123D025}" srcOrd="0" destOrd="0" presId="urn:microsoft.com/office/officeart/2005/8/layout/funnel1"/>
    <dgm:cxn modelId="{40A2F30B-E62B-4D1E-B128-07DBFE7AE524}" type="presOf" srcId="{02B8A6CB-0083-45FD-8FD2-5643CF97A078}" destId="{02ECAC49-8C99-4ADA-BD97-8F250B136958}" srcOrd="0" destOrd="0" presId="urn:microsoft.com/office/officeart/2005/8/layout/funnel1"/>
    <dgm:cxn modelId="{15E6C1F4-DC38-4B42-B94F-BC2F4D82D988}" srcId="{80F88638-5003-425B-A575-69A5D0AA4749}" destId="{02B8A6CB-0083-45FD-8FD2-5643CF97A078}" srcOrd="2" destOrd="0" parTransId="{80C477F5-C309-45D7-815A-41F66C991607}" sibTransId="{8E4EB818-3C0F-4104-A947-51360389DC64}"/>
    <dgm:cxn modelId="{4C38ABF1-E8E6-4019-86C2-7573946CFAE1}" srcId="{80F88638-5003-425B-A575-69A5D0AA4749}" destId="{91D58774-D5DD-4DE8-9854-51583F52A92E}" srcOrd="0" destOrd="0" parTransId="{F09A28E1-DBA5-412E-A62E-1AF618368458}" sibTransId="{869F7C54-23EA-4DFC-913E-BE834002F7F1}"/>
    <dgm:cxn modelId="{F9B6EF3B-9FFB-4864-9512-19AB43E1A6F1}" type="presOf" srcId="{443EADA7-798C-4D1F-AB41-ED1271C4E975}" destId="{AFBF4F30-B047-4A95-B691-3E3326F7CBD0}" srcOrd="0" destOrd="0" presId="urn:microsoft.com/office/officeart/2005/8/layout/funnel1"/>
    <dgm:cxn modelId="{FA7A720F-6435-4D7F-9B9A-9D7FF14C229D}" type="presOf" srcId="{91D58774-D5DD-4DE8-9854-51583F52A92E}" destId="{4C1C5940-B3A8-471C-8E10-6822509BD2CE}" srcOrd="0" destOrd="0" presId="urn:microsoft.com/office/officeart/2005/8/layout/funnel1"/>
    <dgm:cxn modelId="{4A2A6844-3F65-4345-83D5-31D3094BC152}" srcId="{80F88638-5003-425B-A575-69A5D0AA4749}" destId="{443EADA7-798C-4D1F-AB41-ED1271C4E975}" srcOrd="1" destOrd="0" parTransId="{F06C2916-B5A3-4E6D-826F-D8BF14A3D0E8}" sibTransId="{61445255-F2AC-4CB1-AFC6-6C624F127B8D}"/>
    <dgm:cxn modelId="{E3419F6E-2E36-4252-B2AF-8127DD810A0D}" srcId="{80F88638-5003-425B-A575-69A5D0AA4749}" destId="{2E5A9649-7042-480C-950E-299CFC35BF05}" srcOrd="3" destOrd="0" parTransId="{510C7942-D6EC-4EA0-8EDF-2E121D51311F}" sibTransId="{6B185866-CCE2-46BA-8181-605D2FB1EC7A}"/>
    <dgm:cxn modelId="{777F7873-1E39-4C2C-B8B9-DBBFCB662363}" type="presParOf" srcId="{8889AA37-6EE2-41C8-A108-42FE80005A37}" destId="{96082773-4FBE-4E69-8848-6A3411E02198}" srcOrd="0" destOrd="0" presId="urn:microsoft.com/office/officeart/2005/8/layout/funnel1"/>
    <dgm:cxn modelId="{B18BFED2-D6A1-4215-9D42-3F1A8065DEB2}" type="presParOf" srcId="{8889AA37-6EE2-41C8-A108-42FE80005A37}" destId="{4FEC575B-8E6D-4B26-9211-E59EF15960AB}" srcOrd="1" destOrd="0" presId="urn:microsoft.com/office/officeart/2005/8/layout/funnel1"/>
    <dgm:cxn modelId="{4C42B536-27A1-4DDD-89F1-C3A9C230764C}" type="presParOf" srcId="{8889AA37-6EE2-41C8-A108-42FE80005A37}" destId="{6F95FEAB-0660-4BDC-B964-B20A4123D025}" srcOrd="2" destOrd="0" presId="urn:microsoft.com/office/officeart/2005/8/layout/funnel1"/>
    <dgm:cxn modelId="{32EF3EB9-3B82-46B2-874D-03FC2F1966B4}" type="presParOf" srcId="{8889AA37-6EE2-41C8-A108-42FE80005A37}" destId="{02ECAC49-8C99-4ADA-BD97-8F250B136958}" srcOrd="3" destOrd="0" presId="urn:microsoft.com/office/officeart/2005/8/layout/funnel1"/>
    <dgm:cxn modelId="{A8599EF8-97D6-4753-968D-2A8341DC015C}" type="presParOf" srcId="{8889AA37-6EE2-41C8-A108-42FE80005A37}" destId="{AFBF4F30-B047-4A95-B691-3E3326F7CBD0}" srcOrd="4" destOrd="0" presId="urn:microsoft.com/office/officeart/2005/8/layout/funnel1"/>
    <dgm:cxn modelId="{0B4F1E7B-C7D3-4FF7-BC9B-DEC63B11D5BB}" type="presParOf" srcId="{8889AA37-6EE2-41C8-A108-42FE80005A37}" destId="{4C1C5940-B3A8-471C-8E10-6822509BD2CE}" srcOrd="5" destOrd="0" presId="urn:microsoft.com/office/officeart/2005/8/layout/funnel1"/>
    <dgm:cxn modelId="{D99EBF90-3CB1-4059-9F19-EE2608320186}" type="presParOf" srcId="{8889AA37-6EE2-41C8-A108-42FE80005A37}" destId="{F986F501-05CD-4DB2-99A2-B9E71F718AC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E280AA-A954-46DF-9977-1EA416F859AE}">
      <dsp:nvSpPr>
        <dsp:cNvPr id="0" name=""/>
        <dsp:cNvSpPr/>
      </dsp:nvSpPr>
      <dsp:spPr>
        <a:xfrm rot="10800000">
          <a:off x="72001" y="460"/>
          <a:ext cx="6264708" cy="8805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8308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ЭУСТРЕСС</a:t>
          </a:r>
          <a:endParaRPr lang="ru-RU" sz="2400" kern="1200" dirty="0"/>
        </a:p>
      </dsp:txBody>
      <dsp:txXfrm rot="10800000">
        <a:off x="292144" y="460"/>
        <a:ext cx="6044565" cy="880572"/>
      </dsp:txXfrm>
    </dsp:sp>
    <dsp:sp modelId="{73AE38E8-F67F-4BBF-AF0D-4CE636408E44}">
      <dsp:nvSpPr>
        <dsp:cNvPr id="0" name=""/>
        <dsp:cNvSpPr/>
      </dsp:nvSpPr>
      <dsp:spPr>
        <a:xfrm>
          <a:off x="418723" y="460"/>
          <a:ext cx="1309472" cy="88057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78D4D4-5B1B-4A6F-9285-DE20C36309F4}">
      <dsp:nvSpPr>
        <dsp:cNvPr id="0" name=""/>
        <dsp:cNvSpPr/>
      </dsp:nvSpPr>
      <dsp:spPr>
        <a:xfrm rot="10800000">
          <a:off x="72001" y="1143889"/>
          <a:ext cx="6264708" cy="8805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8308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ДИСТРЕСС</a:t>
          </a:r>
          <a:endParaRPr lang="ru-RU" sz="2400" kern="1200" dirty="0"/>
        </a:p>
      </dsp:txBody>
      <dsp:txXfrm rot="10800000">
        <a:off x="292144" y="1143889"/>
        <a:ext cx="6044565" cy="880572"/>
      </dsp:txXfrm>
    </dsp:sp>
    <dsp:sp modelId="{AAB07F3A-4DAF-41B0-9D50-C371E838640D}">
      <dsp:nvSpPr>
        <dsp:cNvPr id="0" name=""/>
        <dsp:cNvSpPr/>
      </dsp:nvSpPr>
      <dsp:spPr>
        <a:xfrm>
          <a:off x="418727" y="1143889"/>
          <a:ext cx="1309463" cy="88057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A4A6AD-4935-4ED3-A23F-D36A033AD3E6}">
      <dsp:nvSpPr>
        <dsp:cNvPr id="0" name=""/>
        <dsp:cNvSpPr/>
      </dsp:nvSpPr>
      <dsp:spPr>
        <a:xfrm rot="10800000">
          <a:off x="-1" y="2287319"/>
          <a:ext cx="6408714" cy="8805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830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           </a:t>
          </a:r>
          <a:r>
            <a:rPr lang="ru-RU" sz="2400" kern="1200" dirty="0" smtClean="0"/>
            <a:t>ЭМОЦИОНАЛЬНЫЙ СТРЕСС</a:t>
          </a:r>
          <a:endParaRPr lang="ru-RU" sz="2400" kern="1200" dirty="0"/>
        </a:p>
      </dsp:txBody>
      <dsp:txXfrm rot="10800000">
        <a:off x="220142" y="2287319"/>
        <a:ext cx="6188571" cy="880572"/>
      </dsp:txXfrm>
    </dsp:sp>
    <dsp:sp modelId="{5D4B9CDE-7772-433A-8B2A-78ABD0549B8C}">
      <dsp:nvSpPr>
        <dsp:cNvPr id="0" name=""/>
        <dsp:cNvSpPr/>
      </dsp:nvSpPr>
      <dsp:spPr>
        <a:xfrm>
          <a:off x="418723" y="2287319"/>
          <a:ext cx="1309472" cy="88057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721F0-170D-4E59-97D6-EBBB75E77F41}">
      <dsp:nvSpPr>
        <dsp:cNvPr id="0" name=""/>
        <dsp:cNvSpPr/>
      </dsp:nvSpPr>
      <dsp:spPr>
        <a:xfrm rot="10800000">
          <a:off x="-1" y="0"/>
          <a:ext cx="6336706" cy="86325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670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            </a:t>
          </a:r>
          <a:r>
            <a:rPr lang="ru-RU" sz="2400" kern="1200" dirty="0" smtClean="0"/>
            <a:t>ПСИХОЛОГИЧЕСКИЙ СТРЕСС</a:t>
          </a:r>
          <a:endParaRPr lang="ru-RU" sz="2400" kern="1200" dirty="0"/>
        </a:p>
      </dsp:txBody>
      <dsp:txXfrm rot="10800000">
        <a:off x="215812" y="0"/>
        <a:ext cx="6120893" cy="863252"/>
      </dsp:txXfrm>
    </dsp:sp>
    <dsp:sp modelId="{A9FB6625-DCB8-4715-88B2-D779BF38E6FA}">
      <dsp:nvSpPr>
        <dsp:cNvPr id="0" name=""/>
        <dsp:cNvSpPr/>
      </dsp:nvSpPr>
      <dsp:spPr>
        <a:xfrm>
          <a:off x="347980" y="843"/>
          <a:ext cx="1344515" cy="86325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4E6520-BD7D-4384-B2F7-8E8D30BF64AC}">
      <dsp:nvSpPr>
        <dsp:cNvPr id="0" name=""/>
        <dsp:cNvSpPr/>
      </dsp:nvSpPr>
      <dsp:spPr>
        <a:xfrm rot="4396374">
          <a:off x="1452604" y="742682"/>
          <a:ext cx="4006342" cy="3301741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1F6880-6DB5-4D9C-A176-9007CC96683B}">
      <dsp:nvSpPr>
        <dsp:cNvPr id="0" name=""/>
        <dsp:cNvSpPr/>
      </dsp:nvSpPr>
      <dsp:spPr>
        <a:xfrm>
          <a:off x="2937571" y="1328900"/>
          <a:ext cx="104358" cy="104358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2F0B1B-ACB3-4674-9CDF-3F784C8B8BC9}">
      <dsp:nvSpPr>
        <dsp:cNvPr id="0" name=""/>
        <dsp:cNvSpPr/>
      </dsp:nvSpPr>
      <dsp:spPr>
        <a:xfrm>
          <a:off x="3652143" y="1905268"/>
          <a:ext cx="104358" cy="104358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4C93CD-1CA0-425C-8896-CF4B53D1EB22}">
      <dsp:nvSpPr>
        <dsp:cNvPr id="0" name=""/>
        <dsp:cNvSpPr/>
      </dsp:nvSpPr>
      <dsp:spPr>
        <a:xfrm>
          <a:off x="4187676" y="2579292"/>
          <a:ext cx="104358" cy="104358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715F3E-E726-45E5-B326-05C0C197083E}">
      <dsp:nvSpPr>
        <dsp:cNvPr id="0" name=""/>
        <dsp:cNvSpPr/>
      </dsp:nvSpPr>
      <dsp:spPr>
        <a:xfrm>
          <a:off x="1112487" y="0"/>
          <a:ext cx="1948352" cy="765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ВНЕШНОСТЬ</a:t>
          </a:r>
          <a:endParaRPr lang="ru-RU" sz="1800" b="1" kern="1200" dirty="0"/>
        </a:p>
      </dsp:txBody>
      <dsp:txXfrm>
        <a:off x="1112487" y="0"/>
        <a:ext cx="1948352" cy="765936"/>
      </dsp:txXfrm>
    </dsp:sp>
    <dsp:sp modelId="{EA8E7783-4C74-4F35-9405-EA20B4317E26}">
      <dsp:nvSpPr>
        <dsp:cNvPr id="0" name=""/>
        <dsp:cNvSpPr/>
      </dsp:nvSpPr>
      <dsp:spPr>
        <a:xfrm>
          <a:off x="2881886" y="622917"/>
          <a:ext cx="2843540" cy="765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РАБОТА</a:t>
          </a:r>
          <a:endParaRPr lang="ru-RU" sz="1800" b="1" kern="1200" dirty="0"/>
        </a:p>
      </dsp:txBody>
      <dsp:txXfrm>
        <a:off x="2881886" y="622917"/>
        <a:ext cx="2843540" cy="765936"/>
      </dsp:txXfrm>
    </dsp:sp>
    <dsp:sp modelId="{A632BD22-68FF-451D-BA5E-DD348531E197}">
      <dsp:nvSpPr>
        <dsp:cNvPr id="0" name=""/>
        <dsp:cNvSpPr/>
      </dsp:nvSpPr>
      <dsp:spPr>
        <a:xfrm>
          <a:off x="162590" y="975661"/>
          <a:ext cx="2264301" cy="765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СОЦИАЛЬНЫЕ ФАКТОРЫ</a:t>
          </a:r>
          <a:endParaRPr lang="ru-RU" sz="1800" b="1" kern="1200" dirty="0"/>
        </a:p>
      </dsp:txBody>
      <dsp:txXfrm>
        <a:off x="162590" y="975661"/>
        <a:ext cx="2264301" cy="765936"/>
      </dsp:txXfrm>
    </dsp:sp>
    <dsp:sp modelId="{418EB23B-9B58-4AAF-A3C0-8501E83542B4}">
      <dsp:nvSpPr>
        <dsp:cNvPr id="0" name=""/>
        <dsp:cNvSpPr/>
      </dsp:nvSpPr>
      <dsp:spPr>
        <a:xfrm>
          <a:off x="4416870" y="1797213"/>
          <a:ext cx="1737719" cy="765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ЗДОРОВЬЕ</a:t>
          </a:r>
          <a:endParaRPr lang="ru-RU" sz="1800" b="1" kern="1200" dirty="0"/>
        </a:p>
      </dsp:txBody>
      <dsp:txXfrm>
        <a:off x="4416870" y="1797213"/>
        <a:ext cx="1737719" cy="765936"/>
      </dsp:txXfrm>
    </dsp:sp>
    <dsp:sp modelId="{B03E7B81-CF3C-4B37-AC3C-01E15FC2D48F}">
      <dsp:nvSpPr>
        <dsp:cNvPr id="0" name=""/>
        <dsp:cNvSpPr/>
      </dsp:nvSpPr>
      <dsp:spPr>
        <a:xfrm>
          <a:off x="1971579" y="2544097"/>
          <a:ext cx="2632908" cy="765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ПЕРЕМЕНЫ В ЖИЗНИ</a:t>
          </a:r>
          <a:endParaRPr lang="ru-RU" sz="1800" b="1" kern="1200" dirty="0"/>
        </a:p>
      </dsp:txBody>
      <dsp:txXfrm>
        <a:off x="1971579" y="2544097"/>
        <a:ext cx="2632908" cy="7659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5A37C7-F1EB-42DB-AAA2-B7AC3A8B3D66}">
      <dsp:nvSpPr>
        <dsp:cNvPr id="0" name=""/>
        <dsp:cNvSpPr/>
      </dsp:nvSpPr>
      <dsp:spPr>
        <a:xfrm rot="5400000">
          <a:off x="419008" y="1470028"/>
          <a:ext cx="983491" cy="71699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CB3A05-50DA-409B-8421-8AC271E6BC47}">
      <dsp:nvSpPr>
        <dsp:cNvPr id="0" name=""/>
        <dsp:cNvSpPr/>
      </dsp:nvSpPr>
      <dsp:spPr>
        <a:xfrm>
          <a:off x="69921" y="334984"/>
          <a:ext cx="2153360" cy="97396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ЗАГРУЖНОСТЬ МЕДСЕСТРЫ</a:t>
          </a:r>
          <a:endParaRPr lang="ru-RU" sz="1800" kern="1200" dirty="0"/>
        </a:p>
      </dsp:txBody>
      <dsp:txXfrm>
        <a:off x="117475" y="382538"/>
        <a:ext cx="2058252" cy="878858"/>
      </dsp:txXfrm>
    </dsp:sp>
    <dsp:sp modelId="{AFEDA03D-1EB5-4658-9D88-626E47B53F5E}">
      <dsp:nvSpPr>
        <dsp:cNvPr id="0" name=""/>
        <dsp:cNvSpPr/>
      </dsp:nvSpPr>
      <dsp:spPr>
        <a:xfrm>
          <a:off x="2311648" y="395942"/>
          <a:ext cx="3042131" cy="913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РУТИННАЯ РАБОТА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ЧАСТЫЕ НОЧНЫЕ СМЕНЫ </a:t>
          </a:r>
          <a:endParaRPr lang="ru-RU" sz="1800" kern="1200" dirty="0"/>
        </a:p>
      </dsp:txBody>
      <dsp:txXfrm>
        <a:off x="2311648" y="395942"/>
        <a:ext cx="3042131" cy="913376"/>
      </dsp:txXfrm>
    </dsp:sp>
    <dsp:sp modelId="{094130EB-115C-48CC-B7AB-442D98852DC1}">
      <dsp:nvSpPr>
        <dsp:cNvPr id="0" name=""/>
        <dsp:cNvSpPr/>
      </dsp:nvSpPr>
      <dsp:spPr>
        <a:xfrm rot="5400000">
          <a:off x="1453161" y="2777963"/>
          <a:ext cx="1013701" cy="727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2DF8F9-854F-4684-99E6-D0C0565B1B20}">
      <dsp:nvSpPr>
        <dsp:cNvPr id="0" name=""/>
        <dsp:cNvSpPr/>
      </dsp:nvSpPr>
      <dsp:spPr>
        <a:xfrm>
          <a:off x="1286298" y="1720859"/>
          <a:ext cx="2325608" cy="88111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ЭМОЦИОНАЛЬНЫЙ СПАД</a:t>
          </a:r>
          <a:endParaRPr lang="ru-RU" sz="1600" kern="1200" dirty="0"/>
        </a:p>
      </dsp:txBody>
      <dsp:txXfrm>
        <a:off x="1329318" y="1763879"/>
        <a:ext cx="2239568" cy="795079"/>
      </dsp:txXfrm>
    </dsp:sp>
    <dsp:sp modelId="{706250BC-D56E-4509-ADF8-05362B69DFC8}">
      <dsp:nvSpPr>
        <dsp:cNvPr id="0" name=""/>
        <dsp:cNvSpPr/>
      </dsp:nvSpPr>
      <dsp:spPr>
        <a:xfrm>
          <a:off x="3587583" y="1658712"/>
          <a:ext cx="3037152" cy="831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УСТАЛОСТЬ РАЗДРАЖИТЕЛЬНОСТЬ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КОНФЛИКТНОСТЬ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>
        <a:off x="3587583" y="1658712"/>
        <a:ext cx="3037152" cy="831811"/>
      </dsp:txXfrm>
    </dsp:sp>
    <dsp:sp modelId="{FC730833-D67A-4F14-892D-A02A405EDED8}">
      <dsp:nvSpPr>
        <dsp:cNvPr id="0" name=""/>
        <dsp:cNvSpPr/>
      </dsp:nvSpPr>
      <dsp:spPr>
        <a:xfrm>
          <a:off x="2349979" y="3203094"/>
          <a:ext cx="2269489" cy="94617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СТРЕСС</a:t>
          </a:r>
          <a:endParaRPr lang="ru-RU" sz="1800" kern="1200" dirty="0"/>
        </a:p>
      </dsp:txBody>
      <dsp:txXfrm>
        <a:off x="2396176" y="3249291"/>
        <a:ext cx="2177095" cy="853783"/>
      </dsp:txXfrm>
    </dsp:sp>
    <dsp:sp modelId="{DCB552FF-896E-44A2-81A3-5CA460BE0CA5}">
      <dsp:nvSpPr>
        <dsp:cNvPr id="0" name=""/>
        <dsp:cNvSpPr/>
      </dsp:nvSpPr>
      <dsp:spPr>
        <a:xfrm>
          <a:off x="4700522" y="3334465"/>
          <a:ext cx="2969095" cy="1338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СНИЖЕНИЕ ИММУНИТЕТА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ЧАСТЫЕ ГОЛОВНЫЕ БОЛИ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СОМАТИЧЕСКИХ ЗАБОЛЕВАНИИ</a:t>
          </a:r>
          <a:endParaRPr lang="ru-RU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>
        <a:off x="4700522" y="3334465"/>
        <a:ext cx="2969095" cy="13384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37027-FA9E-4727-963F-A9BE555D3337}">
      <dsp:nvSpPr>
        <dsp:cNvPr id="0" name=""/>
        <dsp:cNvSpPr/>
      </dsp:nvSpPr>
      <dsp:spPr>
        <a:xfrm>
          <a:off x="720099" y="864096"/>
          <a:ext cx="525667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322DF4-5232-4063-AA25-E4C4C5607C93}">
      <dsp:nvSpPr>
        <dsp:cNvPr id="0" name=""/>
        <dsp:cNvSpPr/>
      </dsp:nvSpPr>
      <dsp:spPr>
        <a:xfrm>
          <a:off x="1080134" y="216026"/>
          <a:ext cx="4593528" cy="10029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ТРЕНИНГИ ДЛЯ СНИЖЕНИЯ КОНФЛИКТНЫХ СИТУАЦИЙ</a:t>
          </a:r>
          <a:endParaRPr lang="ru-RU" sz="2300" kern="1200" dirty="0"/>
        </a:p>
      </dsp:txBody>
      <dsp:txXfrm>
        <a:off x="1129095" y="264987"/>
        <a:ext cx="4495606" cy="905051"/>
      </dsp:txXfrm>
    </dsp:sp>
    <dsp:sp modelId="{DB048B62-9C44-4E37-BDED-DA542F72F2EA}">
      <dsp:nvSpPr>
        <dsp:cNvPr id="0" name=""/>
        <dsp:cNvSpPr/>
      </dsp:nvSpPr>
      <dsp:spPr>
        <a:xfrm>
          <a:off x="216052" y="2232248"/>
          <a:ext cx="655276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F523E-4421-4F0B-AF82-BD3FAD38F131}">
      <dsp:nvSpPr>
        <dsp:cNvPr id="0" name=""/>
        <dsp:cNvSpPr/>
      </dsp:nvSpPr>
      <dsp:spPr>
        <a:xfrm>
          <a:off x="504054" y="1584176"/>
          <a:ext cx="5952216" cy="10191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ЗАНЯТИЯ  СМАОУПРАВЛЕНИЯ  ПРИ СТРЕССЕ</a:t>
          </a:r>
          <a:endParaRPr lang="ru-RU" sz="2300" kern="1200" dirty="0"/>
        </a:p>
      </dsp:txBody>
      <dsp:txXfrm>
        <a:off x="553805" y="1633927"/>
        <a:ext cx="5852714" cy="919646"/>
      </dsp:txXfrm>
    </dsp:sp>
    <dsp:sp modelId="{4BF6AB5C-7D63-4AD0-A8C7-45ED21E4C5B6}">
      <dsp:nvSpPr>
        <dsp:cNvPr id="0" name=""/>
        <dsp:cNvSpPr/>
      </dsp:nvSpPr>
      <dsp:spPr>
        <a:xfrm>
          <a:off x="72017" y="3744416"/>
          <a:ext cx="712882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E69C88-E8DB-4C0E-AEF1-123BEAFB1CA1}">
      <dsp:nvSpPr>
        <dsp:cNvPr id="0" name=""/>
        <dsp:cNvSpPr/>
      </dsp:nvSpPr>
      <dsp:spPr>
        <a:xfrm>
          <a:off x="288032" y="2952325"/>
          <a:ext cx="6614219" cy="11234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ПОВЫШЕНИЕ УСТОЙЧИВОСТИ  ПСИХИКИ И УВЕРЕННОСТИ  В СОБСТВЕННЫХ СИЛАХ </a:t>
          </a:r>
          <a:endParaRPr lang="ru-RU" sz="2000" kern="1200" dirty="0"/>
        </a:p>
      </dsp:txBody>
      <dsp:txXfrm>
        <a:off x="342876" y="3007169"/>
        <a:ext cx="6504531" cy="101380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82773-4FBE-4E69-8848-6A3411E02198}">
      <dsp:nvSpPr>
        <dsp:cNvPr id="0" name=""/>
        <dsp:cNvSpPr/>
      </dsp:nvSpPr>
      <dsp:spPr>
        <a:xfrm flipH="1">
          <a:off x="144019" y="-10705"/>
          <a:ext cx="5920596" cy="170288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EC575B-8E6D-4B26-9211-E59EF15960AB}">
      <dsp:nvSpPr>
        <dsp:cNvPr id="0" name=""/>
        <dsp:cNvSpPr/>
      </dsp:nvSpPr>
      <dsp:spPr>
        <a:xfrm flipH="1">
          <a:off x="3265156" y="3212570"/>
          <a:ext cx="216024" cy="496633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95FEAB-0660-4BDC-B964-B20A4123D025}">
      <dsp:nvSpPr>
        <dsp:cNvPr id="0" name=""/>
        <dsp:cNvSpPr/>
      </dsp:nvSpPr>
      <dsp:spPr>
        <a:xfrm>
          <a:off x="1008109" y="3608526"/>
          <a:ext cx="5159901" cy="829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ПОМАГАЕТ СТИМУЛИРОВАТЬ  ВЫРОБОТКЕ  ГОРМОНА СЧАСТЬЯ - СЕРОТАНИНА</a:t>
          </a:r>
          <a:endParaRPr lang="ru-RU" sz="1800" kern="1200" dirty="0"/>
        </a:p>
      </dsp:txBody>
      <dsp:txXfrm>
        <a:off x="1008109" y="3608526"/>
        <a:ext cx="5159901" cy="829507"/>
      </dsp:txXfrm>
    </dsp:sp>
    <dsp:sp modelId="{02ECAC49-8C99-4ADA-BD97-8F250B136958}">
      <dsp:nvSpPr>
        <dsp:cNvPr id="0" name=""/>
        <dsp:cNvSpPr/>
      </dsp:nvSpPr>
      <dsp:spPr>
        <a:xfrm rot="1502652">
          <a:off x="5606481" y="1307224"/>
          <a:ext cx="1629235" cy="11745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ОРЕХИ,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ШОКОЛАД,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ВОДА</a:t>
          </a:r>
          <a:endParaRPr lang="ru-RU" sz="1600" kern="1200" dirty="0"/>
        </a:p>
      </dsp:txBody>
      <dsp:txXfrm>
        <a:off x="5845077" y="1479232"/>
        <a:ext cx="1152043" cy="830529"/>
      </dsp:txXfrm>
    </dsp:sp>
    <dsp:sp modelId="{AFBF4F30-B047-4A95-B691-3E3326F7CBD0}">
      <dsp:nvSpPr>
        <dsp:cNvPr id="0" name=""/>
        <dsp:cNvSpPr/>
      </dsp:nvSpPr>
      <dsp:spPr>
        <a:xfrm rot="1385810">
          <a:off x="4917856" y="2476896"/>
          <a:ext cx="1964352" cy="12442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РЫБА,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КУРИННЫЙ БУЛЬОН,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ФИТО ЧАЙ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 </a:t>
          </a:r>
          <a:endParaRPr lang="ru-RU" sz="1200" b="1" kern="1200" dirty="0"/>
        </a:p>
      </dsp:txBody>
      <dsp:txXfrm>
        <a:off x="5205529" y="2659114"/>
        <a:ext cx="1389006" cy="879825"/>
      </dsp:txXfrm>
    </dsp:sp>
    <dsp:sp modelId="{4C1C5940-B3A8-471C-8E10-6822509BD2CE}">
      <dsp:nvSpPr>
        <dsp:cNvPr id="0" name=""/>
        <dsp:cNvSpPr/>
      </dsp:nvSpPr>
      <dsp:spPr>
        <a:xfrm rot="20791004">
          <a:off x="131244" y="2371877"/>
          <a:ext cx="1976023" cy="13593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БАНАНЫ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АНАНАС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АВОКАДА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ЦИТРУСЫ</a:t>
          </a:r>
          <a:endParaRPr lang="ru-RU" sz="1600" b="1" kern="1200" dirty="0"/>
        </a:p>
      </dsp:txBody>
      <dsp:txXfrm>
        <a:off x="420626" y="2570952"/>
        <a:ext cx="1397259" cy="961217"/>
      </dsp:txXfrm>
    </dsp:sp>
    <dsp:sp modelId="{F986F501-05CD-4DB2-99A2-B9E71F718ACC}">
      <dsp:nvSpPr>
        <dsp:cNvPr id="0" name=""/>
        <dsp:cNvSpPr/>
      </dsp:nvSpPr>
      <dsp:spPr>
        <a:xfrm>
          <a:off x="0" y="83493"/>
          <a:ext cx="6319309" cy="326340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57347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57348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70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670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1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74688"/>
            <a:ext cx="4567238" cy="34432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9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44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670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670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B101563-4202-4D2D-B41F-681C9F5C97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6960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sputniknews.kz/society/20170424/2085261/neuteshitelnaya-statistika-pochemu-kazahstancy-reshayutsya-na-suicid.htm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odycamp.ru/wiki/health/lnyanoe-maslo-dlya-pokhudeniya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6A47E24-F38A-42B7-9E59-4D393056BAD1}" type="slidenum"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pPr/>
              <a:t>1</a:t>
            </a:fld>
            <a:endParaRPr lang="ru-RU" alt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6025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640558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31888" y="674688"/>
            <a:ext cx="4589462" cy="34432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260648" y="4343400"/>
            <a:ext cx="6480720" cy="4110038"/>
          </a:xfrm>
        </p:spPr>
        <p:txBody>
          <a:bodyPr/>
          <a:lstStyle/>
          <a:p>
            <a:r>
              <a:rPr lang="ru-RU" sz="1600" dirty="0"/>
              <a:t>Состояние повышенного напряжения организма как защитная реакция на различные неблагоприятные факторы (голод, холод, физические или психические травмы и т. п</a:t>
            </a:r>
            <a:r>
              <a:rPr lang="ru-RU" sz="1600" dirty="0" smtClean="0"/>
              <a:t>.)</a:t>
            </a:r>
          </a:p>
          <a:p>
            <a:r>
              <a:rPr lang="ru-RU" sz="1600" dirty="0" err="1"/>
              <a:t>Дистресс</a:t>
            </a:r>
            <a:r>
              <a:rPr lang="ru-RU" sz="1600" dirty="0"/>
              <a:t> (от греч. </a:t>
            </a:r>
            <a:r>
              <a:rPr lang="ru-RU" sz="1600" dirty="0" err="1"/>
              <a:t>dys</a:t>
            </a:r>
            <a:r>
              <a:rPr lang="ru-RU" sz="1600" dirty="0"/>
              <a:t> — приставка, означающая расстройство + англ. </a:t>
            </a:r>
            <a:r>
              <a:rPr lang="ru-RU" sz="1600" dirty="0" err="1"/>
              <a:t>stress</a:t>
            </a:r>
            <a:r>
              <a:rPr lang="ru-RU" sz="1600" dirty="0"/>
              <a:t> — напряжение) — стресс, связанный с выраженными негативными эмоциями и оказывающий вредное влияние на здоровье. </a:t>
            </a:r>
            <a:r>
              <a:rPr lang="ru-RU" sz="1600" dirty="0" err="1"/>
              <a:t>Дистресс</a:t>
            </a:r>
            <a:r>
              <a:rPr lang="ru-RU" sz="1600" dirty="0"/>
              <a:t> — разрушительный процесс, ухудшающий протекание психофизи</a:t>
            </a:r>
            <a:r>
              <a:rPr lang="ru-RU" sz="1400" dirty="0"/>
              <a:t>ологических функций. </a:t>
            </a:r>
            <a:r>
              <a:rPr lang="ru-RU" sz="1400" dirty="0" err="1"/>
              <a:t>Эустресс</a:t>
            </a:r>
            <a:r>
              <a:rPr lang="ru-RU" sz="1400" dirty="0"/>
              <a:t> – это стресс, оказывающий позитивное воздействие на психофизиологическое состояние человека, вызывающий состояние . Эмоциональный стресс — состояние ярко выраженного психоэмоционального переживания человеком конфликтных жизненных ситуаций, которые остро или длительно ограничивают удовлетворение его социальных или биологических потребностей. Психологический стресс — это состояние чрезмерной психической напряженности и дезорганизации поведения, которое развивается ...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B101563-4202-4D2D-B41F-681C9F5C9732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695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31888" y="674688"/>
            <a:ext cx="4589462" cy="34432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16632" y="4211960"/>
            <a:ext cx="6715307" cy="4477072"/>
          </a:xfrm>
        </p:spPr>
        <p:txBody>
          <a:bodyPr/>
          <a:lstStyle/>
          <a:p>
            <a:r>
              <a:rPr lang="ru-RU" dirty="0"/>
              <a:t>Как правило, основные причины суицидов остаются неизвестны, за 2016-й точные причины известны только более чем по 700 </a:t>
            </a:r>
            <a:r>
              <a:rPr lang="ru-RU" dirty="0" err="1"/>
              <a:t>фактам</a:t>
            </a:r>
            <a:r>
              <a:rPr lang="ru-RU" dirty="0" err="1" smtClean="0"/>
              <a:t>."</a:t>
            </a:r>
            <a:r>
              <a:rPr lang="ru-RU" dirty="0" err="1"/>
              <a:t>Из</a:t>
            </a:r>
            <a:r>
              <a:rPr lang="ru-RU" dirty="0"/>
              <a:t>-за одиночества с чувством отверженности покончили с собой 175 человек, из-за </a:t>
            </a:r>
            <a:r>
              <a:rPr lang="ru-RU" dirty="0" smtClean="0"/>
              <a:t>тяжелого материального </a:t>
            </a:r>
            <a:r>
              <a:rPr lang="ru-RU" dirty="0"/>
              <a:t>положения — 124, из-за конфликтных отношений с родственниками – 117, из-за конфликтов с супругом – 114, по причине тяжелых заболеваний – 110, из-за развода 89, из-за неблагоприятных жилищных условий – 49 человек", — озвучил глава Комитета по правовой статистике. "Нашли данные Всемирной организации здравоохранения за 2015 год, согласно которым Казахстан находится на 4-м месте с уровнем самоубийств 27,5 на 100 тыс. населения, тогда как фактически уровень суицидов в Казахстане на 2015 год составил 21,1 на 100 тыс. населения. </a:t>
            </a:r>
          </a:p>
          <a:p>
            <a:r>
              <a:rPr lang="ru-RU" dirty="0"/>
              <a:t>Читать далее: </a:t>
            </a:r>
            <a:r>
              <a:rPr lang="ru-RU" dirty="0">
                <a:hlinkClick r:id="rId3"/>
              </a:rPr>
              <a:t>https://</a:t>
            </a:r>
            <a:r>
              <a:rPr lang="ru-RU" dirty="0" smtClean="0">
                <a:hlinkClick r:id="rId3"/>
              </a:rPr>
              <a:t>ru.sputniknews.kz/society/20170424/2085261/neuteshitelnaya-statistika-pochemu-kazahstancy-reshayutsya-na-suicid.html</a:t>
            </a:r>
            <a:endParaRPr lang="ru-RU" dirty="0" smtClean="0"/>
          </a:p>
          <a:p>
            <a:endParaRPr lang="ru-RU" sz="1000" dirty="0" smtClean="0"/>
          </a:p>
          <a:p>
            <a:r>
              <a:rPr lang="ru-RU" sz="1000" dirty="0"/>
              <a:t>Программа ВОЗ по заполнению пробелов в области охраны психического здоровья</a:t>
            </a:r>
          </a:p>
          <a:p>
            <a:r>
              <a:rPr lang="ru-RU" sz="1000" dirty="0"/>
              <a:t>Психические и неврологические расстройства, а также расстройства, связанные с употреблением наркотиков и других веществ, распространены во всех регионах мира. Они поражают каждое сообщество и каждую возрастную группу в странах с разными уровнями дохода. На эти расстройства приходится 14% глобального бремени болезней, но большинство людей, страдающих от них, из которых 75% проживают в странах с низким уровнем дохода, не имеют доступа к необходимому им лечению.</a:t>
            </a:r>
          </a:p>
          <a:p>
            <a:endParaRPr lang="ru-RU" sz="1000" dirty="0"/>
          </a:p>
          <a:p>
            <a:r>
              <a:rPr lang="ru-RU" sz="1000" dirty="0"/>
              <a:t>Целью Программы ВОЗ по заполнению пробелов в области охраны психического здоровья (</a:t>
            </a:r>
            <a:r>
              <a:rPr lang="ru-RU" sz="1000" dirty="0" err="1"/>
              <a:t>mhGAP</a:t>
            </a:r>
            <a:r>
              <a:rPr lang="ru-RU" sz="1000" dirty="0"/>
              <a:t>) является расширение служб для лечения психических и неврологических расстройств, а также расстройств, связанных с употреблением наркотиков и других веществ, в странах, особенно в странах с низким и средним уровнем дохода. Программа основана на том, что даже в условиях ограниченных ресурсов при надлежащем уходе, психосоциальной поддержке и медикаментозном лечении можно лечить депрессию, шизофрению и эпилепсию, а также предотвращать самоубийства </a:t>
            </a:r>
            <a:r>
              <a:rPr lang="ru-RU" dirty="0"/>
              <a:t>среди десятков миллионов людей, которые смогут вести нормальную жизнь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B101563-4202-4D2D-B41F-681C9F5C9732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4324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1888" y="674688"/>
            <a:ext cx="4589462" cy="3443287"/>
          </a:xfrm>
          <a:ln/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>
          <a:xfrm>
            <a:off x="188913" y="4343400"/>
            <a:ext cx="6408737" cy="4476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400" b="1" smtClean="0"/>
              <a:t>Прогрессирование эмоционального спада во многом зависит от конкретного занятия медицинского работника и его загруженности. Дополнительными факторами формирования психического сбоя могут быть:</a:t>
            </a:r>
          </a:p>
          <a:p>
            <a:r>
              <a:rPr lang="ru-RU" sz="1400" b="1" smtClean="0"/>
              <a:t>перевыполнение рабочего плана (что характерно для сферы медицины); </a:t>
            </a:r>
          </a:p>
          <a:p>
            <a:r>
              <a:rPr lang="ru-RU" sz="1400" b="1" smtClean="0"/>
              <a:t>частые ночные дежурства; </a:t>
            </a:r>
          </a:p>
          <a:p>
            <a:r>
              <a:rPr lang="ru-RU" sz="1400" b="1" smtClean="0"/>
              <a:t>чрезмерная загруженность; </a:t>
            </a:r>
          </a:p>
          <a:p>
            <a:r>
              <a:rPr lang="ru-RU" sz="1400" b="1" smtClean="0"/>
              <a:t>наличие плохих рабочих условий; </a:t>
            </a:r>
          </a:p>
          <a:p>
            <a:r>
              <a:rPr lang="ru-RU" sz="1400" b="1" smtClean="0"/>
              <a:t>множество рутинной работы и т.д.. Перенапряжение на работе, ПРИВОДИТ к серьёзным проблемам с психикой. Эти люди подвержены серьёзной угрозе развития соматических заболеваний: от частых головных болей, скачков артериального давления и неврозов до тяжёлой формы депрессии. На фоне переживаний иммунитет слабеет. Важную роль психологического фактора играет обстановка в коллективе. Со стороны начальства и коллег медсестра должна ощущать поддержку и доброжелательность, готовность помочь. Она имеет право на отпуск для восстановления сил и отгул при сложной личной ситуации. Если сотрудник будет ощущать защищённость, взаимодействовать с другими сотрудниками и периодически иметь выходные дни, угроза получить стресс у медицинских работников существенно снизится.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99185E7-3654-4A44-9CCD-E36DF5A620AE}" type="slidenum"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pPr/>
              <a:t>6</a:t>
            </a:fld>
            <a:endParaRPr lang="ru-RU" altLang="ru-RU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509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1888" y="674688"/>
            <a:ext cx="4589462" cy="3443287"/>
          </a:xfrm>
          <a:ln/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>
          <a:xfrm>
            <a:off x="260350" y="4343400"/>
            <a:ext cx="6192838" cy="41100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2000" smtClean="0"/>
              <a:t>Важную роль психологического фактора играет обстановка в коллективе. Со стороны начальства и коллег медсестра должна ощущать поддержку и доброжелательность, готовность помочь. Она имеет право на отпуск для восстановления сил и отгул при сложной личной ситуации. Если сотрудник будет ощущать защищённость, взаимодействовать с другими сотрудниками и периодически иметь выходные дни, угроза получить стресс у медицинских работников существенно снизится.</a:t>
            </a:r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ABE5744-439D-4FDB-8656-60EB7EED9138}" type="slidenum"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pPr/>
              <a:t>7</a:t>
            </a:fld>
            <a:endParaRPr lang="ru-RU" altLang="ru-RU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470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06450" y="674688"/>
            <a:ext cx="5100638" cy="38258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0" y="4211960"/>
            <a:ext cx="6480720" cy="4680520"/>
          </a:xfrm>
        </p:spPr>
        <p:txBody>
          <a:bodyPr/>
          <a:lstStyle/>
          <a:p>
            <a:r>
              <a:rPr lang="ru-RU" sz="1600" b="1" dirty="0"/>
              <a:t>Упражнение</a:t>
            </a:r>
            <a:r>
              <a:rPr lang="ru-RU" sz="1000" b="1" dirty="0"/>
              <a:t> для разрядки</a:t>
            </a:r>
          </a:p>
          <a:p>
            <a:r>
              <a:rPr lang="ru-RU" sz="1000" dirty="0"/>
              <a:t>Разрядка – первый шаг, начинающийся с встряхивания. Делайте так, как будто ваше тело нужно полностью опустошить, вытряхивайте все из </a:t>
            </a:r>
            <a:r>
              <a:rPr lang="ru-RU" sz="1000" dirty="0" smtClean="0"/>
              <a:t>себя. Поставьте </a:t>
            </a:r>
            <a:r>
              <a:rPr lang="ru-RU" sz="1000" dirty="0"/>
              <a:t>ноги врозь, сделайте одно – два приседания и еще раз – встряхивание. Затем найдите свое положение «сидя» для расслабления. Мой терапевт сидит «скрестив ноги». Я долго спрашивал себя, то ли просто такая причуда у него, то ли особенный вид положения для «погружения в себя». Сегодня мне ясно, что он под этим что-то подразумевал. Попробуйте спокойно сесть таким образом. Но если вам это не подходит, вы можете, конечно, садиться по-другому.</a:t>
            </a:r>
          </a:p>
          <a:p>
            <a:r>
              <a:rPr lang="ru-RU" sz="1000" dirty="0"/>
              <a:t>Закройте медленно глаза и направьте взгляд внутрь.</a:t>
            </a:r>
          </a:p>
          <a:p>
            <a:r>
              <a:rPr lang="ru-RU" sz="1000" dirty="0"/>
              <a:t>Глубоко вдохните и выдохните примерно 100 раз, не считайте – это препятствует вашей полной разрядке.</a:t>
            </a:r>
          </a:p>
          <a:p>
            <a:r>
              <a:rPr lang="ru-RU" sz="1000" dirty="0"/>
              <a:t>Потом расслабьтесь и постарайтесь не думать ни о чем, что вначале наверное вам не удастся, но после нескольких упражнений, вы добьетесь желаемого результата.</a:t>
            </a:r>
          </a:p>
          <a:p>
            <a:r>
              <a:rPr lang="ru-RU" sz="1000" b="1" dirty="0"/>
              <a:t>Упражнение на концентрацию</a:t>
            </a:r>
          </a:p>
          <a:p>
            <a:r>
              <a:rPr lang="ru-RU" sz="1000" dirty="0"/>
              <a:t>И последнее – совет для засыпания. Укройтесь с головой, слушайте дыхание и устранитесь таким образом от проблем. Ночью вы их все равно не решите, а утром будете готовы, чтобы соответственно действовать.</a:t>
            </a:r>
          </a:p>
          <a:p>
            <a:r>
              <a:rPr lang="ru-RU" sz="1000" b="1" dirty="0" smtClean="0"/>
              <a:t>Упражнение </a:t>
            </a:r>
            <a:r>
              <a:rPr lang="ru-RU" sz="1000" b="1" dirty="0"/>
              <a:t>на </a:t>
            </a:r>
            <a:r>
              <a:rPr lang="ru-RU" sz="1000" b="1" dirty="0" smtClean="0"/>
              <a:t>наблюдение </a:t>
            </a:r>
            <a:r>
              <a:rPr lang="ru-RU" sz="1000" dirty="0" smtClean="0"/>
              <a:t>Третий </a:t>
            </a:r>
            <a:r>
              <a:rPr lang="ru-RU" sz="1000" dirty="0"/>
              <a:t>шаг относится к вашим мыслям. Прокрутите «кино» в своей голове: что происходит, какие мысли вас не отпускают, какие повторяются? Но (очень важно) не погружайтесь в них, только осознанно регистрируйте. Проанализируйте свои ощущения. Наш организм максимально чувствителен. Пульс станет автоматически более быстрым, если мысль нагоняет страх, вызывает беспокойство или что-то подобное. Советую эту мысль оценивать пассивно. Смотрите на нее как сторонний наблюдатель.</a:t>
            </a:r>
          </a:p>
          <a:p>
            <a:r>
              <a:rPr lang="ru-RU" sz="1000" dirty="0"/>
              <a:t>Теперь скажите 50 раз при выдыхании: «Сейчас!» Это вернет вас из погружения в настоящее, и, таким образом, мы пришли к последнему шагу медитации.</a:t>
            </a:r>
          </a:p>
          <a:p>
            <a:r>
              <a:rPr lang="ru-RU" sz="1000" dirty="0"/>
              <a:t>Напоследок задержите дыхание как можно дольше и совсем медленно выдохните, откройте глаза.</a:t>
            </a:r>
          </a:p>
          <a:p>
            <a:r>
              <a:rPr lang="ru-RU" sz="1000" dirty="0"/>
              <a:t>Упражнение займет у вас немного время (от 5 до 10 минут в день) и станет краткосрочным отпуском для сознания. Поэтому без колебаний включите эту медитацию в свой распорядок дня!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B101563-4202-4D2D-B41F-681C9F5C9732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5731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31888" y="674688"/>
            <a:ext cx="4589462" cy="34432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0" y="4211960"/>
            <a:ext cx="6480720" cy="4932040"/>
          </a:xfrm>
        </p:spPr>
        <p:txBody>
          <a:bodyPr/>
          <a:lstStyle/>
          <a:p>
            <a:r>
              <a:rPr lang="ru-RU" sz="2000" dirty="0"/>
              <a:t>Серотонин в </a:t>
            </a:r>
            <a:r>
              <a:rPr lang="ru-RU" sz="2000" dirty="0" smtClean="0"/>
              <a:t>студию! Одним </a:t>
            </a:r>
            <a:r>
              <a:rPr lang="ru-RU" sz="2000" dirty="0"/>
              <a:t>из основных регуляторов настроения является серотонин, его часто называют «гормоном счастья». Это химическое вещество, которое способно влиять на мозг в результате чего улучшается психическая активность, повышается сопротивляемость стрессу и возникает ощущение благополучия. В организме серотонин образуется с присутствием аминокислоты триптофан. Это вещество человек получает с продуктами питания. Не только количество триптофана имеет значение, важно и с какими продуктами он поступает в организм. Многие аминокислоты конкурируют между собой, а быстрее помогают им усваиваться витамины, минералы. Триптофан легче усваивается с углеводами, цинком, магнием и витаминами группы </a:t>
            </a:r>
            <a:r>
              <a:rPr lang="ru-RU" sz="2000" dirty="0" smtClean="0"/>
              <a:t>В.  </a:t>
            </a:r>
            <a:r>
              <a:rPr lang="ru-RU" sz="2000" dirty="0" smtClean="0">
                <a:latin typeface="museo_sans_cyrl300"/>
              </a:rPr>
              <a:t>Нормализовать </a:t>
            </a:r>
            <a:r>
              <a:rPr lang="ru-RU" sz="2000" dirty="0">
                <a:latin typeface="museo_sans_cyrl300"/>
              </a:rPr>
              <a:t>уровень помогут :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museo_sans_cyrl300"/>
              </a:rPr>
              <a:t>• Ананас, который богат триптофаном. Триптофан превращается в серотонин в организме;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museo_sans_cyrl300"/>
              </a:rPr>
              <a:t>• Бананы, как и ананасы, содержат много триптофана. Кроме этого, бананы отлично помогают в борьбе с мигренью;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museo_sans_cyrl300"/>
              </a:rPr>
              <a:t>• Семечки тыквы, богаты магнием, при недостатке магния, уровень выработки серотонина понижается;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museo_sans_cyrl300"/>
              </a:rPr>
              <a:t>• Яйца, в желтках находятся важнейшие микроэлементы группы В и холин, который помогает передавать импульсы в мозг;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museo_sans_cyrl300"/>
              </a:rPr>
              <a:t>• Орехи, семена и их масла (например, </a:t>
            </a:r>
            <a:r>
              <a:rPr lang="ru-RU" sz="2000" dirty="0">
                <a:solidFill>
                  <a:srgbClr val="01CDA3"/>
                </a:solidFill>
                <a:latin typeface="museo_sans_cyrl300"/>
                <a:hlinkClick r:id="rId3" tooltip="Льняное масло для похудения: польза и вред, как принимать, противопоказания"/>
              </a:rPr>
              <a:t>льняное масло для похудения</a:t>
            </a:r>
            <a:r>
              <a:rPr lang="ru-RU" sz="2000" dirty="0">
                <a:latin typeface="museo_sans_cyrl300"/>
              </a:rPr>
              <a:t>);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museo_sans_cyrl300"/>
              </a:rPr>
              <a:t>• Бурый рис;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museo_sans_cyrl300"/>
              </a:rPr>
              <a:t>• Наибольшим количеством триптофана могут похвастаться твердые сыры - </a:t>
            </a:r>
            <a:r>
              <a:rPr lang="ru-RU" sz="2000" dirty="0" err="1">
                <a:latin typeface="museo_sans_cyrl300"/>
              </a:rPr>
              <a:t>See</a:t>
            </a:r>
            <a:r>
              <a:rPr lang="ru-RU" sz="2000" dirty="0">
                <a:latin typeface="museo_sans_cyrl300"/>
              </a:rPr>
              <a:t> </a:t>
            </a:r>
            <a:r>
              <a:rPr lang="ru-RU" sz="2000" dirty="0" err="1">
                <a:latin typeface="museo_sans_cyrl300"/>
              </a:rPr>
              <a:t>more</a:t>
            </a:r>
            <a:r>
              <a:rPr lang="ru-RU" sz="2000" dirty="0">
                <a:latin typeface="museo_sans_cyrl300"/>
              </a:rPr>
              <a:t> </a:t>
            </a:r>
            <a:r>
              <a:rPr lang="ru-RU" sz="2000" dirty="0" err="1">
                <a:latin typeface="museo_sans_cyrl300"/>
              </a:rPr>
              <a:t>at</a:t>
            </a:r>
            <a:r>
              <a:rPr lang="ru-RU" sz="2000" dirty="0">
                <a:latin typeface="museo_sans_cyrl300"/>
              </a:rPr>
              <a:t>: http://bodycamp.ru/wiki/psychology/serotonin/#sthash.FcCS8vvd.dp</a:t>
            </a:r>
            <a:r>
              <a:rPr lang="ru-RU" sz="1050" dirty="0">
                <a:latin typeface="museo_sans_cyrl300"/>
              </a:rPr>
              <a:t>uf</a:t>
            </a:r>
            <a:endParaRPr lang="ru-RU" sz="105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B101563-4202-4D2D-B41F-681C9F5C9732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4317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31888" y="674688"/>
            <a:ext cx="4589462" cy="34432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B101563-4202-4D2D-B41F-681C9F5C9732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1672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2147483647 w 8042"/>
              <a:gd name="T1" fmla="*/ 2147483647 h 10000"/>
              <a:gd name="T2" fmla="*/ 2147483647 w 8042"/>
              <a:gd name="T3" fmla="*/ 2147483647 h 10000"/>
              <a:gd name="T4" fmla="*/ 2147483647 w 8042"/>
              <a:gd name="T5" fmla="*/ 2147483647 h 10000"/>
              <a:gd name="T6" fmla="*/ 2147483647 w 8042"/>
              <a:gd name="T7" fmla="*/ 2147483647 h 10000"/>
              <a:gd name="T8" fmla="*/ 2147483647 w 8042"/>
              <a:gd name="T9" fmla="*/ 2147483647 h 10000"/>
              <a:gd name="T10" fmla="*/ 2147483647 w 8042"/>
              <a:gd name="T11" fmla="*/ 2147483647 h 10000"/>
              <a:gd name="T12" fmla="*/ 2147483647 w 8042"/>
              <a:gd name="T13" fmla="*/ 2147483647 h 10000"/>
              <a:gd name="T14" fmla="*/ 2147483647 w 8042"/>
              <a:gd name="T15" fmla="*/ 1525659019 h 10000"/>
              <a:gd name="T16" fmla="*/ 2147483647 w 8042"/>
              <a:gd name="T17" fmla="*/ 0 h 10000"/>
              <a:gd name="T18" fmla="*/ 0 w 8042"/>
              <a:gd name="T19" fmla="*/ 2147483647 h 10000"/>
              <a:gd name="T20" fmla="*/ 2147483647 w 8042"/>
              <a:gd name="T21" fmla="*/ 2147483647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411D03-84CA-4DD4-AD2C-87BD83470C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904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0CB38B-F499-4CC7-A229-3D0492D20C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008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US" altLang="ru-RU" sz="8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US" altLang="ru-RU" sz="8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63CCBE-D964-425E-A352-841147F44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7682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4F8289-D9BE-4B6B-A75B-AC488B2D50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2243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US" altLang="ru-RU" sz="8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US" altLang="ru-RU" sz="8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99F74B-37FF-42BA-AF5A-1B51F33493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6825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62B298-C9BB-4904-89B4-F4E1910635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5840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084C2A-7557-4B6F-86EA-B04375326A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7392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FD0CAC-587E-4CD6-AE20-313D170D32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876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F5BA0E-E8B4-4CE0-9E70-6309B18DBE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763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BC529F-677A-4F3A-A70E-6591B4D90B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694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493665-B3E7-4807-A543-8B01FB0D67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4999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063B30-5A4E-48F6-A738-43E8ECC7A1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1176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89DF206-C875-4F2D-B22D-E6E684241F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6330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11B9E5-4AA5-449C-8E89-CEC2E0018E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072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1E2A3C-FA3D-483E-9297-83FB58B851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813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1251971690 h 10000"/>
              <a:gd name="T4" fmla="*/ 2147483647 w 7908"/>
              <a:gd name="T5" fmla="*/ 625985845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412954013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16B0F3-246D-4F78-B002-4C6F6C1363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664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147483647 w 22"/>
                <a:gd name="T1" fmla="*/ 2147483647 h 136"/>
                <a:gd name="T2" fmla="*/ 2147483647 w 22"/>
                <a:gd name="T3" fmla="*/ 2147483647 h 136"/>
                <a:gd name="T4" fmla="*/ 0 w 22"/>
                <a:gd name="T5" fmla="*/ 0 h 136"/>
                <a:gd name="T6" fmla="*/ 0 w 22"/>
                <a:gd name="T7" fmla="*/ 2147483647 h 136"/>
                <a:gd name="T8" fmla="*/ 2147483647 w 22"/>
                <a:gd name="T9" fmla="*/ 2147483647 h 136"/>
                <a:gd name="T10" fmla="*/ 2147483647 w 22"/>
                <a:gd name="T11" fmla="*/ 2147483647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2147483647 w 140"/>
                <a:gd name="T1" fmla="*/ 2147483647 h 504"/>
                <a:gd name="T2" fmla="*/ 2147483647 w 140"/>
                <a:gd name="T3" fmla="*/ 2147483647 h 504"/>
                <a:gd name="T4" fmla="*/ 2147483647 w 140"/>
                <a:gd name="T5" fmla="*/ 2147483647 h 504"/>
                <a:gd name="T6" fmla="*/ 2147483647 w 140"/>
                <a:gd name="T7" fmla="*/ 2147483647 h 504"/>
                <a:gd name="T8" fmla="*/ 0 w 140"/>
                <a:gd name="T9" fmla="*/ 0 h 504"/>
                <a:gd name="T10" fmla="*/ 2147483647 w 140"/>
                <a:gd name="T11" fmla="*/ 2147483647 h 504"/>
                <a:gd name="T12" fmla="*/ 2147483647 w 140"/>
                <a:gd name="T13" fmla="*/ 2147483647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2147483647 w 132"/>
                <a:gd name="T1" fmla="*/ 2147483647 h 308"/>
                <a:gd name="T2" fmla="*/ 0 w 132"/>
                <a:gd name="T3" fmla="*/ 0 h 308"/>
                <a:gd name="T4" fmla="*/ 0 w 132"/>
                <a:gd name="T5" fmla="*/ 2147483647 h 308"/>
                <a:gd name="T6" fmla="*/ 2147483647 w 132"/>
                <a:gd name="T7" fmla="*/ 2147483647 h 308"/>
                <a:gd name="T8" fmla="*/ 2147483647 w 132"/>
                <a:gd name="T9" fmla="*/ 2147483647 h 308"/>
                <a:gd name="T10" fmla="*/ 2147483647 w 132"/>
                <a:gd name="T11" fmla="*/ 2147483647 h 308"/>
                <a:gd name="T12" fmla="*/ 2147483647 w 132"/>
                <a:gd name="T13" fmla="*/ 2147483647 h 308"/>
                <a:gd name="T14" fmla="*/ 2147483647 w 132"/>
                <a:gd name="T15" fmla="*/ 2147483647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147483647 w 37"/>
                <a:gd name="T1" fmla="*/ 2147483647 h 79"/>
                <a:gd name="T2" fmla="*/ 2147483647 w 37"/>
                <a:gd name="T3" fmla="*/ 2147483647 h 79"/>
                <a:gd name="T4" fmla="*/ 0 w 37"/>
                <a:gd name="T5" fmla="*/ 0 h 79"/>
                <a:gd name="T6" fmla="*/ 2147483647 w 37"/>
                <a:gd name="T7" fmla="*/ 2147483647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2147483647 w 178"/>
                <a:gd name="T1" fmla="*/ 2147483647 h 722"/>
                <a:gd name="T2" fmla="*/ 2147483647 w 178"/>
                <a:gd name="T3" fmla="*/ 2147483647 h 722"/>
                <a:gd name="T4" fmla="*/ 2147483647 w 178"/>
                <a:gd name="T5" fmla="*/ 2147483647 h 722"/>
                <a:gd name="T6" fmla="*/ 2147483647 w 178"/>
                <a:gd name="T7" fmla="*/ 2147483647 h 722"/>
                <a:gd name="T8" fmla="*/ 0 w 178"/>
                <a:gd name="T9" fmla="*/ 0 h 722"/>
                <a:gd name="T10" fmla="*/ 2147483647 w 178"/>
                <a:gd name="T11" fmla="*/ 2147483647 h 722"/>
                <a:gd name="T12" fmla="*/ 2147483647 w 178"/>
                <a:gd name="T13" fmla="*/ 2147483647 h 722"/>
                <a:gd name="T14" fmla="*/ 2147483647 w 178"/>
                <a:gd name="T15" fmla="*/ 2147483647 h 722"/>
                <a:gd name="T16" fmla="*/ 2147483647 w 178"/>
                <a:gd name="T17" fmla="*/ 2147483647 h 722"/>
                <a:gd name="T18" fmla="*/ 2147483647 w 178"/>
                <a:gd name="T19" fmla="*/ 2147483647 h 722"/>
                <a:gd name="T20" fmla="*/ 2147483647 w 178"/>
                <a:gd name="T21" fmla="*/ 2147483647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2147483647 w 23"/>
                <a:gd name="T1" fmla="*/ 2147483647 h 635"/>
                <a:gd name="T2" fmla="*/ 2147483647 w 23"/>
                <a:gd name="T3" fmla="*/ 2147483647 h 635"/>
                <a:gd name="T4" fmla="*/ 2147483647 w 23"/>
                <a:gd name="T5" fmla="*/ 2147483647 h 635"/>
                <a:gd name="T6" fmla="*/ 2147483647 w 23"/>
                <a:gd name="T7" fmla="*/ 2147483647 h 635"/>
                <a:gd name="T8" fmla="*/ 2147483647 w 23"/>
                <a:gd name="T9" fmla="*/ 2147483647 h 635"/>
                <a:gd name="T10" fmla="*/ 2147483647 w 23"/>
                <a:gd name="T11" fmla="*/ 2147483647 h 635"/>
                <a:gd name="T12" fmla="*/ 2147483647 w 23"/>
                <a:gd name="T13" fmla="*/ 0 h 635"/>
                <a:gd name="T14" fmla="*/ 2147483647 w 23"/>
                <a:gd name="T15" fmla="*/ 0 h 635"/>
                <a:gd name="T16" fmla="*/ 2147483647 w 23"/>
                <a:gd name="T17" fmla="*/ 2147483647 h 635"/>
                <a:gd name="T18" fmla="*/ 2147483647 w 23"/>
                <a:gd name="T19" fmla="*/ 2147483647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2147483647 w 17"/>
                <a:gd name="T3" fmla="*/ 2147483647 h 107"/>
                <a:gd name="T4" fmla="*/ 2147483647 w 17"/>
                <a:gd name="T5" fmla="*/ 2147483647 h 107"/>
                <a:gd name="T6" fmla="*/ 2147483647 w 17"/>
                <a:gd name="T7" fmla="*/ 2147483647 h 107"/>
                <a:gd name="T8" fmla="*/ 2147483647 w 17"/>
                <a:gd name="T9" fmla="*/ 2147483647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2147483647 w 41"/>
                <a:gd name="T3" fmla="*/ 2147483647 h 222"/>
                <a:gd name="T4" fmla="*/ 2147483647 w 41"/>
                <a:gd name="T5" fmla="*/ 2147483647 h 222"/>
                <a:gd name="T6" fmla="*/ 2147483647 w 41"/>
                <a:gd name="T7" fmla="*/ 2147483647 h 222"/>
                <a:gd name="T8" fmla="*/ 2147483647 w 41"/>
                <a:gd name="T9" fmla="*/ 2147483647 h 222"/>
                <a:gd name="T10" fmla="*/ 2147483647 w 41"/>
                <a:gd name="T11" fmla="*/ 2147483647 h 222"/>
                <a:gd name="T12" fmla="*/ 2147483647 w 41"/>
                <a:gd name="T13" fmla="*/ 2147483647 h 222"/>
                <a:gd name="T14" fmla="*/ 2147483647 w 41"/>
                <a:gd name="T15" fmla="*/ 2147483647 h 222"/>
                <a:gd name="T16" fmla="*/ 2147483647 w 41"/>
                <a:gd name="T17" fmla="*/ 2147483647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147483647 w 450"/>
                <a:gd name="T1" fmla="*/ 2147483647 h 878"/>
                <a:gd name="T2" fmla="*/ 2147483647 w 450"/>
                <a:gd name="T3" fmla="*/ 2147483647 h 878"/>
                <a:gd name="T4" fmla="*/ 2147483647 w 450"/>
                <a:gd name="T5" fmla="*/ 2147483647 h 878"/>
                <a:gd name="T6" fmla="*/ 2147483647 w 450"/>
                <a:gd name="T7" fmla="*/ 2147483647 h 878"/>
                <a:gd name="T8" fmla="*/ 2147483647 w 450"/>
                <a:gd name="T9" fmla="*/ 2147483647 h 878"/>
                <a:gd name="T10" fmla="*/ 2147483647 w 450"/>
                <a:gd name="T11" fmla="*/ 2147483647 h 878"/>
                <a:gd name="T12" fmla="*/ 2147483647 w 450"/>
                <a:gd name="T13" fmla="*/ 2147483647 h 878"/>
                <a:gd name="T14" fmla="*/ 2147483647 w 450"/>
                <a:gd name="T15" fmla="*/ 0 h 878"/>
                <a:gd name="T16" fmla="*/ 2147483647 w 450"/>
                <a:gd name="T17" fmla="*/ 2147483647 h 878"/>
                <a:gd name="T18" fmla="*/ 2147483647 w 450"/>
                <a:gd name="T19" fmla="*/ 2147483647 h 878"/>
                <a:gd name="T20" fmla="*/ 2147483647 w 450"/>
                <a:gd name="T21" fmla="*/ 2147483647 h 878"/>
                <a:gd name="T22" fmla="*/ 2147483647 w 450"/>
                <a:gd name="T23" fmla="*/ 2147483647 h 878"/>
                <a:gd name="T24" fmla="*/ 2147483647 w 450"/>
                <a:gd name="T25" fmla="*/ 2147483647 h 878"/>
                <a:gd name="T26" fmla="*/ 0 w 450"/>
                <a:gd name="T27" fmla="*/ 2147483647 h 878"/>
                <a:gd name="T28" fmla="*/ 0 w 450"/>
                <a:gd name="T29" fmla="*/ 2147483647 h 878"/>
                <a:gd name="T30" fmla="*/ 2147483647 w 450"/>
                <a:gd name="T31" fmla="*/ 2147483647 h 878"/>
                <a:gd name="T32" fmla="*/ 2147483647 w 450"/>
                <a:gd name="T33" fmla="*/ 2147483647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147483647 w 35"/>
                <a:gd name="T3" fmla="*/ 2147483647 h 73"/>
                <a:gd name="T4" fmla="*/ 2147483647 w 35"/>
                <a:gd name="T5" fmla="*/ 2147483647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147483647 w 8"/>
                <a:gd name="T1" fmla="*/ 2147483647 h 48"/>
                <a:gd name="T2" fmla="*/ 2147483647 w 8"/>
                <a:gd name="T3" fmla="*/ 2147483647 h 48"/>
                <a:gd name="T4" fmla="*/ 2147483647 w 8"/>
                <a:gd name="T5" fmla="*/ 2147483647 h 48"/>
                <a:gd name="T6" fmla="*/ 2147483647 w 8"/>
                <a:gd name="T7" fmla="*/ 0 h 48"/>
                <a:gd name="T8" fmla="*/ 0 w 8"/>
                <a:gd name="T9" fmla="*/ 2147483647 h 48"/>
                <a:gd name="T10" fmla="*/ 2147483647 w 8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147483647 w 52"/>
                <a:gd name="T1" fmla="*/ 2147483647 h 135"/>
                <a:gd name="T2" fmla="*/ 0 w 52"/>
                <a:gd name="T3" fmla="*/ 0 h 135"/>
                <a:gd name="T4" fmla="*/ 2147483647 w 52"/>
                <a:gd name="T5" fmla="*/ 2147483647 h 135"/>
                <a:gd name="T6" fmla="*/ 2147483647 w 52"/>
                <a:gd name="T7" fmla="*/ 2147483647 h 135"/>
                <a:gd name="T8" fmla="*/ 2147483647 w 52"/>
                <a:gd name="T9" fmla="*/ 2147483647 h 135"/>
                <a:gd name="T10" fmla="*/ 2147483647 w 52"/>
                <a:gd name="T11" fmla="*/ 2147483647 h 135"/>
                <a:gd name="T12" fmla="*/ 2147483647 w 52"/>
                <a:gd name="T13" fmla="*/ 2147483647 h 135"/>
                <a:gd name="T14" fmla="*/ 2147483647 w 52"/>
                <a:gd name="T15" fmla="*/ 2147483647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>
                <a:gd name="T0" fmla="*/ 2147483647 w 103"/>
                <a:gd name="T1" fmla="*/ 2147483647 h 920"/>
                <a:gd name="T2" fmla="*/ 2147483647 w 103"/>
                <a:gd name="T3" fmla="*/ 2147483647 h 920"/>
                <a:gd name="T4" fmla="*/ 2147483647 w 103"/>
                <a:gd name="T5" fmla="*/ 2147483647 h 920"/>
                <a:gd name="T6" fmla="*/ 2147483647 w 103"/>
                <a:gd name="T7" fmla="*/ 2147483647 h 920"/>
                <a:gd name="T8" fmla="*/ 2147483647 w 103"/>
                <a:gd name="T9" fmla="*/ 2147483647 h 920"/>
                <a:gd name="T10" fmla="*/ 2147483647 w 103"/>
                <a:gd name="T11" fmla="*/ 2147483647 h 920"/>
                <a:gd name="T12" fmla="*/ 2147483647 w 103"/>
                <a:gd name="T13" fmla="*/ 2147483647 h 920"/>
                <a:gd name="T14" fmla="*/ 2147483647 w 103"/>
                <a:gd name="T15" fmla="*/ 2147483647 h 920"/>
                <a:gd name="T16" fmla="*/ 2147483647 w 103"/>
                <a:gd name="T17" fmla="*/ 2147483647 h 920"/>
                <a:gd name="T18" fmla="*/ 2147483647 w 103"/>
                <a:gd name="T19" fmla="*/ 2147483647 h 920"/>
                <a:gd name="T20" fmla="*/ 2147483647 w 103"/>
                <a:gd name="T21" fmla="*/ 2147483647 h 920"/>
                <a:gd name="T22" fmla="*/ 2147483647 w 103"/>
                <a:gd name="T23" fmla="*/ 0 h 920"/>
                <a:gd name="T24" fmla="*/ 0 w 103"/>
                <a:gd name="T25" fmla="*/ 0 h 920"/>
                <a:gd name="T26" fmla="*/ 2147483647 w 103"/>
                <a:gd name="T27" fmla="*/ 2147483647 h 920"/>
                <a:gd name="T28" fmla="*/ 2147483647 w 103"/>
                <a:gd name="T29" fmla="*/ 2147483647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47483647 w 88"/>
                <a:gd name="T1" fmla="*/ 2147483647 h 330"/>
                <a:gd name="T2" fmla="*/ 2147483647 w 88"/>
                <a:gd name="T3" fmla="*/ 2147483647 h 330"/>
                <a:gd name="T4" fmla="*/ 2147483647 w 88"/>
                <a:gd name="T5" fmla="*/ 2147483647 h 330"/>
                <a:gd name="T6" fmla="*/ 2147483647 w 88"/>
                <a:gd name="T7" fmla="*/ 2147483647 h 330"/>
                <a:gd name="T8" fmla="*/ 2147483647 w 88"/>
                <a:gd name="T9" fmla="*/ 2147483647 h 330"/>
                <a:gd name="T10" fmla="*/ 0 w 88"/>
                <a:gd name="T11" fmla="*/ 0 h 330"/>
                <a:gd name="T12" fmla="*/ 2147483647 w 88"/>
                <a:gd name="T13" fmla="*/ 2147483647 h 330"/>
                <a:gd name="T14" fmla="*/ 2147483647 w 88"/>
                <a:gd name="T15" fmla="*/ 2147483647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147483647 w 90"/>
                <a:gd name="T1" fmla="*/ 2147483647 h 207"/>
                <a:gd name="T2" fmla="*/ 0 w 90"/>
                <a:gd name="T3" fmla="*/ 0 h 207"/>
                <a:gd name="T4" fmla="*/ 2147483647 w 90"/>
                <a:gd name="T5" fmla="*/ 2147483647 h 207"/>
                <a:gd name="T6" fmla="*/ 2147483647 w 90"/>
                <a:gd name="T7" fmla="*/ 2147483647 h 207"/>
                <a:gd name="T8" fmla="*/ 2147483647 w 90"/>
                <a:gd name="T9" fmla="*/ 2147483647 h 207"/>
                <a:gd name="T10" fmla="*/ 2147483647 w 90"/>
                <a:gd name="T11" fmla="*/ 2147483647 h 207"/>
                <a:gd name="T12" fmla="*/ 2147483647 w 90"/>
                <a:gd name="T13" fmla="*/ 2147483647 h 207"/>
                <a:gd name="T14" fmla="*/ 2147483647 w 90"/>
                <a:gd name="T15" fmla="*/ 2147483647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2147483647 w 115"/>
                <a:gd name="T1" fmla="*/ 2147483647 h 467"/>
                <a:gd name="T2" fmla="*/ 2147483647 w 115"/>
                <a:gd name="T3" fmla="*/ 2147483647 h 467"/>
                <a:gd name="T4" fmla="*/ 2147483647 w 115"/>
                <a:gd name="T5" fmla="*/ 2147483647 h 467"/>
                <a:gd name="T6" fmla="*/ 2147483647 w 115"/>
                <a:gd name="T7" fmla="*/ 2147483647 h 467"/>
                <a:gd name="T8" fmla="*/ 0 w 115"/>
                <a:gd name="T9" fmla="*/ 0 h 467"/>
                <a:gd name="T10" fmla="*/ 2147483647 w 115"/>
                <a:gd name="T11" fmla="*/ 2147483647 h 467"/>
                <a:gd name="T12" fmla="*/ 2147483647 w 115"/>
                <a:gd name="T13" fmla="*/ 2147483647 h 467"/>
                <a:gd name="T14" fmla="*/ 2147483647 w 115"/>
                <a:gd name="T15" fmla="*/ 2147483647 h 467"/>
                <a:gd name="T16" fmla="*/ 2147483647 w 115"/>
                <a:gd name="T17" fmla="*/ 2147483647 h 467"/>
                <a:gd name="T18" fmla="*/ 2147483647 w 115"/>
                <a:gd name="T19" fmla="*/ 2147483647 h 467"/>
                <a:gd name="T20" fmla="*/ 2147483647 w 115"/>
                <a:gd name="T21" fmla="*/ 2147483647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2147483647 w 36"/>
                <a:gd name="T1" fmla="*/ 2147483647 h 633"/>
                <a:gd name="T2" fmla="*/ 2147483647 w 36"/>
                <a:gd name="T3" fmla="*/ 2147483647 h 633"/>
                <a:gd name="T4" fmla="*/ 2147483647 w 36"/>
                <a:gd name="T5" fmla="*/ 2147483647 h 633"/>
                <a:gd name="T6" fmla="*/ 2147483647 w 36"/>
                <a:gd name="T7" fmla="*/ 2147483647 h 633"/>
                <a:gd name="T8" fmla="*/ 2147483647 w 36"/>
                <a:gd name="T9" fmla="*/ 2147483647 h 633"/>
                <a:gd name="T10" fmla="*/ 2147483647 w 36"/>
                <a:gd name="T11" fmla="*/ 0 h 633"/>
                <a:gd name="T12" fmla="*/ 2147483647 w 36"/>
                <a:gd name="T13" fmla="*/ 0 h 633"/>
                <a:gd name="T14" fmla="*/ 2147483647 w 36"/>
                <a:gd name="T15" fmla="*/ 2147483647 h 633"/>
                <a:gd name="T16" fmla="*/ 2147483647 w 36"/>
                <a:gd name="T17" fmla="*/ 2147483647 h 633"/>
                <a:gd name="T18" fmla="*/ 2147483647 w 36"/>
                <a:gd name="T19" fmla="*/ 2147483647 h 633"/>
                <a:gd name="T20" fmla="*/ 2147483647 w 36"/>
                <a:gd name="T21" fmla="*/ 2147483647 h 633"/>
                <a:gd name="T22" fmla="*/ 2147483647 w 36"/>
                <a:gd name="T23" fmla="*/ 2147483647 h 633"/>
                <a:gd name="T24" fmla="*/ 2147483647 w 36"/>
                <a:gd name="T25" fmla="*/ 2147483647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147483647 w 28"/>
                <a:gd name="T1" fmla="*/ 2147483647 h 59"/>
                <a:gd name="T2" fmla="*/ 2147483647 w 28"/>
                <a:gd name="T3" fmla="*/ 2147483647 h 59"/>
                <a:gd name="T4" fmla="*/ 0 w 28"/>
                <a:gd name="T5" fmla="*/ 0 h 59"/>
                <a:gd name="T6" fmla="*/ 2147483647 w 28"/>
                <a:gd name="T7" fmla="*/ 2147483647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2147483647 w 17"/>
                <a:gd name="T1" fmla="*/ 2147483647 h 107"/>
                <a:gd name="T2" fmla="*/ 2147483647 w 17"/>
                <a:gd name="T3" fmla="*/ 2147483647 h 107"/>
                <a:gd name="T4" fmla="*/ 2147483647 w 17"/>
                <a:gd name="T5" fmla="*/ 2147483647 h 107"/>
                <a:gd name="T6" fmla="*/ 2147483647 w 17"/>
                <a:gd name="T7" fmla="*/ 2147483647 h 107"/>
                <a:gd name="T8" fmla="*/ 0 w 17"/>
                <a:gd name="T9" fmla="*/ 0 h 107"/>
                <a:gd name="T10" fmla="*/ 0 w 17"/>
                <a:gd name="T11" fmla="*/ 2147483647 h 107"/>
                <a:gd name="T12" fmla="*/ 2147483647 w 17"/>
                <a:gd name="T13" fmla="*/ 2147483647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2147483647 w 294"/>
                <a:gd name="T1" fmla="*/ 2147483647 h 568"/>
                <a:gd name="T2" fmla="*/ 2147483647 w 294"/>
                <a:gd name="T3" fmla="*/ 2147483647 h 568"/>
                <a:gd name="T4" fmla="*/ 2147483647 w 294"/>
                <a:gd name="T5" fmla="*/ 2147483647 h 568"/>
                <a:gd name="T6" fmla="*/ 2147483647 w 294"/>
                <a:gd name="T7" fmla="*/ 2147483647 h 568"/>
                <a:gd name="T8" fmla="*/ 2147483647 w 294"/>
                <a:gd name="T9" fmla="*/ 2147483647 h 568"/>
                <a:gd name="T10" fmla="*/ 2147483647 w 294"/>
                <a:gd name="T11" fmla="*/ 2147483647 h 568"/>
                <a:gd name="T12" fmla="*/ 2147483647 w 294"/>
                <a:gd name="T13" fmla="*/ 0 h 568"/>
                <a:gd name="T14" fmla="*/ 2147483647 w 294"/>
                <a:gd name="T15" fmla="*/ 0 h 568"/>
                <a:gd name="T16" fmla="*/ 2147483647 w 294"/>
                <a:gd name="T17" fmla="*/ 2147483647 h 568"/>
                <a:gd name="T18" fmla="*/ 2147483647 w 294"/>
                <a:gd name="T19" fmla="*/ 2147483647 h 568"/>
                <a:gd name="T20" fmla="*/ 2147483647 w 294"/>
                <a:gd name="T21" fmla="*/ 2147483647 h 568"/>
                <a:gd name="T22" fmla="*/ 2147483647 w 294"/>
                <a:gd name="T23" fmla="*/ 2147483647 h 568"/>
                <a:gd name="T24" fmla="*/ 2147483647 w 294"/>
                <a:gd name="T25" fmla="*/ 2147483647 h 568"/>
                <a:gd name="T26" fmla="*/ 0 w 294"/>
                <a:gd name="T27" fmla="*/ 2147483647 h 568"/>
                <a:gd name="T28" fmla="*/ 2147483647 w 294"/>
                <a:gd name="T29" fmla="*/ 2147483647 h 568"/>
                <a:gd name="T30" fmla="*/ 2147483647 w 294"/>
                <a:gd name="T31" fmla="*/ 2147483647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147483647 w 25"/>
                <a:gd name="T3" fmla="*/ 2147483647 h 53"/>
                <a:gd name="T4" fmla="*/ 2147483647 w 25"/>
                <a:gd name="T5" fmla="*/ 2147483647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147483647 w 29"/>
                <a:gd name="T3" fmla="*/ 2147483647 h 141"/>
                <a:gd name="T4" fmla="*/ 2147483647 w 29"/>
                <a:gd name="T5" fmla="*/ 2147483647 h 141"/>
                <a:gd name="T6" fmla="*/ 2147483647 w 29"/>
                <a:gd name="T7" fmla="*/ 2147483647 h 141"/>
                <a:gd name="T8" fmla="*/ 2147483647 w 29"/>
                <a:gd name="T9" fmla="*/ 2147483647 h 141"/>
                <a:gd name="T10" fmla="*/ 2147483647 w 29"/>
                <a:gd name="T11" fmla="*/ 2147483647 h 141"/>
                <a:gd name="T12" fmla="*/ 2147483647 w 29"/>
                <a:gd name="T13" fmla="*/ 2147483647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147483647 h 48"/>
                <a:gd name="T2" fmla="*/ 2147483647 w 8"/>
                <a:gd name="T3" fmla="*/ 2147483647 h 48"/>
                <a:gd name="T4" fmla="*/ 2147483647 w 8"/>
                <a:gd name="T5" fmla="*/ 2147483647 h 48"/>
                <a:gd name="T6" fmla="*/ 2147483647 w 8"/>
                <a:gd name="T7" fmla="*/ 2147483647 h 48"/>
                <a:gd name="T8" fmla="*/ 0 w 8"/>
                <a:gd name="T9" fmla="*/ 0 h 48"/>
                <a:gd name="T10" fmla="*/ 0 w 8"/>
                <a:gd name="T11" fmla="*/ 2147483647 h 48"/>
                <a:gd name="T12" fmla="*/ 0 w 8"/>
                <a:gd name="T13" fmla="*/ 2147483647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2147483647 w 44"/>
                <a:gd name="T1" fmla="*/ 2147483647 h 111"/>
                <a:gd name="T2" fmla="*/ 0 w 44"/>
                <a:gd name="T3" fmla="*/ 0 h 111"/>
                <a:gd name="T4" fmla="*/ 2147483647 w 44"/>
                <a:gd name="T5" fmla="*/ 2147483647 h 111"/>
                <a:gd name="T6" fmla="*/ 2147483647 w 44"/>
                <a:gd name="T7" fmla="*/ 2147483647 h 111"/>
                <a:gd name="T8" fmla="*/ 2147483647 w 44"/>
                <a:gd name="T9" fmla="*/ 2147483647 h 111"/>
                <a:gd name="T10" fmla="*/ 2147483647 w 44"/>
                <a:gd name="T11" fmla="*/ 2147483647 h 111"/>
                <a:gd name="T12" fmla="*/ 2147483647 w 44"/>
                <a:gd name="T13" fmla="*/ 2147483647 h 111"/>
                <a:gd name="T14" fmla="*/ 2147483647 w 44"/>
                <a:gd name="T15" fmla="*/ 2147483647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 smtClean="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B0BB5CC3-428D-4AAA-8FF3-F765863441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95" r:id="rId1"/>
    <p:sldLayoutId id="2147484296" r:id="rId2"/>
    <p:sldLayoutId id="2147484297" r:id="rId3"/>
    <p:sldLayoutId id="2147484298" r:id="rId4"/>
    <p:sldLayoutId id="2147484299" r:id="rId5"/>
    <p:sldLayoutId id="2147484300" r:id="rId6"/>
    <p:sldLayoutId id="2147484301" r:id="rId7"/>
    <p:sldLayoutId id="2147484302" r:id="rId8"/>
    <p:sldLayoutId id="2147484303" r:id="rId9"/>
    <p:sldLayoutId id="2147484304" r:id="rId10"/>
    <p:sldLayoutId id="2147484305" r:id="rId11"/>
    <p:sldLayoutId id="2147484306" r:id="rId12"/>
    <p:sldLayoutId id="2147484307" r:id="rId13"/>
    <p:sldLayoutId id="2147484308" r:id="rId14"/>
    <p:sldLayoutId id="2147484309" r:id="rId15"/>
    <p:sldLayoutId id="2147484310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Times New Roman" pitchFamily="16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Times New Roman" pitchFamily="16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Times New Roman" pitchFamily="16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Times New Roman" pitchFamily="16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2%D1%80%D0%B5%D1%81%D1%81" TargetMode="External"/><Relationship Id="rId2" Type="http://schemas.openxmlformats.org/officeDocument/2006/relationships/hyperlink" Target="http://www.who.int/mental_health/mhgap/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://kak-bog.ru/vidy-stressa" TargetMode="External"/><Relationship Id="rId4" Type="http://schemas.openxmlformats.org/officeDocument/2006/relationships/hyperlink" Target="https://ru.sputniknews.kz/society/20170424/2085261/neuteshitelnaya-statistika-pochemu-kazahstancy-reshayutsya-na-suicid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200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187450" y="333375"/>
            <a:ext cx="7772400" cy="574675"/>
          </a:xfrm>
        </p:spPr>
        <p:txBody>
          <a:bodyPr lIns="92160" tIns="46080" rIns="92160" bIns="4608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>
                <a:solidFill>
                  <a:schemeClr val="tx1"/>
                </a:solidFill>
              </a:rPr>
              <a:t>  СТРЕССОУСТОЙЧИВОСТЬ МЕДСЕСТЕР</a:t>
            </a:r>
          </a:p>
        </p:txBody>
      </p:sp>
      <p:sp>
        <p:nvSpPr>
          <p:cNvPr id="4099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907704" y="5445125"/>
            <a:ext cx="6912767" cy="122713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altLang="ru-RU" sz="1400" dirty="0">
                <a:latin typeface="+mn-lt"/>
              </a:rPr>
              <a:t>Bachelor in Applied Nursing Class of 2019</a:t>
            </a:r>
          </a:p>
          <a:p>
            <a:pPr>
              <a:defRPr/>
            </a:pPr>
            <a:r>
              <a:rPr lang="ru-RU" altLang="ru-RU" sz="1400" dirty="0">
                <a:latin typeface="+mn-lt"/>
              </a:rPr>
              <a:t>Бакалавр Прикладного Сестринского Дела Выпуск 2019                                                </a:t>
            </a:r>
          </a:p>
          <a:p>
            <a:pPr>
              <a:defRPr/>
            </a:pPr>
            <a:r>
              <a:rPr lang="ru-RU" altLang="ru-RU" sz="1400" dirty="0" err="1">
                <a:latin typeface="+mn-lt"/>
              </a:rPr>
              <a:t>Қолданбалы</a:t>
            </a:r>
            <a:r>
              <a:rPr lang="ru-RU" altLang="ru-RU" sz="1400" dirty="0">
                <a:latin typeface="+mn-lt"/>
              </a:rPr>
              <a:t> </a:t>
            </a:r>
            <a:r>
              <a:rPr lang="ru-RU" altLang="ru-RU" sz="1400" dirty="0" err="1">
                <a:latin typeface="+mn-lt"/>
              </a:rPr>
              <a:t>Медбикелік</a:t>
            </a:r>
            <a:r>
              <a:rPr lang="ru-RU" altLang="ru-RU" sz="1400" dirty="0">
                <a:latin typeface="+mn-lt"/>
              </a:rPr>
              <a:t> </a:t>
            </a:r>
            <a:r>
              <a:rPr lang="ru-RU" altLang="ru-RU" sz="1400" dirty="0" err="1">
                <a:latin typeface="+mn-lt"/>
              </a:rPr>
              <a:t>Іс</a:t>
            </a:r>
            <a:r>
              <a:rPr lang="ru-RU" altLang="ru-RU" sz="1400" dirty="0">
                <a:latin typeface="+mn-lt"/>
              </a:rPr>
              <a:t> </a:t>
            </a:r>
            <a:r>
              <a:rPr lang="ru-RU" altLang="ru-RU" sz="1400" dirty="0" err="1">
                <a:latin typeface="+mn-lt"/>
              </a:rPr>
              <a:t>Баклавры</a:t>
            </a:r>
            <a:r>
              <a:rPr lang="ru-RU" altLang="ru-RU" sz="1400" dirty="0">
                <a:latin typeface="+mn-lt"/>
              </a:rPr>
              <a:t> </a:t>
            </a:r>
            <a:r>
              <a:rPr lang="ru-RU" altLang="ru-RU" sz="1400" dirty="0" err="1">
                <a:latin typeface="+mn-lt"/>
              </a:rPr>
              <a:t>Түлек</a:t>
            </a:r>
            <a:r>
              <a:rPr lang="ru-RU" altLang="ru-RU" sz="1400" dirty="0">
                <a:latin typeface="+mn-lt"/>
              </a:rPr>
              <a:t> 2019</a:t>
            </a:r>
          </a:p>
          <a:p>
            <a:pPr>
              <a:defRPr/>
            </a:pPr>
            <a:r>
              <a:rPr lang="ru-RU" altLang="ru-RU" sz="1400" dirty="0" err="1" smtClean="0">
                <a:latin typeface="+mn-lt"/>
              </a:rPr>
              <a:t>Тулепбаева</a:t>
            </a:r>
            <a:r>
              <a:rPr lang="ru-RU" altLang="ru-RU" sz="1400" dirty="0" smtClean="0">
                <a:latin typeface="+mn-lt"/>
              </a:rPr>
              <a:t> </a:t>
            </a:r>
            <a:r>
              <a:rPr lang="ru-RU" altLang="ru-RU" sz="1400" dirty="0" smtClean="0">
                <a:latin typeface="+mn-lt"/>
              </a:rPr>
              <a:t>Э.О,   </a:t>
            </a:r>
            <a:r>
              <a:rPr lang="ru-RU" altLang="ru-RU" sz="1400" dirty="0" err="1" smtClean="0">
                <a:latin typeface="+mn-lt"/>
              </a:rPr>
              <a:t>Бейсейтова</a:t>
            </a:r>
            <a:r>
              <a:rPr lang="ru-RU" altLang="ru-RU" sz="1400" dirty="0" smtClean="0">
                <a:latin typeface="+mn-lt"/>
              </a:rPr>
              <a:t> Д.А , </a:t>
            </a:r>
            <a:r>
              <a:rPr lang="ru-RU" altLang="ru-RU" sz="1400" dirty="0" err="1" smtClean="0">
                <a:latin typeface="+mn-lt"/>
              </a:rPr>
              <a:t>Есенова</a:t>
            </a:r>
            <a:r>
              <a:rPr lang="ru-RU" altLang="ru-RU" sz="1400" dirty="0" smtClean="0">
                <a:latin typeface="+mn-lt"/>
              </a:rPr>
              <a:t> А.О.</a:t>
            </a:r>
          </a:p>
        </p:txBody>
      </p:sp>
      <p:sp>
        <p:nvSpPr>
          <p:cNvPr id="19461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33CA771-39C0-48F6-B9AD-1CAA37D403B2}" type="slidenum">
              <a:rPr lang="ru-RU" altLang="ru-RU"/>
              <a:pPr/>
              <a:t>1</a:t>
            </a:fld>
            <a:endParaRPr lang="ru-RU" altLang="ru-RU"/>
          </a:p>
        </p:txBody>
      </p:sp>
      <p:pic>
        <p:nvPicPr>
          <p:cNvPr id="8" name="Рисунок 7" descr="#74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7028722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1400426" y="4365104"/>
            <a:ext cx="699178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ЕСЛИ ТЫ СПОСОБЕН ВСЕГДА УЛЫБАТЬСЯ ЖИЗНИ, </a:t>
            </a:r>
          </a:p>
          <a:p>
            <a:pPr algn="ctr"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ЖИЗНЬ ВСЕГДА УЛЫБНЕТСЯ ТЕБЕ В ОТВЕТ </a:t>
            </a:r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(ЦИТАТА)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68258"/>
            <a:ext cx="1418147" cy="116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44" y="188640"/>
            <a:ext cx="8856983" cy="1280890"/>
          </a:xfrm>
        </p:spPr>
        <p:txBody>
          <a:bodyPr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СТРЕССОУСТОЙЧИВОСТЬ </a:t>
            </a:r>
            <a:r>
              <a:rPr lang="ru-RU" dirty="0" smtClean="0">
                <a:solidFill>
                  <a:prstClr val="white"/>
                </a:solidFill>
              </a:rPr>
              <a:t>МЕДСЕСТЕР</a:t>
            </a:r>
            <a:br>
              <a:rPr lang="ru-RU" dirty="0" smtClean="0">
                <a:solidFill>
                  <a:prstClr val="white"/>
                </a:solidFill>
              </a:rPr>
            </a:b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2" t="-1" r="8338" b="16900"/>
          <a:stretch/>
        </p:blipFill>
        <p:spPr bwMode="auto">
          <a:xfrm>
            <a:off x="963836" y="962020"/>
            <a:ext cx="6804248" cy="5694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5733256"/>
            <a:ext cx="5353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ДЕЙСТВУЙТЕ!!!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00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280890"/>
          </a:xfrm>
        </p:spPr>
        <p:txBody>
          <a:bodyPr/>
          <a:lstStyle/>
          <a:p>
            <a:r>
              <a:rPr lang="ru-RU" dirty="0">
                <a:solidFill>
                  <a:prstClr val="white"/>
                </a:solidFill>
              </a:rPr>
              <a:t>СТРЕССОУСТОЙЧИВОСТЬ МЕДСЕСТЕР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7" t="5156" r="10339" b="3672"/>
          <a:stretch/>
        </p:blipFill>
        <p:spPr bwMode="auto">
          <a:xfrm>
            <a:off x="1763688" y="1196752"/>
            <a:ext cx="6408712" cy="5400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60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340768"/>
            <a:ext cx="6986736" cy="5256583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Литература: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1)С </a:t>
            </a:r>
            <a:r>
              <a:rPr lang="ru-RU" dirty="0">
                <a:solidFill>
                  <a:schemeClr val="tx1"/>
                </a:solidFill>
              </a:rPr>
              <a:t>19 Психология стресса 3-е издание-СПб.:Питер,2015.-480с.:ил.-(Серия «Мастера психологии». Перевод с английского под редакцией профессора Е.И. Николаевой.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2)Сайт</a:t>
            </a:r>
            <a:r>
              <a:rPr lang="ru-RU" dirty="0">
                <a:solidFill>
                  <a:schemeClr val="tx1"/>
                </a:solidFill>
              </a:rPr>
              <a:t>: Библиотека диссертаций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Ссылки:</a:t>
            </a:r>
          </a:p>
          <a:p>
            <a:r>
              <a:rPr lang="en-US" dirty="0" smtClean="0"/>
              <a:t>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http://www.who.int/mental_health/mhgap/ru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/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hlinkClick r:id="rId3"/>
              </a:rPr>
              <a:t>https://ru.wikipedia.org/wiki/%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D0%A1%D1%82%D1%80%D0%B5%D1%81%D1%81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4"/>
              </a:rPr>
              <a:t>ru.sputniknews.kz/society/20170424/2085261/neuteshitelnaya-statistika-pochemu-kazahstancy-reshayutsya-na-suicid.html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  <a:hlinkClick r:id="rId5"/>
              </a:rPr>
              <a:t>http://</a:t>
            </a:r>
            <a:r>
              <a:rPr lang="en-US" dirty="0" smtClean="0">
                <a:solidFill>
                  <a:schemeClr val="tx1"/>
                </a:solidFill>
                <a:hlinkClick r:id="rId5"/>
              </a:rPr>
              <a:t>kak-bog.ru/vidy-stressa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31621"/>
            <a:ext cx="9077325" cy="77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274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864096"/>
          </a:xfrm>
        </p:spPr>
        <p:txBody>
          <a:bodyPr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СТРЕССОУСТОЙЧИВОСТЬ МЕДСЕСТЕР</a:t>
            </a:r>
            <a:endParaRPr lang="ru-RU" dirty="0"/>
          </a:p>
        </p:txBody>
      </p:sp>
      <p:pic>
        <p:nvPicPr>
          <p:cNvPr id="2056" name="Picture 8" descr="ÐÐ°ÑÑÐ¸Ð½ÐºÐ¸ Ð¿Ð¾ Ð·Ð°Ð¿ÑÐ¾ÑÑ ÑÐ¿Ð°ÑÐ¸Ð±Ð¾ Ð·Ð° Ð²Ð½Ð¸Ð¼Ð°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205" y="1196752"/>
            <a:ext cx="6552728" cy="5204005"/>
          </a:xfrm>
          <a:prstGeom prst="snip2DiagRect">
            <a:avLst>
              <a:gd name="adj1" fmla="val 774"/>
              <a:gd name="adj2" fmla="val 24921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65196"/>
            <a:ext cx="1944216" cy="17959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71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СТРЕССОУСТОЙЧИВОСТЬ МЕДСЕСТЕР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1943100" y="2133600"/>
            <a:ext cx="6591300" cy="377825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Оглавление: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Рабочие условия и их влияние на нервную систему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Последствия производственных издержек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Профилактические меры по предупреждению развития стрессов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Заключение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274768" cy="788666"/>
          </a:xfrm>
        </p:spPr>
        <p:txBody>
          <a:bodyPr/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СТРЕСС …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392955"/>
              </p:ext>
            </p:extLst>
          </p:nvPr>
        </p:nvGraphicFramePr>
        <p:xfrm>
          <a:off x="1835696" y="1844824"/>
          <a:ext cx="6408712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11143592"/>
              </p:ext>
            </p:extLst>
          </p:nvPr>
        </p:nvGraphicFramePr>
        <p:xfrm>
          <a:off x="1907704" y="5373216"/>
          <a:ext cx="633670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0"/>
            <a:ext cx="1512168" cy="13162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080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080120"/>
          </a:xfrm>
        </p:spPr>
        <p:txBody>
          <a:bodyPr/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ЧИСЛО СУИЦИДАЛЬНЫХ СЛУЧАЕВ ИЗ           РАСЧЕТА НА 100000 ЧЕЛОВЕК ЗА 2018ГОД.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995063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42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1422108" y="620688"/>
            <a:ext cx="7058744" cy="100488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ФАКТОРЫ  РИСКА СТРЕССА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882160"/>
              </p:ext>
            </p:extLst>
          </p:nvPr>
        </p:nvGraphicFramePr>
        <p:xfrm>
          <a:off x="971600" y="1484784"/>
          <a:ext cx="7490792" cy="4787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67767" y="3306470"/>
            <a:ext cx="138371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ФИНАНСЫ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5467" y="2809330"/>
            <a:ext cx="171713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ОТНОШЕНИЯ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47609" y="4483859"/>
            <a:ext cx="226202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СМЕРТЬ БЛИЗКИХ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64018" y="5049427"/>
            <a:ext cx="137704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ПРОШЛОЕ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pic>
        <p:nvPicPr>
          <p:cNvPr id="4098" name="Picture 2" descr="ÐÐ°ÑÑÐ¸Ð½ÐºÐ¸ Ð¿Ð¾ Ð·Ð°Ð¿ÑÐ¾ÑÑ ÑÑÑÐµÑ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530" y="5616762"/>
            <a:ext cx="2088825" cy="107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077913"/>
          </a:xfrm>
        </p:spPr>
        <p:txBody>
          <a:bodyPr/>
          <a:lstStyle/>
          <a:p>
            <a:pPr marL="457200" indent="-457200" algn="ctr" defTabSz="1006475" eaLnBrk="1" hangingPunct="1">
              <a:spcBef>
                <a:spcPts val="988"/>
              </a:spcBef>
            </a:pPr>
            <a:r>
              <a:rPr lang="ru-RU" sz="3200" dirty="0" smtClean="0">
                <a:solidFill>
                  <a:schemeClr val="tx1"/>
                </a:solidFill>
                <a:cs typeface="Times New Roman" pitchFamily="18" charset="0"/>
              </a:rPr>
              <a:t>ПЕРЕНАПРЯЖЕНИЕ НА РАБОТЕ ПРИВОДИТ К ПРОБЛЕМАМ  С ПСИХИКОЙ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6669940"/>
              </p:ext>
            </p:extLst>
          </p:nvPr>
        </p:nvGraphicFramePr>
        <p:xfrm>
          <a:off x="1043608" y="1700808"/>
          <a:ext cx="784887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8824" cy="1281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ПУТИ  ПРЕОДОЛЕНИЯ СТРЕССА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658133"/>
              </p:ext>
            </p:extLst>
          </p:nvPr>
        </p:nvGraphicFramePr>
        <p:xfrm>
          <a:off x="1403648" y="1556792"/>
          <a:ext cx="741682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008112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ПОГРУЖЕНИЯ В СЕБЯ  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7344816" cy="4896544"/>
          </a:xfrm>
          <a:prstGeom prst="ellipse">
            <a:avLst/>
          </a:prstGeom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54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440160"/>
          </a:xfrm>
        </p:spPr>
        <p:txBody>
          <a:bodyPr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ПРАВИЛЬНОЕ ПИТАНИЕ ВСЕГДА ПОМОГАЕТ ОРГАНИЗМУ СПРАВЛЯТЬСЯ СО СТРЕССОМ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Объект 3" descr="ÐÐ°ÑÑÐ¸Ð½ÐºÐ¸ Ð¿Ð¾ Ð·Ð°Ð¿ÑÐ¾ÑÑ ÐºÐ°ÑÑÐ¸Ð½ÐºÐ¸ ÑÑÑÐºÑÑ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5112568" cy="2448272"/>
          </a:xfrm>
          <a:prstGeom prst="ellipse">
            <a:avLst/>
          </a:prstGeom>
          <a:noFill/>
          <a:ln>
            <a:noFill/>
          </a:ln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19951590"/>
              </p:ext>
            </p:extLst>
          </p:nvPr>
        </p:nvGraphicFramePr>
        <p:xfrm>
          <a:off x="1187624" y="2060848"/>
          <a:ext cx="7176120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ÐÐ°ÑÑÐ¸Ð½ÐºÐ¸ Ð¿Ð¾ Ð·Ð°Ð¿ÑÐ¾ÑÑ ÑÐµÑÐ¾ÑÐ¾Ð½Ð¸Ð½ Ð³Ð¾ÑÐ¼Ð¾Ð½Ñ ÑÑÐ°ÑÑÑÑ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1"/>
          <a:stretch/>
        </p:blipFill>
        <p:spPr bwMode="auto">
          <a:xfrm>
            <a:off x="3705506" y="4437112"/>
            <a:ext cx="1638562" cy="1080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20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Times New Roman/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3525</TotalTime>
  <Words>1393</Words>
  <Application>Microsoft Office PowerPoint</Application>
  <PresentationFormat>Экран (4:3)</PresentationFormat>
  <Paragraphs>108</Paragraphs>
  <Slides>13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  СТРЕССОУСТОЙЧИВОСТЬ МЕДСЕСТЕР</vt:lpstr>
      <vt:lpstr>СТРЕССОУСТОЙЧИВОСТЬ МЕДСЕСТЕР</vt:lpstr>
      <vt:lpstr>СТРЕСС …</vt:lpstr>
      <vt:lpstr>    ЧИСЛО СУИЦИДАЛЬНЫХ СЛУЧАЕВ ИЗ           РАСЧЕТА НА 100000 ЧЕЛОВЕК ЗА 2018ГОД.</vt:lpstr>
      <vt:lpstr>ФАКТОРЫ  РИСКА СТРЕССА</vt:lpstr>
      <vt:lpstr>ПЕРЕНАПРЯЖЕНИЕ НА РАБОТЕ ПРИВОДИТ К ПРОБЛЕМАМ  С ПСИХИКОЙ</vt:lpstr>
      <vt:lpstr>ПУТИ  ПРЕОДОЛЕНИЯ СТРЕССА</vt:lpstr>
      <vt:lpstr>ПОГРУЖЕНИЯ В СЕБЯ   </vt:lpstr>
      <vt:lpstr>ПРАВИЛЬНОЕ ПИТАНИЕ ВСЕГДА ПОМОГАЕТ ОРГАНИЗМУ СПРАВЛЯТЬСЯ СО СТРЕССОМ</vt:lpstr>
      <vt:lpstr>СТРЕССОУСТОЙЧИВОСТЬ МЕДСЕСТЕР </vt:lpstr>
      <vt:lpstr>СТРЕССОУСТОЙЧИВОСТЬ МЕДСЕСТЕР</vt:lpstr>
      <vt:lpstr>Презентация PowerPoint</vt:lpstr>
      <vt:lpstr>СТРЕССОУСТОЙЧИВОСТЬ МЕДСЕСТЕР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gainutdinova</dc:creator>
  <cp:lastModifiedBy>Дардана</cp:lastModifiedBy>
  <cp:revision>161</cp:revision>
  <cp:lastPrinted>1601-01-01T00:00:00Z</cp:lastPrinted>
  <dcterms:created xsi:type="dcterms:W3CDTF">1601-01-01T00:00:00Z</dcterms:created>
  <dcterms:modified xsi:type="dcterms:W3CDTF">2018-11-27T04:04:20Z</dcterms:modified>
</cp:coreProperties>
</file>