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y="6858000" cx="12192000"/>
  <p:notesSz cx="6858000" cy="9144000"/>
  <p:embeddedFontLst>
    <p:embeddedFont>
      <p:font typeface="Roboto"/>
      <p:regular r:id="rId30"/>
      <p:bold r:id="rId31"/>
      <p:italic r:id="rId32"/>
      <p:boldItalic r:id="rId33"/>
    </p:embeddedFont>
    <p:embeddedFont>
      <p:font typeface="PT Serif"/>
      <p:regular r:id="rId34"/>
      <p:bold r:id="rId35"/>
      <p:italic r:id="rId36"/>
      <p:boldItalic r:id="rId37"/>
    </p:embeddedFont>
    <p:embeddedFont>
      <p:font typeface="Lora"/>
      <p:regular r:id="rId38"/>
      <p:bold r:id="rId39"/>
      <p:italic r:id="rId40"/>
      <p:boldItalic r:id="rId41"/>
    </p:embeddedFont>
    <p:embeddedFont>
      <p:font typeface="Gill Sans"/>
      <p:regular r:id="rId42"/>
      <p:bold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Lora-italic.fntdata"/><Relationship Id="rId20" Type="http://schemas.openxmlformats.org/officeDocument/2006/relationships/slide" Target="slides/slide16.xml"/><Relationship Id="rId42" Type="http://schemas.openxmlformats.org/officeDocument/2006/relationships/font" Target="fonts/GillSans-regular.fntdata"/><Relationship Id="rId41" Type="http://schemas.openxmlformats.org/officeDocument/2006/relationships/font" Target="fonts/Lora-boldItalic.fntdata"/><Relationship Id="rId22" Type="http://schemas.openxmlformats.org/officeDocument/2006/relationships/slide" Target="slides/slide18.xml"/><Relationship Id="rId21" Type="http://schemas.openxmlformats.org/officeDocument/2006/relationships/slide" Target="slides/slide17.xml"/><Relationship Id="rId43" Type="http://schemas.openxmlformats.org/officeDocument/2006/relationships/font" Target="fonts/GillSans-bold.fntdata"/><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Roboto-bold.fntdata"/><Relationship Id="rId30" Type="http://schemas.openxmlformats.org/officeDocument/2006/relationships/font" Target="fonts/Roboto-regular.fntdata"/><Relationship Id="rId11" Type="http://schemas.openxmlformats.org/officeDocument/2006/relationships/slide" Target="slides/slide7.xml"/><Relationship Id="rId33" Type="http://schemas.openxmlformats.org/officeDocument/2006/relationships/font" Target="fonts/Roboto-boldItalic.fntdata"/><Relationship Id="rId10" Type="http://schemas.openxmlformats.org/officeDocument/2006/relationships/slide" Target="slides/slide6.xml"/><Relationship Id="rId32" Type="http://schemas.openxmlformats.org/officeDocument/2006/relationships/font" Target="fonts/Roboto-italic.fntdata"/><Relationship Id="rId13" Type="http://schemas.openxmlformats.org/officeDocument/2006/relationships/slide" Target="slides/slide9.xml"/><Relationship Id="rId35" Type="http://schemas.openxmlformats.org/officeDocument/2006/relationships/font" Target="fonts/PTSerif-bold.fntdata"/><Relationship Id="rId12" Type="http://schemas.openxmlformats.org/officeDocument/2006/relationships/slide" Target="slides/slide8.xml"/><Relationship Id="rId34" Type="http://schemas.openxmlformats.org/officeDocument/2006/relationships/font" Target="fonts/PTSerif-regular.fntdata"/><Relationship Id="rId15" Type="http://schemas.openxmlformats.org/officeDocument/2006/relationships/slide" Target="slides/slide11.xml"/><Relationship Id="rId37" Type="http://schemas.openxmlformats.org/officeDocument/2006/relationships/font" Target="fonts/PTSerif-boldItalic.fntdata"/><Relationship Id="rId14" Type="http://schemas.openxmlformats.org/officeDocument/2006/relationships/slide" Target="slides/slide10.xml"/><Relationship Id="rId36" Type="http://schemas.openxmlformats.org/officeDocument/2006/relationships/font" Target="fonts/PTSerif-italic.fntdata"/><Relationship Id="rId17" Type="http://schemas.openxmlformats.org/officeDocument/2006/relationships/slide" Target="slides/slide13.xml"/><Relationship Id="rId39" Type="http://schemas.openxmlformats.org/officeDocument/2006/relationships/font" Target="fonts/Lora-bold.fntdata"/><Relationship Id="rId16" Type="http://schemas.openxmlformats.org/officeDocument/2006/relationships/slide" Target="slides/slide12.xml"/><Relationship Id="rId38" Type="http://schemas.openxmlformats.org/officeDocument/2006/relationships/font" Target="fonts/Lora-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9e7e56f13e_0_8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9e7e56f13e_0_8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9e7e56f13e_0_10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9e7e56f13e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9e7e56f13e_0_119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9e7e56f13e_0_1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9e7e56f13e_0_136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9e7e56f13e_0_13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9e7e56f13e_0_119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9e7e56f13e_0_1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9e7e56f13e_0_8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9e7e56f13e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9e7e56f13e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g9e7e56f13e_0_1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9e7e56f13e_0_121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9e7e56f13e_0_12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9e7e56f13e_0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g9e7e56f13e_0_2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9e7e56f13e_0_5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Three ways</a:t>
            </a:r>
            <a:endParaRPr/>
          </a:p>
        </p:txBody>
      </p:sp>
      <p:sp>
        <p:nvSpPr>
          <p:cNvPr id="203" name="Google Shape;203;g9e7e56f13e_0_5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9e7e56f13e_0_122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9e7e56f13e_0_12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9e7e56f13e_0_8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 name="Google Shape;77;g9e7e56f13e_0_87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9e7e56f13e_0_123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9e7e56f13e_0_1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9e7e56f13e_0_38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9e7e56f13e_0_3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9e7e56f13e_0_103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9e7e56f13e_0_10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9e7e56f13e_0_123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9e7e56f13e_0_1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9e7e56f13e_0_135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9e7e56f13e_0_1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9e7e56f13e_0_1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9e7e56f13e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9e7e56f13e_0_7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 name="Google Shape;84;g9e7e56f13e_0_74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9e7e56f13e_0_88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0" name="Google Shape;90;g9e7e56f13e_0_88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9e7e56f13e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9e7e56f13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g9e7e56f13e_0_0: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9e7e56f13e_0_96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9e7e56f13e_0_9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g9e7e56f13e_0_960:notes"/>
          <p:cNvSpPr txBox="1"/>
          <p:nvPr>
            <p:ph idx="12" type="sldNum"/>
          </p:nvPr>
        </p:nvSpPr>
        <p:spPr>
          <a:xfrm>
            <a:off x="3884613" y="8685213"/>
            <a:ext cx="2971800" cy="457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9e7e56f13e_0_111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9e7e56f13e_0_1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9e7e56f13e_0_124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g9e7e56f13e_0_124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9e7e56f13e_0_3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9e7e56f13e_0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o de Título">
  <p:cSld name="Diapositivo de Título">
    <p:spTree>
      <p:nvGrpSpPr>
        <p:cNvPr id="11" name="Shape 11"/>
        <p:cNvGrpSpPr/>
        <p:nvPr/>
      </p:nvGrpSpPr>
      <p:grpSpPr>
        <a:xfrm>
          <a:off x="0" y="0"/>
          <a:ext cx="0" cy="0"/>
          <a:chOff x="0" y="0"/>
          <a:chExt cx="0" cy="0"/>
        </a:xfrm>
      </p:grpSpPr>
      <p:sp>
        <p:nvSpPr>
          <p:cNvPr id="12" name="Google Shape;12;p2"/>
          <p:cNvSpPr txBox="1"/>
          <p:nvPr>
            <p:ph type="ctrTitle"/>
          </p:nvPr>
        </p:nvSpPr>
        <p:spPr>
          <a:xfrm>
            <a:off x="1556837" y="1291318"/>
            <a:ext cx="9144000" cy="126581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dk1"/>
              </a:buClr>
              <a:buSzPts val="3200"/>
              <a:buFont typeface="Gill Sans"/>
              <a:buNone/>
              <a:defRPr b="1" sz="3200">
                <a:solidFill>
                  <a:schemeClr val="dk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2"/>
          <p:cNvSpPr txBox="1"/>
          <p:nvPr>
            <p:ph idx="1" type="subTitle"/>
          </p:nvPr>
        </p:nvSpPr>
        <p:spPr>
          <a:xfrm>
            <a:off x="1524000" y="2998118"/>
            <a:ext cx="9144000" cy="1891222"/>
          </a:xfrm>
          <a:prstGeom prst="rect">
            <a:avLst/>
          </a:prstGeom>
          <a:noFill/>
          <a:ln>
            <a:noFill/>
          </a:ln>
        </p:spPr>
        <p:txBody>
          <a:bodyPr anchorCtr="0" anchor="t" bIns="45700" lIns="91425" spcFirstLastPara="1" rIns="91425" wrap="square" tIns="45700">
            <a:noAutofit/>
          </a:bodyPr>
          <a:lstStyle>
            <a:lvl1pPr lvl="0" algn="ctr">
              <a:lnSpc>
                <a:spcPct val="90000"/>
              </a:lnSpc>
              <a:spcBef>
                <a:spcPts val="0"/>
              </a:spcBef>
              <a:spcAft>
                <a:spcPts val="0"/>
              </a:spcAft>
              <a:buClr>
                <a:schemeClr val="dk1"/>
              </a:buClr>
              <a:buSzPts val="2800"/>
              <a:buNone/>
              <a:defRPr b="0" sz="2800">
                <a:solidFill>
                  <a:schemeClr val="dk1"/>
                </a:solidFill>
                <a:latin typeface="Gill Sans"/>
                <a:ea typeface="Gill Sans"/>
                <a:cs typeface="Gill Sans"/>
                <a:sym typeface="Gill Sans"/>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2"/>
          <p:cNvSpPr txBox="1"/>
          <p:nvPr>
            <p:ph idx="10" type="dt"/>
          </p:nvPr>
        </p:nvSpPr>
        <p:spPr>
          <a:xfrm>
            <a:off x="9123162" y="5982131"/>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2"/>
          <p:cNvSpPr/>
          <p:nvPr/>
        </p:nvSpPr>
        <p:spPr>
          <a:xfrm>
            <a:off x="0" y="6487064"/>
            <a:ext cx="12192000" cy="370936"/>
          </a:xfrm>
          <a:prstGeom prst="rect">
            <a:avLst/>
          </a:prstGeom>
          <a:solidFill>
            <a:srgbClr val="7DC34B"/>
          </a:solidFill>
          <a:ln cap="flat" cmpd="sng" w="12700">
            <a:solidFill>
              <a:srgbClr val="7DC34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e Texto Vertical" type="vertTx">
  <p:cSld name="VERTICAL_TEXT">
    <p:spTree>
      <p:nvGrpSpPr>
        <p:cNvPr id="51" name="Shape 51"/>
        <p:cNvGrpSpPr/>
        <p:nvPr/>
      </p:nvGrpSpPr>
      <p:grpSpPr>
        <a:xfrm>
          <a:off x="0" y="0"/>
          <a:ext cx="0" cy="0"/>
          <a:chOff x="0" y="0"/>
          <a:chExt cx="0" cy="0"/>
        </a:xfrm>
      </p:grpSpPr>
      <p:sp>
        <p:nvSpPr>
          <p:cNvPr id="52" name="Google Shape;52;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11"/>
          <p:cNvSpPr txBox="1"/>
          <p:nvPr>
            <p:ph idx="1" type="body"/>
          </p:nvPr>
        </p:nvSpPr>
        <p:spPr>
          <a:xfrm rot="5400000">
            <a:off x="4137321" y="-1473496"/>
            <a:ext cx="3917358" cy="105156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4" name="Google Shape;54;p11"/>
          <p:cNvSpPr txBox="1"/>
          <p:nvPr>
            <p:ph idx="10" type="dt"/>
          </p:nvPr>
        </p:nvSpPr>
        <p:spPr>
          <a:xfrm>
            <a:off x="8610600" y="6033834"/>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e Texto" type="vertTitleAndTx">
  <p:cSld name="VERTICAL_TITLE_AND_VERTICAL_TEXT">
    <p:spTree>
      <p:nvGrpSpPr>
        <p:cNvPr id="55" name="Shape 55"/>
        <p:cNvGrpSpPr/>
        <p:nvPr/>
      </p:nvGrpSpPr>
      <p:grpSpPr>
        <a:xfrm>
          <a:off x="0" y="0"/>
          <a:ext cx="0" cy="0"/>
          <a:chOff x="0" y="0"/>
          <a:chExt cx="0" cy="0"/>
        </a:xfrm>
      </p:grpSpPr>
      <p:sp>
        <p:nvSpPr>
          <p:cNvPr id="56" name="Google Shape;56;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7" name="Google Shape;57;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8" name="Google Shape;58;p12"/>
          <p:cNvSpPr txBox="1"/>
          <p:nvPr>
            <p:ph idx="10" type="dt"/>
          </p:nvPr>
        </p:nvSpPr>
        <p:spPr>
          <a:xfrm>
            <a:off x="8610600" y="6033834"/>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9" name="Shape 59"/>
        <p:cNvGrpSpPr/>
        <p:nvPr/>
      </p:nvGrpSpPr>
      <p:grpSpPr>
        <a:xfrm>
          <a:off x="0" y="0"/>
          <a:ext cx="0" cy="0"/>
          <a:chOff x="0" y="0"/>
          <a:chExt cx="0" cy="0"/>
        </a:xfrm>
      </p:grpSpPr>
      <p:sp>
        <p:nvSpPr>
          <p:cNvPr id="60" name="Google Shape;60;p13"/>
          <p:cNvSpPr txBox="1"/>
          <p:nvPr>
            <p:ph type="ctrTitle"/>
          </p:nvPr>
        </p:nvSpPr>
        <p:spPr>
          <a:xfrm>
            <a:off x="914400" y="2130425"/>
            <a:ext cx="10363200" cy="1470000"/>
          </a:xfrm>
          <a:prstGeom prst="rect">
            <a:avLst/>
          </a:prstGeom>
          <a:noFill/>
          <a:ln>
            <a:noFill/>
          </a:ln>
        </p:spPr>
        <p:txBody>
          <a:bodyPr anchorCtr="0" anchor="ctr" bIns="45700" lIns="91425" spcFirstLastPara="1" rIns="91425" wrap="square" tIns="45700">
            <a:noAutofit/>
          </a:bodyPr>
          <a:lstStyle>
            <a:lvl1pPr lvl="0" rtl="0" algn="ctr">
              <a:lnSpc>
                <a:spcPct val="100000"/>
              </a:lnSpc>
              <a:spcBef>
                <a:spcPts val="0"/>
              </a:spcBef>
              <a:spcAft>
                <a:spcPts val="0"/>
              </a:spcAft>
              <a:buClr>
                <a:schemeClr val="dk1"/>
              </a:buClr>
              <a:buSzPts val="18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61" name="Google Shape;61;p13"/>
          <p:cNvSpPr txBox="1"/>
          <p:nvPr>
            <p:ph idx="1" type="subTitle"/>
          </p:nvPr>
        </p:nvSpPr>
        <p:spPr>
          <a:xfrm>
            <a:off x="1828800" y="3886200"/>
            <a:ext cx="8534400" cy="1752600"/>
          </a:xfrm>
          <a:prstGeom prst="rect">
            <a:avLst/>
          </a:prstGeom>
          <a:noFill/>
          <a:ln>
            <a:noFill/>
          </a:ln>
        </p:spPr>
        <p:txBody>
          <a:bodyPr anchorCtr="0" anchor="t" bIns="45700" lIns="91425" spcFirstLastPara="1" rIns="91425" wrap="square" tIns="45700">
            <a:noAutofit/>
          </a:bodyPr>
          <a:lstStyle>
            <a:lvl1pPr lvl="0" rtl="0" algn="ctr">
              <a:lnSpc>
                <a:spcPct val="100000"/>
              </a:lnSpc>
              <a:spcBef>
                <a:spcPts val="640"/>
              </a:spcBef>
              <a:spcAft>
                <a:spcPts val="0"/>
              </a:spcAft>
              <a:buClr>
                <a:srgbClr val="888888"/>
              </a:buClr>
              <a:buSzPts val="3200"/>
              <a:buNone/>
              <a:defRPr>
                <a:solidFill>
                  <a:srgbClr val="888888"/>
                </a:solidFill>
              </a:defRPr>
            </a:lvl1pPr>
            <a:lvl2pPr lvl="1" rtl="0" algn="ctr">
              <a:lnSpc>
                <a:spcPct val="100000"/>
              </a:lnSpc>
              <a:spcBef>
                <a:spcPts val="560"/>
              </a:spcBef>
              <a:spcAft>
                <a:spcPts val="0"/>
              </a:spcAft>
              <a:buClr>
                <a:srgbClr val="888888"/>
              </a:buClr>
              <a:buSzPts val="2800"/>
              <a:buNone/>
              <a:defRPr>
                <a:solidFill>
                  <a:srgbClr val="888888"/>
                </a:solidFill>
              </a:defRPr>
            </a:lvl2pPr>
            <a:lvl3pPr lvl="2" rtl="0" algn="ctr">
              <a:lnSpc>
                <a:spcPct val="100000"/>
              </a:lnSpc>
              <a:spcBef>
                <a:spcPts val="480"/>
              </a:spcBef>
              <a:spcAft>
                <a:spcPts val="0"/>
              </a:spcAft>
              <a:buClr>
                <a:srgbClr val="888888"/>
              </a:buClr>
              <a:buSzPts val="2400"/>
              <a:buNone/>
              <a:defRPr>
                <a:solidFill>
                  <a:srgbClr val="888888"/>
                </a:solidFill>
              </a:defRPr>
            </a:lvl3pPr>
            <a:lvl4pPr lvl="3" rtl="0" algn="ctr">
              <a:lnSpc>
                <a:spcPct val="100000"/>
              </a:lnSpc>
              <a:spcBef>
                <a:spcPts val="400"/>
              </a:spcBef>
              <a:spcAft>
                <a:spcPts val="0"/>
              </a:spcAft>
              <a:buClr>
                <a:srgbClr val="888888"/>
              </a:buClr>
              <a:buSzPts val="2000"/>
              <a:buNone/>
              <a:defRPr>
                <a:solidFill>
                  <a:srgbClr val="888888"/>
                </a:solidFill>
              </a:defRPr>
            </a:lvl4pPr>
            <a:lvl5pPr lvl="4" rtl="0" algn="ctr">
              <a:lnSpc>
                <a:spcPct val="100000"/>
              </a:lnSpc>
              <a:spcBef>
                <a:spcPts val="400"/>
              </a:spcBef>
              <a:spcAft>
                <a:spcPts val="0"/>
              </a:spcAft>
              <a:buClr>
                <a:srgbClr val="888888"/>
              </a:buClr>
              <a:buSzPts val="2000"/>
              <a:buNone/>
              <a:defRPr>
                <a:solidFill>
                  <a:srgbClr val="888888"/>
                </a:solidFill>
              </a:defRPr>
            </a:lvl5pPr>
            <a:lvl6pPr lvl="5" rtl="0" algn="ctr">
              <a:lnSpc>
                <a:spcPct val="100000"/>
              </a:lnSpc>
              <a:spcBef>
                <a:spcPts val="400"/>
              </a:spcBef>
              <a:spcAft>
                <a:spcPts val="0"/>
              </a:spcAft>
              <a:buClr>
                <a:srgbClr val="888888"/>
              </a:buClr>
              <a:buSzPts val="2000"/>
              <a:buNone/>
              <a:defRPr>
                <a:solidFill>
                  <a:srgbClr val="888888"/>
                </a:solidFill>
              </a:defRPr>
            </a:lvl6pPr>
            <a:lvl7pPr lvl="6" rtl="0" algn="ctr">
              <a:lnSpc>
                <a:spcPct val="100000"/>
              </a:lnSpc>
              <a:spcBef>
                <a:spcPts val="400"/>
              </a:spcBef>
              <a:spcAft>
                <a:spcPts val="0"/>
              </a:spcAft>
              <a:buClr>
                <a:srgbClr val="888888"/>
              </a:buClr>
              <a:buSzPts val="2000"/>
              <a:buNone/>
              <a:defRPr>
                <a:solidFill>
                  <a:srgbClr val="888888"/>
                </a:solidFill>
              </a:defRPr>
            </a:lvl7pPr>
            <a:lvl8pPr lvl="7" rtl="0" algn="ctr">
              <a:lnSpc>
                <a:spcPct val="100000"/>
              </a:lnSpc>
              <a:spcBef>
                <a:spcPts val="400"/>
              </a:spcBef>
              <a:spcAft>
                <a:spcPts val="0"/>
              </a:spcAft>
              <a:buClr>
                <a:srgbClr val="888888"/>
              </a:buClr>
              <a:buSzPts val="2000"/>
              <a:buNone/>
              <a:defRPr>
                <a:solidFill>
                  <a:srgbClr val="888888"/>
                </a:solidFill>
              </a:defRPr>
            </a:lvl8pPr>
            <a:lvl9pPr lvl="8" rtl="0" algn="ctr">
              <a:lnSpc>
                <a:spcPct val="100000"/>
              </a:lnSpc>
              <a:spcBef>
                <a:spcPts val="400"/>
              </a:spcBef>
              <a:spcAft>
                <a:spcPts val="0"/>
              </a:spcAft>
              <a:buClr>
                <a:srgbClr val="888888"/>
              </a:buClr>
              <a:buSzPts val="2000"/>
              <a:buNone/>
              <a:defRPr>
                <a:solidFill>
                  <a:srgbClr val="888888"/>
                </a:solidFill>
              </a:defRPr>
            </a:lvl9pPr>
          </a:lstStyle>
          <a:p/>
        </p:txBody>
      </p:sp>
      <p:sp>
        <p:nvSpPr>
          <p:cNvPr id="62" name="Google Shape;62;p13"/>
          <p:cNvSpPr txBox="1"/>
          <p:nvPr>
            <p:ph idx="10" type="dt"/>
          </p:nvPr>
        </p:nvSpPr>
        <p:spPr>
          <a:xfrm>
            <a:off x="609600" y="6356350"/>
            <a:ext cx="2844900" cy="365100"/>
          </a:xfrm>
          <a:prstGeom prst="rect">
            <a:avLst/>
          </a:prstGeom>
          <a:noFill/>
          <a:ln>
            <a:noFill/>
          </a:ln>
        </p:spPr>
        <p:txBody>
          <a:bodyPr anchorCtr="0" anchor="ctr" bIns="45700" lIns="91425" spcFirstLastPara="1" rIns="91425" wrap="square" tIns="457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63" name="Google Shape;63;p13"/>
          <p:cNvSpPr txBox="1"/>
          <p:nvPr>
            <p:ph idx="11" type="ftr"/>
          </p:nvPr>
        </p:nvSpPr>
        <p:spPr>
          <a:xfrm>
            <a:off x="4165600" y="6356350"/>
            <a:ext cx="3860700" cy="365100"/>
          </a:xfrm>
          <a:prstGeom prst="rect">
            <a:avLst/>
          </a:prstGeom>
          <a:noFill/>
          <a:ln>
            <a:noFill/>
          </a:ln>
        </p:spPr>
        <p:txBody>
          <a:bodyPr anchorCtr="0" anchor="ctr" bIns="45700" lIns="91425" spcFirstLastPara="1" rIns="91425" wrap="square" tIns="45700">
            <a:noAutofit/>
          </a:bodyPr>
          <a:lstStyle>
            <a:lvl1pPr lvl="0" rtl="0" algn="ctr">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64" name="Google Shape;64;p13"/>
          <p:cNvSpPr txBox="1"/>
          <p:nvPr>
            <p:ph idx="12" type="sldNum"/>
          </p:nvPr>
        </p:nvSpPr>
        <p:spPr>
          <a:xfrm>
            <a:off x="8737600" y="6356350"/>
            <a:ext cx="28449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5" name="Shape 65"/>
        <p:cNvGrpSpPr/>
        <p:nvPr/>
      </p:nvGrpSpPr>
      <p:grpSpPr>
        <a:xfrm>
          <a:off x="0" y="0"/>
          <a:ext cx="0" cy="0"/>
          <a:chOff x="0" y="0"/>
          <a:chExt cx="0" cy="0"/>
        </a:xfrm>
      </p:grpSpPr>
      <p:sp>
        <p:nvSpPr>
          <p:cNvPr id="66" name="Google Shape;66;p14"/>
          <p:cNvSpPr txBox="1"/>
          <p:nvPr>
            <p:ph type="title"/>
          </p:nvPr>
        </p:nvSpPr>
        <p:spPr>
          <a:xfrm>
            <a:off x="415600" y="593367"/>
            <a:ext cx="11360700" cy="7635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800"/>
              <a:buFont typeface="Lora"/>
              <a:buNone/>
              <a:defRPr>
                <a:latin typeface="Lora"/>
                <a:ea typeface="Lora"/>
                <a:cs typeface="Lora"/>
                <a:sym typeface="Lora"/>
              </a:defRPr>
            </a:lvl1pPr>
            <a:lvl2pPr lvl="1" rtl="0" algn="l">
              <a:lnSpc>
                <a:spcPct val="100000"/>
              </a:lnSpc>
              <a:spcBef>
                <a:spcPts val="0"/>
              </a:spcBef>
              <a:spcAft>
                <a:spcPts val="0"/>
              </a:spcAft>
              <a:buSzPts val="2800"/>
              <a:buFont typeface="Lora"/>
              <a:buNone/>
              <a:defRPr>
                <a:latin typeface="Lora"/>
                <a:ea typeface="Lora"/>
                <a:cs typeface="Lora"/>
                <a:sym typeface="Lora"/>
              </a:defRPr>
            </a:lvl2pPr>
            <a:lvl3pPr lvl="2" rtl="0" algn="l">
              <a:lnSpc>
                <a:spcPct val="100000"/>
              </a:lnSpc>
              <a:spcBef>
                <a:spcPts val="0"/>
              </a:spcBef>
              <a:spcAft>
                <a:spcPts val="0"/>
              </a:spcAft>
              <a:buSzPts val="2800"/>
              <a:buFont typeface="Lora"/>
              <a:buNone/>
              <a:defRPr>
                <a:latin typeface="Lora"/>
                <a:ea typeface="Lora"/>
                <a:cs typeface="Lora"/>
                <a:sym typeface="Lora"/>
              </a:defRPr>
            </a:lvl3pPr>
            <a:lvl4pPr lvl="3" rtl="0" algn="l">
              <a:lnSpc>
                <a:spcPct val="100000"/>
              </a:lnSpc>
              <a:spcBef>
                <a:spcPts val="0"/>
              </a:spcBef>
              <a:spcAft>
                <a:spcPts val="0"/>
              </a:spcAft>
              <a:buSzPts val="2800"/>
              <a:buFont typeface="Lora"/>
              <a:buNone/>
              <a:defRPr>
                <a:latin typeface="Lora"/>
                <a:ea typeface="Lora"/>
                <a:cs typeface="Lora"/>
                <a:sym typeface="Lora"/>
              </a:defRPr>
            </a:lvl4pPr>
            <a:lvl5pPr lvl="4" rtl="0" algn="l">
              <a:lnSpc>
                <a:spcPct val="100000"/>
              </a:lnSpc>
              <a:spcBef>
                <a:spcPts val="0"/>
              </a:spcBef>
              <a:spcAft>
                <a:spcPts val="0"/>
              </a:spcAft>
              <a:buSzPts val="2800"/>
              <a:buFont typeface="Lora"/>
              <a:buNone/>
              <a:defRPr>
                <a:latin typeface="Lora"/>
                <a:ea typeface="Lora"/>
                <a:cs typeface="Lora"/>
                <a:sym typeface="Lora"/>
              </a:defRPr>
            </a:lvl5pPr>
            <a:lvl6pPr lvl="5" rtl="0" algn="l">
              <a:lnSpc>
                <a:spcPct val="100000"/>
              </a:lnSpc>
              <a:spcBef>
                <a:spcPts val="0"/>
              </a:spcBef>
              <a:spcAft>
                <a:spcPts val="0"/>
              </a:spcAft>
              <a:buSzPts val="2800"/>
              <a:buFont typeface="Lora"/>
              <a:buNone/>
              <a:defRPr>
                <a:latin typeface="Lora"/>
                <a:ea typeface="Lora"/>
                <a:cs typeface="Lora"/>
                <a:sym typeface="Lora"/>
              </a:defRPr>
            </a:lvl6pPr>
            <a:lvl7pPr lvl="6" rtl="0" algn="l">
              <a:lnSpc>
                <a:spcPct val="100000"/>
              </a:lnSpc>
              <a:spcBef>
                <a:spcPts val="0"/>
              </a:spcBef>
              <a:spcAft>
                <a:spcPts val="0"/>
              </a:spcAft>
              <a:buSzPts val="2800"/>
              <a:buFont typeface="Lora"/>
              <a:buNone/>
              <a:defRPr>
                <a:latin typeface="Lora"/>
                <a:ea typeface="Lora"/>
                <a:cs typeface="Lora"/>
                <a:sym typeface="Lora"/>
              </a:defRPr>
            </a:lvl7pPr>
            <a:lvl8pPr lvl="7" rtl="0" algn="l">
              <a:lnSpc>
                <a:spcPct val="100000"/>
              </a:lnSpc>
              <a:spcBef>
                <a:spcPts val="0"/>
              </a:spcBef>
              <a:spcAft>
                <a:spcPts val="0"/>
              </a:spcAft>
              <a:buSzPts val="2800"/>
              <a:buFont typeface="Lora"/>
              <a:buNone/>
              <a:defRPr>
                <a:latin typeface="Lora"/>
                <a:ea typeface="Lora"/>
                <a:cs typeface="Lora"/>
                <a:sym typeface="Lora"/>
              </a:defRPr>
            </a:lvl8pPr>
            <a:lvl9pPr lvl="8" rtl="0" algn="l">
              <a:lnSpc>
                <a:spcPct val="100000"/>
              </a:lnSpc>
              <a:spcBef>
                <a:spcPts val="0"/>
              </a:spcBef>
              <a:spcAft>
                <a:spcPts val="0"/>
              </a:spcAft>
              <a:buSzPts val="2800"/>
              <a:buFont typeface="Lora"/>
              <a:buNone/>
              <a:defRPr>
                <a:latin typeface="Lora"/>
                <a:ea typeface="Lora"/>
                <a:cs typeface="Lora"/>
                <a:sym typeface="Lora"/>
              </a:defRPr>
            </a:lvl9pPr>
          </a:lstStyle>
          <a:p/>
        </p:txBody>
      </p:sp>
      <p:sp>
        <p:nvSpPr>
          <p:cNvPr id="67" name="Google Shape;67;p14"/>
          <p:cNvSpPr txBox="1"/>
          <p:nvPr>
            <p:ph idx="1" type="body"/>
          </p:nvPr>
        </p:nvSpPr>
        <p:spPr>
          <a:xfrm>
            <a:off x="415600" y="1536633"/>
            <a:ext cx="11360700" cy="4555200"/>
          </a:xfrm>
          <a:prstGeom prst="rect">
            <a:avLst/>
          </a:prstGeom>
          <a:noFill/>
          <a:ln>
            <a:noFill/>
          </a:ln>
        </p:spPr>
        <p:txBody>
          <a:bodyPr anchorCtr="0" anchor="t" bIns="91425" lIns="91425" spcFirstLastPara="1" rIns="91425" wrap="square" tIns="91425">
            <a:noAutofit/>
          </a:bodyPr>
          <a:lstStyle>
            <a:lvl1pPr indent="-342900" lvl="0" marL="457200" rtl="0" algn="l">
              <a:lnSpc>
                <a:spcPct val="115000"/>
              </a:lnSpc>
              <a:spcBef>
                <a:spcPts val="0"/>
              </a:spcBef>
              <a:spcAft>
                <a:spcPts val="0"/>
              </a:spcAft>
              <a:buSzPts val="1800"/>
              <a:buFont typeface="Lora"/>
              <a:buChar char="●"/>
              <a:defRPr>
                <a:latin typeface="Lora"/>
                <a:ea typeface="Lora"/>
                <a:cs typeface="Lora"/>
                <a:sym typeface="Lora"/>
              </a:defRPr>
            </a:lvl1pPr>
            <a:lvl2pPr indent="-317500" lvl="1" marL="914400" rtl="0" algn="l">
              <a:lnSpc>
                <a:spcPct val="115000"/>
              </a:lnSpc>
              <a:spcBef>
                <a:spcPts val="1600"/>
              </a:spcBef>
              <a:spcAft>
                <a:spcPts val="0"/>
              </a:spcAft>
              <a:buSzPts val="1400"/>
              <a:buFont typeface="Lora"/>
              <a:buChar char="○"/>
              <a:defRPr>
                <a:latin typeface="Lora"/>
                <a:ea typeface="Lora"/>
                <a:cs typeface="Lora"/>
                <a:sym typeface="Lora"/>
              </a:defRPr>
            </a:lvl2pPr>
            <a:lvl3pPr indent="-317500" lvl="2" marL="1371600" rtl="0" algn="l">
              <a:lnSpc>
                <a:spcPct val="115000"/>
              </a:lnSpc>
              <a:spcBef>
                <a:spcPts val="1600"/>
              </a:spcBef>
              <a:spcAft>
                <a:spcPts val="0"/>
              </a:spcAft>
              <a:buSzPts val="1400"/>
              <a:buFont typeface="Lora"/>
              <a:buChar char="■"/>
              <a:defRPr>
                <a:latin typeface="Lora"/>
                <a:ea typeface="Lora"/>
                <a:cs typeface="Lora"/>
                <a:sym typeface="Lora"/>
              </a:defRPr>
            </a:lvl3pPr>
            <a:lvl4pPr indent="-317500" lvl="3" marL="1828800" rtl="0" algn="l">
              <a:lnSpc>
                <a:spcPct val="115000"/>
              </a:lnSpc>
              <a:spcBef>
                <a:spcPts val="1600"/>
              </a:spcBef>
              <a:spcAft>
                <a:spcPts val="0"/>
              </a:spcAft>
              <a:buSzPts val="1400"/>
              <a:buFont typeface="Lora"/>
              <a:buChar char="●"/>
              <a:defRPr>
                <a:latin typeface="Lora"/>
                <a:ea typeface="Lora"/>
                <a:cs typeface="Lora"/>
                <a:sym typeface="Lora"/>
              </a:defRPr>
            </a:lvl4pPr>
            <a:lvl5pPr indent="-317500" lvl="4" marL="2286000" rtl="0" algn="l">
              <a:lnSpc>
                <a:spcPct val="115000"/>
              </a:lnSpc>
              <a:spcBef>
                <a:spcPts val="1600"/>
              </a:spcBef>
              <a:spcAft>
                <a:spcPts val="0"/>
              </a:spcAft>
              <a:buSzPts val="1400"/>
              <a:buFont typeface="Lora"/>
              <a:buChar char="○"/>
              <a:defRPr>
                <a:latin typeface="Lora"/>
                <a:ea typeface="Lora"/>
                <a:cs typeface="Lora"/>
                <a:sym typeface="Lora"/>
              </a:defRPr>
            </a:lvl5pPr>
            <a:lvl6pPr indent="-317500" lvl="5" marL="2743200" rtl="0" algn="l">
              <a:lnSpc>
                <a:spcPct val="115000"/>
              </a:lnSpc>
              <a:spcBef>
                <a:spcPts val="1600"/>
              </a:spcBef>
              <a:spcAft>
                <a:spcPts val="0"/>
              </a:spcAft>
              <a:buSzPts val="1400"/>
              <a:buFont typeface="Lora"/>
              <a:buChar char="■"/>
              <a:defRPr>
                <a:latin typeface="Lora"/>
                <a:ea typeface="Lora"/>
                <a:cs typeface="Lora"/>
                <a:sym typeface="Lora"/>
              </a:defRPr>
            </a:lvl6pPr>
            <a:lvl7pPr indent="-317500" lvl="6" marL="3200400" rtl="0" algn="l">
              <a:lnSpc>
                <a:spcPct val="115000"/>
              </a:lnSpc>
              <a:spcBef>
                <a:spcPts val="1600"/>
              </a:spcBef>
              <a:spcAft>
                <a:spcPts val="0"/>
              </a:spcAft>
              <a:buSzPts val="1400"/>
              <a:buFont typeface="Lora"/>
              <a:buChar char="●"/>
              <a:defRPr>
                <a:latin typeface="Lora"/>
                <a:ea typeface="Lora"/>
                <a:cs typeface="Lora"/>
                <a:sym typeface="Lora"/>
              </a:defRPr>
            </a:lvl7pPr>
            <a:lvl8pPr indent="-317500" lvl="7" marL="3657600" rtl="0" algn="l">
              <a:lnSpc>
                <a:spcPct val="115000"/>
              </a:lnSpc>
              <a:spcBef>
                <a:spcPts val="1600"/>
              </a:spcBef>
              <a:spcAft>
                <a:spcPts val="0"/>
              </a:spcAft>
              <a:buSzPts val="1400"/>
              <a:buFont typeface="Lora"/>
              <a:buChar char="○"/>
              <a:defRPr>
                <a:latin typeface="Lora"/>
                <a:ea typeface="Lora"/>
                <a:cs typeface="Lora"/>
                <a:sym typeface="Lora"/>
              </a:defRPr>
            </a:lvl8pPr>
            <a:lvl9pPr indent="-317500" lvl="8" marL="4114800" rtl="0" algn="l">
              <a:lnSpc>
                <a:spcPct val="115000"/>
              </a:lnSpc>
              <a:spcBef>
                <a:spcPts val="1600"/>
              </a:spcBef>
              <a:spcAft>
                <a:spcPts val="1600"/>
              </a:spcAft>
              <a:buSzPts val="1400"/>
              <a:buFont typeface="Lora"/>
              <a:buChar char="■"/>
              <a:defRPr>
                <a:latin typeface="Lora"/>
                <a:ea typeface="Lora"/>
                <a:cs typeface="Lora"/>
                <a:sym typeface="Lora"/>
              </a:defRPr>
            </a:lvl9pPr>
          </a:lstStyle>
          <a:p/>
        </p:txBody>
      </p:sp>
      <p:sp>
        <p:nvSpPr>
          <p:cNvPr id="68" name="Google Shape;68;p14"/>
          <p:cNvSpPr txBox="1"/>
          <p:nvPr>
            <p:ph idx="12" type="sldNum"/>
          </p:nvPr>
        </p:nvSpPr>
        <p:spPr>
          <a:xfrm>
            <a:off x="11296610" y="6217622"/>
            <a:ext cx="731700" cy="5247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e Objeto" type="obj">
  <p:cSld name="OBJECT">
    <p:spTree>
      <p:nvGrpSpPr>
        <p:cNvPr id="16" name="Shape 16"/>
        <p:cNvGrpSpPr/>
        <p:nvPr/>
      </p:nvGrpSpPr>
      <p:grpSpPr>
        <a:xfrm>
          <a:off x="0" y="0"/>
          <a:ext cx="0" cy="0"/>
          <a:chOff x="0" y="0"/>
          <a:chExt cx="0" cy="0"/>
        </a:xfrm>
      </p:grpSpPr>
      <p:sp>
        <p:nvSpPr>
          <p:cNvPr id="17" name="Google Shape;17;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3"/>
          <p:cNvSpPr txBox="1"/>
          <p:nvPr>
            <p:ph idx="1" type="body"/>
          </p:nvPr>
        </p:nvSpPr>
        <p:spPr>
          <a:xfrm>
            <a:off x="838200" y="1825625"/>
            <a:ext cx="10515600" cy="391735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 name="Google Shape;19;p3"/>
          <p:cNvSpPr txBox="1"/>
          <p:nvPr>
            <p:ph idx="10" type="dt"/>
          </p:nvPr>
        </p:nvSpPr>
        <p:spPr>
          <a:xfrm>
            <a:off x="8610600" y="6033834"/>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beçalho da Secção" type="secHead">
  <p:cSld name="SECTION_HEADER">
    <p:spTree>
      <p:nvGrpSpPr>
        <p:cNvPr id="20" name="Shape 20"/>
        <p:cNvGrpSpPr/>
        <p:nvPr/>
      </p:nvGrpSpPr>
      <p:grpSpPr>
        <a:xfrm>
          <a:off x="0" y="0"/>
          <a:ext cx="0" cy="0"/>
          <a:chOff x="0" y="0"/>
          <a:chExt cx="0" cy="0"/>
        </a:xfrm>
      </p:grpSpPr>
      <p:sp>
        <p:nvSpPr>
          <p:cNvPr id="21" name="Google Shape;21;p4"/>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6000"/>
              <a:buFont typeface="Gill San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4"/>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3" name="Google Shape;23;p4"/>
          <p:cNvSpPr txBox="1"/>
          <p:nvPr>
            <p:ph idx="10" type="dt"/>
          </p:nvPr>
        </p:nvSpPr>
        <p:spPr>
          <a:xfrm>
            <a:off x="8604250" y="60896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údo Duplo" type="twoObj">
  <p:cSld name="TWO_OBJECTS">
    <p:spTree>
      <p:nvGrpSpPr>
        <p:cNvPr id="24" name="Shape 24"/>
        <p:cNvGrpSpPr/>
        <p:nvPr/>
      </p:nvGrpSpPr>
      <p:grpSpPr>
        <a:xfrm>
          <a:off x="0" y="0"/>
          <a:ext cx="0" cy="0"/>
          <a:chOff x="0" y="0"/>
          <a:chExt cx="0" cy="0"/>
        </a:xfrm>
      </p:grpSpPr>
      <p:sp>
        <p:nvSpPr>
          <p:cNvPr id="25" name="Google Shape;25;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 name="Google Shape;26;p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7" name="Google Shape;27;p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5"/>
          <p:cNvSpPr txBox="1"/>
          <p:nvPr>
            <p:ph idx="10" type="dt"/>
          </p:nvPr>
        </p:nvSpPr>
        <p:spPr>
          <a:xfrm>
            <a:off x="8610600" y="6129337"/>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ção" type="twoTxTwoObj">
  <p:cSld name="TWO_OBJECTS_WITH_TEXT">
    <p:spTree>
      <p:nvGrpSpPr>
        <p:cNvPr id="29" name="Shape 29"/>
        <p:cNvGrpSpPr/>
        <p:nvPr/>
      </p:nvGrpSpPr>
      <p:grpSpPr>
        <a:xfrm>
          <a:off x="0" y="0"/>
          <a:ext cx="0" cy="0"/>
          <a:chOff x="0" y="0"/>
          <a:chExt cx="0" cy="0"/>
        </a:xfrm>
      </p:grpSpPr>
      <p:sp>
        <p:nvSpPr>
          <p:cNvPr id="30" name="Google Shape;30;p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2" name="Google Shape;32;p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4" name="Google Shape;34;p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 name="Google Shape;35;p6"/>
          <p:cNvSpPr txBox="1"/>
          <p:nvPr>
            <p:ph idx="10" type="dt"/>
          </p:nvPr>
        </p:nvSpPr>
        <p:spPr>
          <a:xfrm>
            <a:off x="8612188" y="6189663"/>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ó Título" type="titleOnly">
  <p:cSld name="TITLE_ONLY">
    <p:spTree>
      <p:nvGrpSpPr>
        <p:cNvPr id="36" name="Shape 36"/>
        <p:cNvGrpSpPr/>
        <p:nvPr/>
      </p:nvGrpSpPr>
      <p:grpSpPr>
        <a:xfrm>
          <a:off x="0" y="0"/>
          <a:ext cx="0" cy="0"/>
          <a:chOff x="0" y="0"/>
          <a:chExt cx="0" cy="0"/>
        </a:xfrm>
      </p:grpSpPr>
      <p:sp>
        <p:nvSpPr>
          <p:cNvPr id="37" name="Google Shape;37;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7"/>
          <p:cNvSpPr txBox="1"/>
          <p:nvPr>
            <p:ph idx="10" type="dt"/>
          </p:nvPr>
        </p:nvSpPr>
        <p:spPr>
          <a:xfrm>
            <a:off x="8610600" y="6033834"/>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 branco" type="blank">
  <p:cSld name="BLANK">
    <p:spTree>
      <p:nvGrpSpPr>
        <p:cNvPr id="39" name="Shape 39"/>
        <p:cNvGrpSpPr/>
        <p:nvPr/>
      </p:nvGrpSpPr>
      <p:grpSpPr>
        <a:xfrm>
          <a:off x="0" y="0"/>
          <a:ext cx="0" cy="0"/>
          <a:chOff x="0" y="0"/>
          <a:chExt cx="0" cy="0"/>
        </a:xfrm>
      </p:grpSpPr>
      <p:sp>
        <p:nvSpPr>
          <p:cNvPr id="40" name="Google Shape;40;p8"/>
          <p:cNvSpPr txBox="1"/>
          <p:nvPr>
            <p:ph idx="10" type="dt"/>
          </p:nvPr>
        </p:nvSpPr>
        <p:spPr>
          <a:xfrm>
            <a:off x="8610600" y="6033834"/>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údo com Legenda" type="objTx">
  <p:cSld name="OBJECT_WITH_CAPTION_TEXT">
    <p:spTree>
      <p:nvGrpSpPr>
        <p:cNvPr id="41" name="Shape 41"/>
        <p:cNvGrpSpPr/>
        <p:nvPr/>
      </p:nvGrpSpPr>
      <p:grpSpPr>
        <a:xfrm>
          <a:off x="0" y="0"/>
          <a:ext cx="0" cy="0"/>
          <a:chOff x="0" y="0"/>
          <a:chExt cx="0" cy="0"/>
        </a:xfrm>
      </p:grpSpPr>
      <p:sp>
        <p:nvSpPr>
          <p:cNvPr id="42" name="Google Shape;42;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3200"/>
              <a:buFont typeface="Gill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44" name="Google Shape;44;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45" name="Google Shape;45;p9"/>
          <p:cNvSpPr txBox="1"/>
          <p:nvPr>
            <p:ph idx="10" type="dt"/>
          </p:nvPr>
        </p:nvSpPr>
        <p:spPr>
          <a:xfrm>
            <a:off x="8610600" y="6033834"/>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m com Legenda" type="picTx">
  <p:cSld name="PICTURE_WITH_CAPTION_TEXT">
    <p:spTree>
      <p:nvGrpSpPr>
        <p:cNvPr id="46" name="Shape 46"/>
        <p:cNvGrpSpPr/>
        <p:nvPr/>
      </p:nvGrpSpPr>
      <p:grpSpPr>
        <a:xfrm>
          <a:off x="0" y="0"/>
          <a:ext cx="0" cy="0"/>
          <a:chOff x="0" y="0"/>
          <a:chExt cx="0" cy="0"/>
        </a:xfrm>
      </p:grpSpPr>
      <p:sp>
        <p:nvSpPr>
          <p:cNvPr id="47" name="Google Shape;47;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3200"/>
              <a:buFont typeface="Gill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10"/>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Gill Sans"/>
                <a:ea typeface="Gill Sans"/>
                <a:cs typeface="Gill Sans"/>
                <a:sym typeface="Gill Sans"/>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Gill Sans"/>
                <a:ea typeface="Gill Sans"/>
                <a:cs typeface="Gill Sans"/>
                <a:sym typeface="Gill Sans"/>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Gill Sans"/>
                <a:ea typeface="Gill Sans"/>
                <a:cs typeface="Gill Sans"/>
                <a:sym typeface="Gill Sans"/>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Gill Sans"/>
                <a:ea typeface="Gill Sans"/>
                <a:cs typeface="Gill Sans"/>
                <a:sym typeface="Gill Sans"/>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Gill Sans"/>
                <a:ea typeface="Gill Sans"/>
                <a:cs typeface="Gill Sans"/>
                <a:sym typeface="Gill Sans"/>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49" name="Google Shape;49;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0" name="Google Shape;50;p10"/>
          <p:cNvSpPr txBox="1"/>
          <p:nvPr>
            <p:ph idx="10" type="dt"/>
          </p:nvPr>
        </p:nvSpPr>
        <p:spPr>
          <a:xfrm>
            <a:off x="8610600" y="6033834"/>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2.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3500"/>
              <a:buFont typeface="Gill Sans"/>
              <a:buNone/>
              <a:defRPr b="1" i="0" sz="3500" u="none" cap="none" strike="noStrike">
                <a:solidFill>
                  <a:schemeClr val="dk1"/>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838200" y="1825625"/>
            <a:ext cx="10515600" cy="3917358"/>
          </a:xfrm>
          <a:prstGeom prst="rect">
            <a:avLst/>
          </a:prstGeom>
          <a:noFill/>
          <a:ln>
            <a:noFill/>
          </a:ln>
        </p:spPr>
        <p:txBody>
          <a:bodyPr anchorCtr="0" anchor="t" bIns="45700" lIns="91425" spcFirstLastPara="1" rIns="91425" wrap="square" tIns="45700">
            <a:noAutofit/>
          </a:bodyPr>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Gill Sans"/>
                <a:ea typeface="Gill Sans"/>
                <a:cs typeface="Gill Sans"/>
                <a:sym typeface="Gill Sans"/>
              </a:defRPr>
            </a:lvl1pPr>
            <a:lvl2pPr indent="-419100" lvl="1" marL="914400" marR="0" rtl="0" algn="l">
              <a:lnSpc>
                <a:spcPct val="90000"/>
              </a:lnSpc>
              <a:spcBef>
                <a:spcPts val="500"/>
              </a:spcBef>
              <a:spcAft>
                <a:spcPts val="0"/>
              </a:spcAft>
              <a:buClr>
                <a:schemeClr val="dk1"/>
              </a:buClr>
              <a:buSzPts val="3000"/>
              <a:buFont typeface="Arial"/>
              <a:buChar char="•"/>
              <a:defRPr b="0" i="0" sz="3000" u="none" cap="none" strike="noStrike">
                <a:solidFill>
                  <a:schemeClr val="dk1"/>
                </a:solidFill>
                <a:latin typeface="Gill Sans"/>
                <a:ea typeface="Gill Sans"/>
                <a:cs typeface="Gill Sans"/>
                <a:sym typeface="Gill Sans"/>
              </a:defRPr>
            </a:lvl2pPr>
            <a:lvl3pPr indent="-406400" lvl="2" marL="13716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Gill Sans"/>
                <a:ea typeface="Gill Sans"/>
                <a:cs typeface="Gill Sans"/>
                <a:sym typeface="Gill Sans"/>
              </a:defRPr>
            </a:lvl3pPr>
            <a:lvl4pPr indent="-381000" lvl="3" marL="1828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Gill Sans"/>
                <a:ea typeface="Gill Sans"/>
                <a:cs typeface="Gill Sans"/>
                <a:sym typeface="Gill Sans"/>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8610600" y="6033834"/>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p:nvPr/>
        </p:nvSpPr>
        <p:spPr>
          <a:xfrm>
            <a:off x="0" y="6487064"/>
            <a:ext cx="12192000" cy="370936"/>
          </a:xfrm>
          <a:prstGeom prst="rect">
            <a:avLst/>
          </a:prstGeom>
          <a:solidFill>
            <a:srgbClr val="7DC34B"/>
          </a:solidFill>
          <a:ln cap="flat" cmpd="sng" w="12700">
            <a:solidFill>
              <a:srgbClr val="7DC34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0" name="Google Shape;10;p1"/>
          <p:cNvPicPr preferRelativeResize="0"/>
          <p:nvPr/>
        </p:nvPicPr>
        <p:blipFill rotWithShape="1">
          <a:blip r:embed="rId1">
            <a:alphaModFix/>
          </a:blip>
          <a:srcRect b="0" l="0" r="0" t="0"/>
          <a:stretch/>
        </p:blipFill>
        <p:spPr>
          <a:xfrm>
            <a:off x="10297645" y="405696"/>
            <a:ext cx="1659613" cy="1353127"/>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s://dash.harvard.edu/"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4.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15.png"/><Relationship Id="rId4" Type="http://schemas.openxmlformats.org/officeDocument/2006/relationships/image" Target="../media/image9.png"/><Relationship Id="rId5" Type="http://schemas.openxmlformats.org/officeDocument/2006/relationships/image" Target="../media/image5.png"/><Relationship Id="rId6"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4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3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3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9.png"/><Relationship Id="rId4" Type="http://schemas.openxmlformats.org/officeDocument/2006/relationships/image" Target="../media/image35.png"/><Relationship Id="rId5" Type="http://schemas.openxmlformats.org/officeDocument/2006/relationships/image" Target="../media/image38.png"/></Relationships>
</file>

<file path=ppt/slides/_rels/slide22.xml.rels><?xml version="1.0" encoding="UTF-8" standalone="yes"?><Relationships xmlns="http://schemas.openxmlformats.org/package/2006/relationships"><Relationship Id="rId11" Type="http://schemas.openxmlformats.org/officeDocument/2006/relationships/image" Target="../media/image25.png"/><Relationship Id="rId10" Type="http://schemas.openxmlformats.org/officeDocument/2006/relationships/image" Target="../media/image23.png"/><Relationship Id="rId12" Type="http://schemas.openxmlformats.org/officeDocument/2006/relationships/image" Target="../media/image27.png"/><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36.png"/><Relationship Id="rId4" Type="http://schemas.openxmlformats.org/officeDocument/2006/relationships/image" Target="../media/image17.png"/><Relationship Id="rId9" Type="http://schemas.openxmlformats.org/officeDocument/2006/relationships/image" Target="../media/image26.png"/><Relationship Id="rId5" Type="http://schemas.openxmlformats.org/officeDocument/2006/relationships/image" Target="../media/image19.png"/><Relationship Id="rId6" Type="http://schemas.openxmlformats.org/officeDocument/2006/relationships/image" Target="../media/image24.png"/><Relationship Id="rId7" Type="http://schemas.openxmlformats.org/officeDocument/2006/relationships/image" Target="../media/image21.png"/><Relationship Id="rId8"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4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31.png"/><Relationship Id="rId4" Type="http://schemas.openxmlformats.org/officeDocument/2006/relationships/hyperlink" Target="https://www.coar-repositories.org/coar-community-framework-for-good-practices-in-repositories" TargetMode="External"/><Relationship Id="rId5" Type="http://schemas.openxmlformats.org/officeDocument/2006/relationships/image" Target="../media/image3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29.png"/><Relationship Id="rId5"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5"/>
          <p:cNvSpPr txBox="1"/>
          <p:nvPr>
            <p:ph type="ctrTitle"/>
          </p:nvPr>
        </p:nvSpPr>
        <p:spPr>
          <a:xfrm>
            <a:off x="546325" y="2254600"/>
            <a:ext cx="10984200" cy="126570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Clr>
                <a:schemeClr val="dk1"/>
              </a:buClr>
              <a:buSzPts val="3200"/>
              <a:buFont typeface="Gill Sans"/>
              <a:buNone/>
            </a:pPr>
            <a:r>
              <a:rPr lang="en-US" sz="4500">
                <a:latin typeface="Roboto"/>
                <a:ea typeface="Roboto"/>
                <a:cs typeface="Roboto"/>
                <a:sym typeface="Roboto"/>
              </a:rPr>
              <a:t>Building a global knowledge commons based on the network of open access repositories</a:t>
            </a:r>
            <a:endParaRPr sz="4500">
              <a:latin typeface="Roboto"/>
              <a:ea typeface="Roboto"/>
              <a:cs typeface="Roboto"/>
              <a:sym typeface="Roboto"/>
            </a:endParaRPr>
          </a:p>
        </p:txBody>
      </p:sp>
      <p:sp>
        <p:nvSpPr>
          <p:cNvPr id="74" name="Google Shape;74;p15"/>
          <p:cNvSpPr txBox="1"/>
          <p:nvPr>
            <p:ph idx="1" type="subTitle"/>
          </p:nvPr>
        </p:nvSpPr>
        <p:spPr>
          <a:xfrm>
            <a:off x="1524000" y="4263318"/>
            <a:ext cx="9144000" cy="18912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dk1"/>
              </a:buClr>
              <a:buSzPts val="2800"/>
              <a:buNone/>
            </a:pPr>
            <a:r>
              <a:rPr lang="en-US">
                <a:latin typeface="Lora"/>
                <a:ea typeface="Lora"/>
                <a:cs typeface="Lora"/>
                <a:sym typeface="Lora"/>
              </a:rPr>
              <a:t>Kathleen Shearer</a:t>
            </a:r>
            <a:endParaRPr>
              <a:latin typeface="Lora"/>
              <a:ea typeface="Lora"/>
              <a:cs typeface="Lora"/>
              <a:sym typeface="Lora"/>
            </a:endParaRPr>
          </a:p>
          <a:p>
            <a:pPr indent="0" lvl="0" marL="0" rtl="0" algn="ctr">
              <a:lnSpc>
                <a:spcPct val="90000"/>
              </a:lnSpc>
              <a:spcBef>
                <a:spcPts val="0"/>
              </a:spcBef>
              <a:spcAft>
                <a:spcPts val="0"/>
              </a:spcAft>
              <a:buClr>
                <a:schemeClr val="dk1"/>
              </a:buClr>
              <a:buSzPts val="2800"/>
              <a:buNone/>
            </a:pPr>
            <a:r>
              <a:rPr lang="en-US">
                <a:latin typeface="Lora"/>
                <a:ea typeface="Lora"/>
                <a:cs typeface="Lora"/>
                <a:sym typeface="Lora"/>
              </a:rPr>
              <a:t>Executive Director, COAR</a:t>
            </a:r>
            <a:endParaRPr>
              <a:latin typeface="Lora"/>
              <a:ea typeface="Lora"/>
              <a:cs typeface="Lora"/>
              <a:sym typeface="Lora"/>
            </a:endParaRPr>
          </a:p>
          <a:p>
            <a:pPr indent="0" lvl="0" marL="0" rtl="0" algn="ctr">
              <a:lnSpc>
                <a:spcPct val="90000"/>
              </a:lnSpc>
              <a:spcBef>
                <a:spcPts val="0"/>
              </a:spcBef>
              <a:spcAft>
                <a:spcPts val="0"/>
              </a:spcAft>
              <a:buClr>
                <a:schemeClr val="dk1"/>
              </a:buClr>
              <a:buSzPts val="2800"/>
              <a:buNone/>
            </a:pPr>
            <a:r>
              <a:t/>
            </a:r>
            <a:endParaRPr>
              <a:latin typeface="Lora"/>
              <a:ea typeface="Lora"/>
              <a:cs typeface="Lora"/>
              <a:sym typeface="Lora"/>
            </a:endParaRPr>
          </a:p>
          <a:p>
            <a:pPr indent="0" lvl="0" marL="0" rtl="0" algn="ctr">
              <a:lnSpc>
                <a:spcPct val="90000"/>
              </a:lnSpc>
              <a:spcBef>
                <a:spcPts val="0"/>
              </a:spcBef>
              <a:spcAft>
                <a:spcPts val="0"/>
              </a:spcAft>
              <a:buClr>
                <a:schemeClr val="dk1"/>
              </a:buClr>
              <a:buSzPts val="2800"/>
              <a:buNone/>
            </a:pPr>
            <a:r>
              <a:rPr lang="en-US">
                <a:latin typeface="Lora"/>
                <a:ea typeface="Lora"/>
                <a:cs typeface="Lora"/>
                <a:sym typeface="Lora"/>
              </a:rPr>
              <a:t>@KathleeShearer | @COAR_eV www.coar-repositories.org</a:t>
            </a:r>
            <a:endParaRPr>
              <a:latin typeface="Lora"/>
              <a:ea typeface="Lora"/>
              <a:cs typeface="Lora"/>
              <a:sym typeface="Lor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4"/>
          <p:cNvSpPr txBox="1"/>
          <p:nvPr>
            <p:ph type="title"/>
          </p:nvPr>
        </p:nvSpPr>
        <p:spPr>
          <a:xfrm>
            <a:off x="838200" y="365125"/>
            <a:ext cx="10515600" cy="1325700"/>
          </a:xfrm>
          <a:prstGeom prst="rect">
            <a:avLst/>
          </a:prstGeom>
        </p:spPr>
        <p:txBody>
          <a:bodyPr anchorCtr="0" anchor="ctr" bIns="45700" lIns="91425" spcFirstLastPara="1" rIns="91425" wrap="square" tIns="45700">
            <a:noAutofit/>
          </a:bodyPr>
          <a:lstStyle/>
          <a:p>
            <a:pPr indent="0" lvl="0" marL="0" rtl="0" algn="l">
              <a:spcBef>
                <a:spcPts val="1000"/>
              </a:spcBef>
              <a:spcAft>
                <a:spcPts val="0"/>
              </a:spcAft>
              <a:buNone/>
            </a:pPr>
            <a:r>
              <a:rPr lang="en-US">
                <a:latin typeface="Roboto"/>
                <a:ea typeface="Roboto"/>
                <a:cs typeface="Roboto"/>
                <a:sym typeface="Roboto"/>
              </a:rPr>
              <a:t>Testimonials from DASH Harvard Repository</a:t>
            </a:r>
            <a:endParaRPr>
              <a:latin typeface="Roboto"/>
              <a:ea typeface="Roboto"/>
              <a:cs typeface="Roboto"/>
              <a:sym typeface="Roboto"/>
            </a:endParaRPr>
          </a:p>
          <a:p>
            <a:pPr indent="0" lvl="0" marL="0" rtl="0" algn="l">
              <a:spcBef>
                <a:spcPts val="1000"/>
              </a:spcBef>
              <a:spcAft>
                <a:spcPts val="0"/>
              </a:spcAft>
              <a:buNone/>
            </a:pPr>
            <a:r>
              <a:rPr lang="en-US" u="sng">
                <a:solidFill>
                  <a:schemeClr val="hlink"/>
                </a:solidFill>
                <a:latin typeface="Roboto"/>
                <a:ea typeface="Roboto"/>
                <a:cs typeface="Roboto"/>
                <a:sym typeface="Roboto"/>
                <a:hlinkClick r:id="rId3"/>
              </a:rPr>
              <a:t>https://dash.harvard.edu/</a:t>
            </a:r>
            <a:endParaRPr>
              <a:latin typeface="Roboto"/>
              <a:ea typeface="Roboto"/>
              <a:cs typeface="Roboto"/>
              <a:sym typeface="Roboto"/>
            </a:endParaRPr>
          </a:p>
          <a:p>
            <a:pPr indent="0" lvl="0" marL="0" rtl="0" algn="l">
              <a:spcBef>
                <a:spcPts val="0"/>
              </a:spcBef>
              <a:spcAft>
                <a:spcPts val="0"/>
              </a:spcAft>
              <a:buNone/>
            </a:pPr>
            <a:r>
              <a:t/>
            </a:r>
            <a:endParaRPr/>
          </a:p>
        </p:txBody>
      </p:sp>
      <p:sp>
        <p:nvSpPr>
          <p:cNvPr id="152" name="Google Shape;152;p24"/>
          <p:cNvSpPr txBox="1"/>
          <p:nvPr>
            <p:ph idx="1" type="body"/>
          </p:nvPr>
        </p:nvSpPr>
        <p:spPr>
          <a:xfrm>
            <a:off x="838200" y="1825625"/>
            <a:ext cx="10515600" cy="39174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rPr lang="en-US" sz="3000">
                <a:latin typeface="Lora"/>
                <a:ea typeface="Lora"/>
                <a:cs typeface="Lora"/>
                <a:sym typeface="Lora"/>
              </a:rPr>
              <a:t>Kenya: “</a:t>
            </a:r>
            <a:r>
              <a:rPr lang="en-US" sz="3000">
                <a:latin typeface="Lora"/>
                <a:ea typeface="Lora"/>
                <a:cs typeface="Lora"/>
                <a:sym typeface="Lora"/>
              </a:rPr>
              <a:t>I am from Nairobi Kenya, and a student at university. Thank you for this access. I can not be able to buy access individually, and the papers aid me in assignments, understanding my syllabus and personal development.”</a:t>
            </a:r>
            <a:endParaRPr sz="3000">
              <a:latin typeface="Lora"/>
              <a:ea typeface="Lora"/>
              <a:cs typeface="Lora"/>
              <a:sym typeface="Lora"/>
            </a:endParaRPr>
          </a:p>
          <a:p>
            <a:pPr indent="0" lvl="0" marL="0" rtl="0" algn="l">
              <a:spcBef>
                <a:spcPts val="1000"/>
              </a:spcBef>
              <a:spcAft>
                <a:spcPts val="0"/>
              </a:spcAft>
              <a:buNone/>
            </a:pPr>
            <a:r>
              <a:t/>
            </a:r>
            <a:endParaRPr sz="3000">
              <a:latin typeface="Lora"/>
              <a:ea typeface="Lora"/>
              <a:cs typeface="Lora"/>
              <a:sym typeface="Lora"/>
            </a:endParaRPr>
          </a:p>
          <a:p>
            <a:pPr indent="0" lvl="0" marL="0" rtl="0" algn="l">
              <a:spcBef>
                <a:spcPts val="1000"/>
              </a:spcBef>
              <a:spcAft>
                <a:spcPts val="0"/>
              </a:spcAft>
              <a:buNone/>
            </a:pPr>
            <a:r>
              <a:rPr lang="en-US" sz="3000">
                <a:latin typeface="Lora"/>
                <a:ea typeface="Lora"/>
                <a:cs typeface="Lora"/>
                <a:sym typeface="Lora"/>
              </a:rPr>
              <a:t>Argentina: “I am working on a research project about human capital accumulation, institutional improvements and long term economic growth in Argentina. (This article is a) fundamental reference.”</a:t>
            </a:r>
            <a:r>
              <a:rPr lang="en-US" sz="3000">
                <a:latin typeface="PT Serif"/>
                <a:ea typeface="PT Serif"/>
                <a:cs typeface="PT Serif"/>
                <a:sym typeface="PT Serif"/>
              </a:rPr>
              <a:t> </a:t>
            </a:r>
            <a:endParaRPr sz="3000">
              <a:latin typeface="PT Serif"/>
              <a:ea typeface="PT Serif"/>
              <a:cs typeface="PT Serif"/>
              <a:sym typeface="PT Serif"/>
            </a:endParaRPr>
          </a:p>
          <a:p>
            <a:pPr indent="0" lvl="0" marL="0" rtl="0" algn="l">
              <a:spcBef>
                <a:spcPts val="10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5"/>
          <p:cNvSpPr txBox="1"/>
          <p:nvPr>
            <p:ph type="title"/>
          </p:nvPr>
        </p:nvSpPr>
        <p:spPr>
          <a:xfrm>
            <a:off x="838200" y="365125"/>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58" name="Google Shape;158;p25"/>
          <p:cNvSpPr txBox="1"/>
          <p:nvPr>
            <p:ph idx="1" type="body"/>
          </p:nvPr>
        </p:nvSpPr>
        <p:spPr>
          <a:xfrm>
            <a:off x="838200" y="1825625"/>
            <a:ext cx="10515600" cy="39174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t/>
            </a:r>
            <a:endParaRPr/>
          </a:p>
        </p:txBody>
      </p:sp>
      <p:pic>
        <p:nvPicPr>
          <p:cNvPr id="159" name="Google Shape;159;p25"/>
          <p:cNvPicPr preferRelativeResize="0"/>
          <p:nvPr/>
        </p:nvPicPr>
        <p:blipFill>
          <a:blip r:embed="rId3">
            <a:alphaModFix/>
          </a:blip>
          <a:stretch>
            <a:fillRect/>
          </a:stretch>
        </p:blipFill>
        <p:spPr>
          <a:xfrm>
            <a:off x="532800" y="135300"/>
            <a:ext cx="9461948" cy="6394849"/>
          </a:xfrm>
          <a:prstGeom prst="rect">
            <a:avLst/>
          </a:prstGeom>
          <a:noFill/>
          <a:ln>
            <a:noFill/>
          </a:ln>
        </p:spPr>
      </p:pic>
      <p:sp>
        <p:nvSpPr>
          <p:cNvPr id="160" name="Google Shape;160;p25"/>
          <p:cNvSpPr/>
          <p:nvPr/>
        </p:nvSpPr>
        <p:spPr>
          <a:xfrm>
            <a:off x="532800" y="5532300"/>
            <a:ext cx="9462000" cy="1325700"/>
          </a:xfrm>
          <a:prstGeom prst="ellipse">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6"/>
          <p:cNvSpPr txBox="1"/>
          <p:nvPr>
            <p:ph type="title"/>
          </p:nvPr>
        </p:nvSpPr>
        <p:spPr>
          <a:xfrm>
            <a:off x="838200" y="365125"/>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26"/>
          <p:cNvSpPr txBox="1"/>
          <p:nvPr>
            <p:ph idx="1" type="body"/>
          </p:nvPr>
        </p:nvSpPr>
        <p:spPr>
          <a:xfrm>
            <a:off x="838200" y="1825625"/>
            <a:ext cx="10515600" cy="39174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t/>
            </a:r>
            <a:endParaRPr/>
          </a:p>
        </p:txBody>
      </p:sp>
      <p:pic>
        <p:nvPicPr>
          <p:cNvPr id="167" name="Google Shape;167;p26"/>
          <p:cNvPicPr preferRelativeResize="0"/>
          <p:nvPr/>
        </p:nvPicPr>
        <p:blipFill>
          <a:blip r:embed="rId3">
            <a:alphaModFix/>
          </a:blip>
          <a:stretch>
            <a:fillRect/>
          </a:stretch>
        </p:blipFill>
        <p:spPr>
          <a:xfrm>
            <a:off x="360680" y="0"/>
            <a:ext cx="11470640" cy="6858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7"/>
          <p:cNvSpPr txBox="1"/>
          <p:nvPr>
            <p:ph type="title"/>
          </p:nvPr>
        </p:nvSpPr>
        <p:spPr>
          <a:xfrm>
            <a:off x="309175" y="-58375"/>
            <a:ext cx="95904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sz="3000">
                <a:latin typeface="Roboto"/>
                <a:ea typeface="Roboto"/>
                <a:cs typeface="Roboto"/>
                <a:sym typeface="Roboto"/>
              </a:rPr>
              <a:t>Slow but steady growth of open access in last 20 years</a:t>
            </a:r>
            <a:endParaRPr sz="3000">
              <a:latin typeface="Roboto"/>
              <a:ea typeface="Roboto"/>
              <a:cs typeface="Roboto"/>
              <a:sym typeface="Roboto"/>
            </a:endParaRPr>
          </a:p>
        </p:txBody>
      </p:sp>
      <p:sp>
        <p:nvSpPr>
          <p:cNvPr id="173" name="Google Shape;173;p27"/>
          <p:cNvSpPr txBox="1"/>
          <p:nvPr>
            <p:ph idx="1" type="body"/>
          </p:nvPr>
        </p:nvSpPr>
        <p:spPr>
          <a:xfrm>
            <a:off x="9590275" y="1980900"/>
            <a:ext cx="2513700" cy="40302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rPr lang="en-US" sz="1700">
                <a:latin typeface="Arial"/>
                <a:ea typeface="Arial"/>
                <a:cs typeface="Arial"/>
                <a:sym typeface="Arial"/>
              </a:rPr>
              <a:t>Piwowar H, Priem J, Larivière V, et al. The state of OA: a large-scale analysis of the prevalence and impact of Open Access articles. </a:t>
            </a:r>
            <a:r>
              <a:rPr i="1" lang="en-US" sz="1700">
                <a:latin typeface="Arial"/>
                <a:ea typeface="Arial"/>
                <a:cs typeface="Arial"/>
                <a:sym typeface="Arial"/>
              </a:rPr>
              <a:t>PeerJ</a:t>
            </a:r>
            <a:r>
              <a:rPr lang="en-US" sz="1700">
                <a:latin typeface="Arial"/>
                <a:ea typeface="Arial"/>
                <a:cs typeface="Arial"/>
                <a:sym typeface="Arial"/>
              </a:rPr>
              <a:t>. 2018;6:e4375. Published 2018 Feb 13. doi:10.7717/peerj.4375</a:t>
            </a:r>
            <a:endParaRPr sz="3800"/>
          </a:p>
        </p:txBody>
      </p:sp>
      <p:pic>
        <p:nvPicPr>
          <p:cNvPr id="174" name="Google Shape;174;p27"/>
          <p:cNvPicPr preferRelativeResize="0"/>
          <p:nvPr/>
        </p:nvPicPr>
        <p:blipFill>
          <a:blip r:embed="rId3">
            <a:alphaModFix/>
          </a:blip>
          <a:stretch>
            <a:fillRect/>
          </a:stretch>
        </p:blipFill>
        <p:spPr>
          <a:xfrm>
            <a:off x="452950" y="1105525"/>
            <a:ext cx="8548617" cy="528587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8"/>
          <p:cNvSpPr txBox="1"/>
          <p:nvPr>
            <p:ph idx="1" type="body"/>
          </p:nvPr>
        </p:nvSpPr>
        <p:spPr>
          <a:xfrm>
            <a:off x="838200" y="2461100"/>
            <a:ext cx="10515600" cy="3256800"/>
          </a:xfrm>
          <a:prstGeom prst="rect">
            <a:avLst/>
          </a:prstGeom>
        </p:spPr>
        <p:txBody>
          <a:bodyPr anchorCtr="0" anchor="t" bIns="45700" lIns="91425" spcFirstLastPara="1" rIns="91425" wrap="square" tIns="45700">
            <a:noAutofit/>
          </a:bodyPr>
          <a:lstStyle/>
          <a:p>
            <a:pPr indent="0" lvl="0" marL="0" rtl="0" algn="ctr">
              <a:spcBef>
                <a:spcPts val="1000"/>
              </a:spcBef>
              <a:spcAft>
                <a:spcPts val="0"/>
              </a:spcAft>
              <a:buNone/>
            </a:pPr>
            <a:r>
              <a:rPr b="1" lang="en-US" sz="7000">
                <a:latin typeface="Roboto"/>
                <a:ea typeface="Roboto"/>
                <a:cs typeface="Roboto"/>
                <a:sym typeface="Roboto"/>
              </a:rPr>
              <a:t>Enter COVID-19</a:t>
            </a:r>
            <a:endParaRPr b="1" sz="7000">
              <a:latin typeface="Roboto"/>
              <a:ea typeface="Roboto"/>
              <a:cs typeface="Roboto"/>
              <a:sym typeface="Robo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pic>
        <p:nvPicPr>
          <p:cNvPr id="184" name="Google Shape;184;p29"/>
          <p:cNvPicPr preferRelativeResize="0"/>
          <p:nvPr/>
        </p:nvPicPr>
        <p:blipFill rotWithShape="1">
          <a:blip r:embed="rId3">
            <a:alphaModFix/>
          </a:blip>
          <a:srcRect b="0" l="0" r="0" t="0"/>
          <a:stretch/>
        </p:blipFill>
        <p:spPr>
          <a:xfrm>
            <a:off x="765025" y="-6"/>
            <a:ext cx="9144001" cy="680061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0"/>
          <p:cNvSpPr txBox="1"/>
          <p:nvPr>
            <p:ph type="title"/>
          </p:nvPr>
        </p:nvSpPr>
        <p:spPr>
          <a:xfrm>
            <a:off x="415600" y="593367"/>
            <a:ext cx="11360700" cy="76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30"/>
          <p:cNvSpPr txBox="1"/>
          <p:nvPr>
            <p:ph idx="1" type="body"/>
          </p:nvPr>
        </p:nvSpPr>
        <p:spPr>
          <a:xfrm>
            <a:off x="415600" y="1536633"/>
            <a:ext cx="11360700" cy="455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2100"/>
              <a:t>The countries listed below urge publishers to voluntarily agree to make their COVID-19 and coronavirus-related publications, and the available data supporting them, immediately accessible in PubMed Central and other appropriate public repositories, such as the World Health Organization’s COVID data base, to support the ongoing public health emergency response efforts.</a:t>
            </a:r>
            <a:endParaRPr sz="2100"/>
          </a:p>
        </p:txBody>
      </p:sp>
      <p:pic>
        <p:nvPicPr>
          <p:cNvPr id="191" name="Google Shape;191;p30"/>
          <p:cNvPicPr preferRelativeResize="0"/>
          <p:nvPr/>
        </p:nvPicPr>
        <p:blipFill>
          <a:blip r:embed="rId3">
            <a:alphaModFix/>
          </a:blip>
          <a:stretch>
            <a:fillRect/>
          </a:stretch>
        </p:blipFill>
        <p:spPr>
          <a:xfrm>
            <a:off x="215625" y="199750"/>
            <a:ext cx="10049800" cy="1336875"/>
          </a:xfrm>
          <a:prstGeom prst="rect">
            <a:avLst/>
          </a:prstGeom>
          <a:noFill/>
          <a:ln>
            <a:noFill/>
          </a:ln>
        </p:spPr>
      </p:pic>
      <p:pic>
        <p:nvPicPr>
          <p:cNvPr id="192" name="Google Shape;192;p30"/>
          <p:cNvPicPr preferRelativeResize="0"/>
          <p:nvPr/>
        </p:nvPicPr>
        <p:blipFill>
          <a:blip r:embed="rId4">
            <a:alphaModFix/>
          </a:blip>
          <a:stretch>
            <a:fillRect/>
          </a:stretch>
        </p:blipFill>
        <p:spPr>
          <a:xfrm>
            <a:off x="2199726" y="3627378"/>
            <a:ext cx="7211674" cy="304862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pic>
        <p:nvPicPr>
          <p:cNvPr id="197" name="Google Shape;197;p31"/>
          <p:cNvPicPr preferRelativeResize="0"/>
          <p:nvPr/>
        </p:nvPicPr>
        <p:blipFill rotWithShape="1">
          <a:blip r:embed="rId3">
            <a:alphaModFix/>
          </a:blip>
          <a:srcRect b="0" l="0" r="0" t="0"/>
          <a:stretch/>
        </p:blipFill>
        <p:spPr>
          <a:xfrm>
            <a:off x="1229513" y="0"/>
            <a:ext cx="8068848" cy="6857999"/>
          </a:xfrm>
          <a:prstGeom prst="rect">
            <a:avLst/>
          </a:prstGeom>
          <a:noFill/>
          <a:ln>
            <a:noFill/>
          </a:ln>
        </p:spPr>
      </p:pic>
      <p:pic>
        <p:nvPicPr>
          <p:cNvPr id="198" name="Google Shape;198;p31"/>
          <p:cNvPicPr preferRelativeResize="0"/>
          <p:nvPr/>
        </p:nvPicPr>
        <p:blipFill rotWithShape="1">
          <a:blip r:embed="rId4">
            <a:alphaModFix/>
          </a:blip>
          <a:srcRect b="0" l="0" r="0" t="0"/>
          <a:stretch/>
        </p:blipFill>
        <p:spPr>
          <a:xfrm>
            <a:off x="785363" y="525575"/>
            <a:ext cx="8957151" cy="4925301"/>
          </a:xfrm>
          <a:prstGeom prst="rect">
            <a:avLst/>
          </a:prstGeom>
          <a:noFill/>
          <a:ln>
            <a:noFill/>
          </a:ln>
        </p:spPr>
      </p:pic>
      <p:pic>
        <p:nvPicPr>
          <p:cNvPr id="199" name="Google Shape;199;p31"/>
          <p:cNvPicPr preferRelativeResize="0"/>
          <p:nvPr/>
        </p:nvPicPr>
        <p:blipFill rotWithShape="1">
          <a:blip r:embed="rId5">
            <a:alphaModFix/>
          </a:blip>
          <a:srcRect b="0" l="0" r="0" t="0"/>
          <a:stretch/>
        </p:blipFill>
        <p:spPr>
          <a:xfrm>
            <a:off x="0" y="686926"/>
            <a:ext cx="9144001" cy="5484148"/>
          </a:xfrm>
          <a:prstGeom prst="rect">
            <a:avLst/>
          </a:prstGeom>
          <a:noFill/>
          <a:ln>
            <a:noFill/>
          </a:ln>
        </p:spPr>
      </p:pic>
      <p:pic>
        <p:nvPicPr>
          <p:cNvPr id="200" name="Google Shape;200;p31"/>
          <p:cNvPicPr preferRelativeResize="0"/>
          <p:nvPr/>
        </p:nvPicPr>
        <p:blipFill rotWithShape="1">
          <a:blip r:embed="rId6">
            <a:alphaModFix/>
          </a:blip>
          <a:srcRect b="0" l="0" r="0" t="0"/>
          <a:stretch/>
        </p:blipFill>
        <p:spPr>
          <a:xfrm>
            <a:off x="488825" y="0"/>
            <a:ext cx="9780401" cy="68579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id="205" name="Google Shape;205;p32"/>
          <p:cNvPicPr preferRelativeResize="0"/>
          <p:nvPr/>
        </p:nvPicPr>
        <p:blipFill rotWithShape="1">
          <a:blip r:embed="rId3">
            <a:alphaModFix/>
          </a:blip>
          <a:srcRect b="0" l="0" r="0" t="0"/>
          <a:stretch/>
        </p:blipFill>
        <p:spPr>
          <a:xfrm>
            <a:off x="0" y="86250"/>
            <a:ext cx="7867549" cy="6239774"/>
          </a:xfrm>
          <a:prstGeom prst="rect">
            <a:avLst/>
          </a:prstGeom>
          <a:noFill/>
          <a:ln>
            <a:noFill/>
          </a:ln>
        </p:spPr>
      </p:pic>
      <p:sp>
        <p:nvSpPr>
          <p:cNvPr id="206" name="Google Shape;206;p32"/>
          <p:cNvSpPr txBox="1"/>
          <p:nvPr/>
        </p:nvSpPr>
        <p:spPr>
          <a:xfrm>
            <a:off x="6110375" y="1797175"/>
            <a:ext cx="5492100" cy="1969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2200">
                <a:solidFill>
                  <a:schemeClr val="dk1"/>
                </a:solidFill>
                <a:latin typeface="Lora"/>
                <a:ea typeface="Lora"/>
                <a:cs typeface="Lora"/>
                <a:sym typeface="Lora"/>
              </a:rPr>
              <a:t>Three ways science will never be the same because of covid-19: </a:t>
            </a:r>
            <a:endParaRPr sz="2200">
              <a:solidFill>
                <a:schemeClr val="dk1"/>
              </a:solidFill>
              <a:latin typeface="Lora"/>
              <a:ea typeface="Lora"/>
              <a:cs typeface="Lora"/>
              <a:sym typeface="Lora"/>
            </a:endParaRPr>
          </a:p>
          <a:p>
            <a:pPr indent="-368300" lvl="0" marL="457200" rtl="0" algn="l">
              <a:lnSpc>
                <a:spcPct val="115000"/>
              </a:lnSpc>
              <a:spcBef>
                <a:spcPts val="0"/>
              </a:spcBef>
              <a:spcAft>
                <a:spcPts val="0"/>
              </a:spcAft>
              <a:buClr>
                <a:schemeClr val="dk1"/>
              </a:buClr>
              <a:buSzPts val="2200"/>
              <a:buFont typeface="Lora"/>
              <a:buAutoNum type="arabicPeriod"/>
            </a:pPr>
            <a:r>
              <a:rPr lang="en-US" sz="2200">
                <a:solidFill>
                  <a:schemeClr val="dk1"/>
                </a:solidFill>
                <a:latin typeface="Lora"/>
                <a:ea typeface="Lora"/>
                <a:cs typeface="Lora"/>
                <a:sym typeface="Lora"/>
              </a:rPr>
              <a:t>Greater public appreciation for science </a:t>
            </a:r>
            <a:endParaRPr sz="2200">
              <a:solidFill>
                <a:schemeClr val="dk1"/>
              </a:solidFill>
              <a:latin typeface="Lora"/>
              <a:ea typeface="Lora"/>
              <a:cs typeface="Lora"/>
              <a:sym typeface="Lora"/>
            </a:endParaRPr>
          </a:p>
          <a:p>
            <a:pPr indent="-368300" lvl="0" marL="457200" rtl="0" algn="l">
              <a:lnSpc>
                <a:spcPct val="115000"/>
              </a:lnSpc>
              <a:spcBef>
                <a:spcPts val="0"/>
              </a:spcBef>
              <a:spcAft>
                <a:spcPts val="0"/>
              </a:spcAft>
              <a:buClr>
                <a:schemeClr val="dk1"/>
              </a:buClr>
              <a:buSzPts val="2200"/>
              <a:buFont typeface="Lora"/>
              <a:buAutoNum type="arabicPeriod"/>
            </a:pPr>
            <a:r>
              <a:rPr lang="en-US" sz="2200">
                <a:solidFill>
                  <a:schemeClr val="dk1"/>
                </a:solidFill>
                <a:latin typeface="Lora"/>
                <a:ea typeface="Lora"/>
                <a:cs typeface="Lora"/>
                <a:sym typeface="Lora"/>
              </a:rPr>
              <a:t>Better and faster communications, and </a:t>
            </a:r>
            <a:endParaRPr sz="2200">
              <a:solidFill>
                <a:schemeClr val="dk1"/>
              </a:solidFill>
              <a:latin typeface="Lora"/>
              <a:ea typeface="Lora"/>
              <a:cs typeface="Lora"/>
              <a:sym typeface="Lora"/>
            </a:endParaRPr>
          </a:p>
          <a:p>
            <a:pPr indent="-368300" lvl="0" marL="457200" rtl="0" algn="l">
              <a:lnSpc>
                <a:spcPct val="115000"/>
              </a:lnSpc>
              <a:spcBef>
                <a:spcPts val="0"/>
              </a:spcBef>
              <a:spcAft>
                <a:spcPts val="0"/>
              </a:spcAft>
              <a:buClr>
                <a:schemeClr val="dk1"/>
              </a:buClr>
              <a:buSzPts val="2200"/>
              <a:buFont typeface="Lora"/>
              <a:buAutoNum type="arabicPeriod"/>
            </a:pPr>
            <a:r>
              <a:rPr lang="en-US" sz="2200">
                <a:solidFill>
                  <a:schemeClr val="dk1"/>
                </a:solidFill>
                <a:latin typeface="Lora"/>
                <a:ea typeface="Lora"/>
                <a:cs typeface="Lora"/>
                <a:sym typeface="Lora"/>
              </a:rPr>
              <a:t>Greater scientific collaboration</a:t>
            </a:r>
            <a:endParaRPr sz="2200">
              <a:latin typeface="Lora"/>
              <a:ea typeface="Lora"/>
              <a:cs typeface="Lora"/>
              <a:sym typeface="Lora"/>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3"/>
          <p:cNvSpPr txBox="1"/>
          <p:nvPr>
            <p:ph type="title"/>
          </p:nvPr>
        </p:nvSpPr>
        <p:spPr>
          <a:xfrm>
            <a:off x="415600" y="593367"/>
            <a:ext cx="11360700" cy="76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33"/>
          <p:cNvSpPr txBox="1"/>
          <p:nvPr>
            <p:ph idx="1" type="body"/>
          </p:nvPr>
        </p:nvSpPr>
        <p:spPr>
          <a:xfrm>
            <a:off x="415600" y="1536633"/>
            <a:ext cx="11360700" cy="455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213" name="Google Shape;213;p33"/>
          <p:cNvPicPr preferRelativeResize="0"/>
          <p:nvPr/>
        </p:nvPicPr>
        <p:blipFill>
          <a:blip r:embed="rId3">
            <a:alphaModFix/>
          </a:blip>
          <a:stretch>
            <a:fillRect/>
          </a:stretch>
        </p:blipFill>
        <p:spPr>
          <a:xfrm>
            <a:off x="244425" y="0"/>
            <a:ext cx="9790973" cy="6360550"/>
          </a:xfrm>
          <a:prstGeom prst="rect">
            <a:avLst/>
          </a:prstGeom>
          <a:noFill/>
          <a:ln>
            <a:noFill/>
          </a:ln>
        </p:spPr>
      </p:pic>
      <p:sp>
        <p:nvSpPr>
          <p:cNvPr id="214" name="Google Shape;214;p33"/>
          <p:cNvSpPr txBox="1"/>
          <p:nvPr/>
        </p:nvSpPr>
        <p:spPr>
          <a:xfrm>
            <a:off x="280350" y="6360550"/>
            <a:ext cx="11631300" cy="98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latin typeface="Gill Sans"/>
                <a:ea typeface="Gill Sans"/>
                <a:cs typeface="Gill Sans"/>
                <a:sym typeface="Gill Sans"/>
              </a:rPr>
              <a:t>https://blogs.lse.ac.uk/impactofsocialsciences/2020/09/24/covid-19-has-profoundly-changed-the-way-we-conduct-and-share-research-lets-not-return-to-business-as-usual-when-the-pandemic-is-over/</a:t>
            </a:r>
            <a:endParaRPr>
              <a:latin typeface="Gill Sans"/>
              <a:ea typeface="Gill Sans"/>
              <a:cs typeface="Gill Sans"/>
              <a:sym typeface="Gill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idx="1" type="body"/>
          </p:nvPr>
        </p:nvSpPr>
        <p:spPr>
          <a:xfrm>
            <a:off x="415650" y="981700"/>
            <a:ext cx="9884400" cy="45552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SzPts val="1800"/>
              <a:buNone/>
            </a:pPr>
            <a:r>
              <a:rPr lang="en-US" sz="2000">
                <a:solidFill>
                  <a:srgbClr val="000000"/>
                </a:solidFill>
              </a:rPr>
              <a:t>COAR is an international association that brings together individual repositories and repository networks in order to build capacity, align policies and practices, and act as a global voice for the repository community.</a:t>
            </a:r>
            <a:endParaRPr sz="2000">
              <a:solidFill>
                <a:srgbClr val="000000"/>
              </a:solidFill>
            </a:endParaRPr>
          </a:p>
          <a:p>
            <a:pPr indent="-355600" lvl="0" marL="457200" rtl="0" algn="just">
              <a:lnSpc>
                <a:spcPct val="115000"/>
              </a:lnSpc>
              <a:spcBef>
                <a:spcPts val="0"/>
              </a:spcBef>
              <a:spcAft>
                <a:spcPts val="0"/>
              </a:spcAft>
              <a:buClr>
                <a:srgbClr val="000000"/>
              </a:buClr>
              <a:buSzPts val="2000"/>
              <a:buChar char="●"/>
            </a:pPr>
            <a:r>
              <a:rPr lang="en-US" sz="2000">
                <a:solidFill>
                  <a:srgbClr val="000000"/>
                </a:solidFill>
              </a:rPr>
              <a:t>Launched in 2009</a:t>
            </a:r>
            <a:endParaRPr sz="2000">
              <a:solidFill>
                <a:srgbClr val="000000"/>
              </a:solidFill>
            </a:endParaRPr>
          </a:p>
          <a:p>
            <a:pPr indent="-355600" lvl="0" marL="457200" rtl="0" algn="just">
              <a:lnSpc>
                <a:spcPct val="115000"/>
              </a:lnSpc>
              <a:spcBef>
                <a:spcPts val="0"/>
              </a:spcBef>
              <a:spcAft>
                <a:spcPts val="0"/>
              </a:spcAft>
              <a:buClr>
                <a:srgbClr val="000000"/>
              </a:buClr>
              <a:buSzPts val="2000"/>
              <a:buChar char="●"/>
            </a:pPr>
            <a:r>
              <a:rPr lang="en-US" sz="2000">
                <a:solidFill>
                  <a:srgbClr val="000000"/>
                </a:solidFill>
              </a:rPr>
              <a:t>Offices based in Germany / Portugal</a:t>
            </a:r>
            <a:endParaRPr sz="2000">
              <a:solidFill>
                <a:srgbClr val="000000"/>
              </a:solidFill>
            </a:endParaRPr>
          </a:p>
          <a:p>
            <a:pPr indent="-355600" lvl="0" marL="457200" rtl="0" algn="just">
              <a:lnSpc>
                <a:spcPct val="115000"/>
              </a:lnSpc>
              <a:spcBef>
                <a:spcPts val="0"/>
              </a:spcBef>
              <a:spcAft>
                <a:spcPts val="0"/>
              </a:spcAft>
              <a:buClr>
                <a:srgbClr val="000000"/>
              </a:buClr>
              <a:buSzPts val="2000"/>
              <a:buChar char="●"/>
            </a:pPr>
            <a:r>
              <a:rPr lang="en-US" sz="2000">
                <a:solidFill>
                  <a:srgbClr val="000000"/>
                </a:solidFill>
              </a:rPr>
              <a:t>Over 150 members and partners on 5 continents</a:t>
            </a:r>
            <a:endParaRPr sz="2000">
              <a:solidFill>
                <a:srgbClr val="000000"/>
              </a:solidFill>
            </a:endParaRPr>
          </a:p>
          <a:p>
            <a:pPr indent="0" lvl="0" marL="457200" rtl="0" algn="just">
              <a:lnSpc>
                <a:spcPct val="115000"/>
              </a:lnSpc>
              <a:spcBef>
                <a:spcPts val="0"/>
              </a:spcBef>
              <a:spcAft>
                <a:spcPts val="0"/>
              </a:spcAft>
              <a:buNone/>
            </a:pPr>
            <a:r>
              <a:t/>
            </a:r>
            <a:endParaRPr sz="2400">
              <a:solidFill>
                <a:srgbClr val="000000"/>
              </a:solidFill>
              <a:latin typeface="PT Serif"/>
              <a:ea typeface="PT Serif"/>
              <a:cs typeface="PT Serif"/>
              <a:sym typeface="PT Serif"/>
            </a:endParaRPr>
          </a:p>
          <a:p>
            <a:pPr indent="0" lvl="0" marL="0" rtl="0" algn="just">
              <a:lnSpc>
                <a:spcPct val="115000"/>
              </a:lnSpc>
              <a:spcBef>
                <a:spcPts val="0"/>
              </a:spcBef>
              <a:spcAft>
                <a:spcPts val="0"/>
              </a:spcAft>
              <a:buNone/>
            </a:pPr>
            <a:r>
              <a:t/>
            </a:r>
            <a:endParaRPr sz="2400">
              <a:solidFill>
                <a:srgbClr val="000000"/>
              </a:solidFill>
              <a:latin typeface="PT Serif"/>
              <a:ea typeface="PT Serif"/>
              <a:cs typeface="PT Serif"/>
              <a:sym typeface="PT Serif"/>
            </a:endParaRPr>
          </a:p>
        </p:txBody>
      </p:sp>
      <p:sp>
        <p:nvSpPr>
          <p:cNvPr id="80" name="Google Shape;80;p16"/>
          <p:cNvSpPr txBox="1"/>
          <p:nvPr>
            <p:ph type="title"/>
          </p:nvPr>
        </p:nvSpPr>
        <p:spPr>
          <a:xfrm>
            <a:off x="415650" y="244297"/>
            <a:ext cx="9144000" cy="7374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3200"/>
              <a:buFont typeface="Gill Sans"/>
              <a:buNone/>
            </a:pPr>
            <a:r>
              <a:rPr lang="en-US" sz="3800">
                <a:latin typeface="Roboto"/>
                <a:ea typeface="Roboto"/>
                <a:cs typeface="Roboto"/>
                <a:sym typeface="Roboto"/>
              </a:rPr>
              <a:t>About COAR</a:t>
            </a:r>
            <a:endParaRPr sz="3800">
              <a:latin typeface="Roboto"/>
              <a:ea typeface="Roboto"/>
              <a:cs typeface="Roboto"/>
              <a:sym typeface="Roboto"/>
            </a:endParaRPr>
          </a:p>
        </p:txBody>
      </p:sp>
      <p:pic>
        <p:nvPicPr>
          <p:cNvPr id="81" name="Google Shape;81;p16"/>
          <p:cNvPicPr preferRelativeResize="0"/>
          <p:nvPr/>
        </p:nvPicPr>
        <p:blipFill>
          <a:blip r:embed="rId3">
            <a:alphaModFix/>
          </a:blip>
          <a:stretch>
            <a:fillRect/>
          </a:stretch>
        </p:blipFill>
        <p:spPr>
          <a:xfrm>
            <a:off x="905125" y="3224500"/>
            <a:ext cx="10381751" cy="34925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4"/>
          <p:cNvSpPr txBox="1"/>
          <p:nvPr>
            <p:ph idx="1" type="body"/>
          </p:nvPr>
        </p:nvSpPr>
        <p:spPr>
          <a:xfrm>
            <a:off x="7850050" y="1896075"/>
            <a:ext cx="3983700" cy="4555200"/>
          </a:xfrm>
          <a:prstGeom prst="rect">
            <a:avLst/>
          </a:prstGeom>
        </p:spPr>
        <p:txBody>
          <a:bodyPr anchorCtr="0" anchor="t" bIns="91425" lIns="91425" spcFirstLastPara="1" rIns="91425" wrap="square" tIns="91425">
            <a:noAutofit/>
          </a:bodyPr>
          <a:lstStyle/>
          <a:p>
            <a:pPr indent="-368300" lvl="0" marL="457200" rtl="0" algn="l">
              <a:lnSpc>
                <a:spcPct val="100000"/>
              </a:lnSpc>
              <a:spcBef>
                <a:spcPts val="1000"/>
              </a:spcBef>
              <a:spcAft>
                <a:spcPts val="0"/>
              </a:spcAft>
              <a:buSzPts val="2200"/>
              <a:buChar char="●"/>
            </a:pPr>
            <a:r>
              <a:rPr lang="en-US" sz="2200"/>
              <a:t>B</a:t>
            </a:r>
            <a:r>
              <a:rPr lang="en-US" sz="2200"/>
              <a:t>reaking down the silos across content types</a:t>
            </a:r>
            <a:endParaRPr sz="2200"/>
          </a:p>
          <a:p>
            <a:pPr indent="-368300" lvl="0" marL="457200" rtl="0" algn="l">
              <a:lnSpc>
                <a:spcPct val="100000"/>
              </a:lnSpc>
              <a:spcBef>
                <a:spcPts val="1000"/>
              </a:spcBef>
              <a:spcAft>
                <a:spcPts val="0"/>
              </a:spcAft>
              <a:buSzPts val="2200"/>
              <a:buChar char="●"/>
            </a:pPr>
            <a:r>
              <a:rPr lang="en-US" sz="2200"/>
              <a:t>Developing overlay peer review and assessment services</a:t>
            </a:r>
            <a:endParaRPr sz="2200"/>
          </a:p>
          <a:p>
            <a:pPr indent="-368300" lvl="0" marL="457200" rtl="0" algn="l">
              <a:lnSpc>
                <a:spcPct val="100000"/>
              </a:lnSpc>
              <a:spcBef>
                <a:spcPts val="1000"/>
              </a:spcBef>
              <a:spcAft>
                <a:spcPts val="0"/>
              </a:spcAft>
              <a:buSzPts val="2200"/>
              <a:buChar char="●"/>
            </a:pPr>
            <a:r>
              <a:rPr lang="en-US" sz="2200"/>
              <a:t>Integrating better and standardized usage metrics</a:t>
            </a:r>
            <a:endParaRPr sz="2200"/>
          </a:p>
          <a:p>
            <a:pPr indent="-368300" lvl="0" marL="457200" rtl="0" algn="l">
              <a:lnSpc>
                <a:spcPct val="100000"/>
              </a:lnSpc>
              <a:spcBef>
                <a:spcPts val="1000"/>
              </a:spcBef>
              <a:spcAft>
                <a:spcPts val="1000"/>
              </a:spcAft>
              <a:buSzPts val="2200"/>
              <a:buChar char="●"/>
            </a:pPr>
            <a:r>
              <a:rPr lang="en-US" sz="2200"/>
              <a:t>Relationships across content in distributed network</a:t>
            </a:r>
            <a:endParaRPr sz="2200"/>
          </a:p>
        </p:txBody>
      </p:sp>
      <p:pic>
        <p:nvPicPr>
          <p:cNvPr id="220" name="Google Shape;220;p34"/>
          <p:cNvPicPr preferRelativeResize="0"/>
          <p:nvPr/>
        </p:nvPicPr>
        <p:blipFill>
          <a:blip r:embed="rId3">
            <a:alphaModFix/>
          </a:blip>
          <a:stretch>
            <a:fillRect/>
          </a:stretch>
        </p:blipFill>
        <p:spPr>
          <a:xfrm>
            <a:off x="128598" y="953450"/>
            <a:ext cx="7577676" cy="5352424"/>
          </a:xfrm>
          <a:prstGeom prst="rect">
            <a:avLst/>
          </a:prstGeom>
          <a:noFill/>
          <a:ln>
            <a:noFill/>
          </a:ln>
        </p:spPr>
      </p:pic>
      <p:sp>
        <p:nvSpPr>
          <p:cNvPr id="221" name="Google Shape;221;p34"/>
          <p:cNvSpPr txBox="1"/>
          <p:nvPr/>
        </p:nvSpPr>
        <p:spPr>
          <a:xfrm>
            <a:off x="0" y="0"/>
            <a:ext cx="10207800" cy="848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3700">
                <a:solidFill>
                  <a:schemeClr val="dk1"/>
                </a:solidFill>
                <a:latin typeface="Roboto"/>
                <a:ea typeface="Roboto"/>
                <a:cs typeface="Roboto"/>
                <a:sym typeface="Roboto"/>
              </a:rPr>
              <a:t>Future Trends for Repositories</a:t>
            </a:r>
            <a:endParaRPr sz="1600">
              <a:latin typeface="Roboto"/>
              <a:ea typeface="Roboto"/>
              <a:cs typeface="Roboto"/>
              <a:sym typeface="Robo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5"/>
          <p:cNvSpPr txBox="1"/>
          <p:nvPr>
            <p:ph type="title"/>
          </p:nvPr>
        </p:nvSpPr>
        <p:spPr>
          <a:xfrm>
            <a:off x="636925" y="235725"/>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sz="3700">
                <a:latin typeface="Roboto"/>
                <a:ea typeface="Roboto"/>
                <a:cs typeface="Roboto"/>
                <a:sym typeface="Roboto"/>
              </a:rPr>
              <a:t>Advancing</a:t>
            </a:r>
            <a:r>
              <a:rPr lang="en-US" sz="3700">
                <a:latin typeface="Roboto"/>
                <a:ea typeface="Roboto"/>
                <a:cs typeface="Roboto"/>
                <a:sym typeface="Roboto"/>
              </a:rPr>
              <a:t> new roles and functions for repos</a:t>
            </a:r>
            <a:endParaRPr sz="3700">
              <a:latin typeface="Roboto"/>
              <a:ea typeface="Roboto"/>
              <a:cs typeface="Roboto"/>
              <a:sym typeface="Roboto"/>
            </a:endParaRPr>
          </a:p>
        </p:txBody>
      </p:sp>
      <p:pic>
        <p:nvPicPr>
          <p:cNvPr id="227" name="Google Shape;227;p35"/>
          <p:cNvPicPr preferRelativeResize="0"/>
          <p:nvPr/>
        </p:nvPicPr>
        <p:blipFill>
          <a:blip r:embed="rId3">
            <a:alphaModFix/>
          </a:blip>
          <a:stretch>
            <a:fillRect/>
          </a:stretch>
        </p:blipFill>
        <p:spPr>
          <a:xfrm>
            <a:off x="0" y="1690825"/>
            <a:ext cx="4530030" cy="4750224"/>
          </a:xfrm>
          <a:prstGeom prst="rect">
            <a:avLst/>
          </a:prstGeom>
          <a:noFill/>
          <a:ln>
            <a:noFill/>
          </a:ln>
        </p:spPr>
      </p:pic>
      <p:pic>
        <p:nvPicPr>
          <p:cNvPr id="228" name="Google Shape;228;p35"/>
          <p:cNvPicPr preferRelativeResize="0"/>
          <p:nvPr/>
        </p:nvPicPr>
        <p:blipFill>
          <a:blip r:embed="rId4">
            <a:alphaModFix/>
          </a:blip>
          <a:stretch>
            <a:fillRect/>
          </a:stretch>
        </p:blipFill>
        <p:spPr>
          <a:xfrm>
            <a:off x="4354205" y="1634750"/>
            <a:ext cx="4151368" cy="4862376"/>
          </a:xfrm>
          <a:prstGeom prst="rect">
            <a:avLst/>
          </a:prstGeom>
          <a:noFill/>
          <a:ln>
            <a:noFill/>
          </a:ln>
        </p:spPr>
      </p:pic>
      <p:pic>
        <p:nvPicPr>
          <p:cNvPr id="229" name="Google Shape;229;p35"/>
          <p:cNvPicPr preferRelativeResize="0"/>
          <p:nvPr/>
        </p:nvPicPr>
        <p:blipFill>
          <a:blip r:embed="rId5">
            <a:alphaModFix/>
          </a:blip>
          <a:stretch>
            <a:fillRect/>
          </a:stretch>
        </p:blipFill>
        <p:spPr>
          <a:xfrm>
            <a:off x="8505575" y="1887475"/>
            <a:ext cx="3439525" cy="437494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6"/>
          <p:cNvSpPr txBox="1"/>
          <p:nvPr>
            <p:ph type="title"/>
          </p:nvPr>
        </p:nvSpPr>
        <p:spPr>
          <a:xfrm>
            <a:off x="415675" y="325450"/>
            <a:ext cx="9547200" cy="763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US" sz="2700">
                <a:latin typeface="Roboto"/>
                <a:ea typeface="Roboto"/>
                <a:cs typeface="Roboto"/>
                <a:sym typeface="Roboto"/>
              </a:rPr>
              <a:t>Working through our members and </a:t>
            </a:r>
            <a:r>
              <a:rPr lang="en-US" sz="2700">
                <a:latin typeface="Roboto"/>
                <a:ea typeface="Roboto"/>
                <a:cs typeface="Roboto"/>
                <a:sym typeface="Roboto"/>
              </a:rPr>
              <a:t>with regional networks</a:t>
            </a:r>
            <a:endParaRPr sz="2700">
              <a:latin typeface="Roboto"/>
              <a:ea typeface="Roboto"/>
              <a:cs typeface="Roboto"/>
              <a:sym typeface="Roboto"/>
            </a:endParaRPr>
          </a:p>
        </p:txBody>
      </p:sp>
      <p:pic>
        <p:nvPicPr>
          <p:cNvPr id="235" name="Google Shape;235;p36"/>
          <p:cNvPicPr preferRelativeResize="0"/>
          <p:nvPr/>
        </p:nvPicPr>
        <p:blipFill>
          <a:blip r:embed="rId3">
            <a:alphaModFix/>
          </a:blip>
          <a:stretch>
            <a:fillRect/>
          </a:stretch>
        </p:blipFill>
        <p:spPr>
          <a:xfrm>
            <a:off x="545025" y="1547963"/>
            <a:ext cx="10658099" cy="4933450"/>
          </a:xfrm>
          <a:prstGeom prst="rect">
            <a:avLst/>
          </a:prstGeom>
          <a:noFill/>
          <a:ln>
            <a:noFill/>
          </a:ln>
        </p:spPr>
      </p:pic>
      <p:pic>
        <p:nvPicPr>
          <p:cNvPr id="236" name="Google Shape;236;p36"/>
          <p:cNvPicPr preferRelativeResize="0"/>
          <p:nvPr/>
        </p:nvPicPr>
        <p:blipFill>
          <a:blip r:embed="rId4">
            <a:alphaModFix/>
          </a:blip>
          <a:stretch>
            <a:fillRect/>
          </a:stretch>
        </p:blipFill>
        <p:spPr>
          <a:xfrm>
            <a:off x="7525474" y="2905925"/>
            <a:ext cx="1642003" cy="763500"/>
          </a:xfrm>
          <a:prstGeom prst="rect">
            <a:avLst/>
          </a:prstGeom>
          <a:noFill/>
          <a:ln>
            <a:noFill/>
          </a:ln>
        </p:spPr>
      </p:pic>
      <p:pic>
        <p:nvPicPr>
          <p:cNvPr id="237" name="Google Shape;237;p36"/>
          <p:cNvPicPr preferRelativeResize="0"/>
          <p:nvPr/>
        </p:nvPicPr>
        <p:blipFill>
          <a:blip r:embed="rId5">
            <a:alphaModFix/>
          </a:blip>
          <a:stretch>
            <a:fillRect/>
          </a:stretch>
        </p:blipFill>
        <p:spPr>
          <a:xfrm>
            <a:off x="4781125" y="3625163"/>
            <a:ext cx="784571" cy="599325"/>
          </a:xfrm>
          <a:prstGeom prst="rect">
            <a:avLst/>
          </a:prstGeom>
          <a:noFill/>
          <a:ln>
            <a:noFill/>
          </a:ln>
        </p:spPr>
      </p:pic>
      <p:pic>
        <p:nvPicPr>
          <p:cNvPr id="238" name="Google Shape;238;p36"/>
          <p:cNvPicPr preferRelativeResize="0"/>
          <p:nvPr/>
        </p:nvPicPr>
        <p:blipFill>
          <a:blip r:embed="rId6">
            <a:alphaModFix/>
          </a:blip>
          <a:stretch>
            <a:fillRect/>
          </a:stretch>
        </p:blipFill>
        <p:spPr>
          <a:xfrm>
            <a:off x="5076900" y="4375875"/>
            <a:ext cx="1336125" cy="350725"/>
          </a:xfrm>
          <a:prstGeom prst="rect">
            <a:avLst/>
          </a:prstGeom>
          <a:noFill/>
          <a:ln>
            <a:noFill/>
          </a:ln>
        </p:spPr>
      </p:pic>
      <p:pic>
        <p:nvPicPr>
          <p:cNvPr id="239" name="Google Shape;239;p36"/>
          <p:cNvPicPr preferRelativeResize="0"/>
          <p:nvPr/>
        </p:nvPicPr>
        <p:blipFill>
          <a:blip r:embed="rId7">
            <a:alphaModFix/>
          </a:blip>
          <a:stretch>
            <a:fillRect/>
          </a:stretch>
        </p:blipFill>
        <p:spPr>
          <a:xfrm>
            <a:off x="4971400" y="3047250"/>
            <a:ext cx="1041842" cy="480850"/>
          </a:xfrm>
          <a:prstGeom prst="rect">
            <a:avLst/>
          </a:prstGeom>
          <a:noFill/>
          <a:ln>
            <a:noFill/>
          </a:ln>
        </p:spPr>
      </p:pic>
      <p:sp>
        <p:nvSpPr>
          <p:cNvPr id="240" name="Google Shape;240;p36"/>
          <p:cNvSpPr/>
          <p:nvPr/>
        </p:nvSpPr>
        <p:spPr>
          <a:xfrm>
            <a:off x="4489100" y="3047250"/>
            <a:ext cx="2159400" cy="2172600"/>
          </a:xfrm>
          <a:prstGeom prst="ellipse">
            <a:avLst/>
          </a:prstGeom>
          <a:no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41" name="Google Shape;241;p36"/>
          <p:cNvSpPr txBox="1"/>
          <p:nvPr/>
        </p:nvSpPr>
        <p:spPr>
          <a:xfrm>
            <a:off x="5387186" y="3893100"/>
            <a:ext cx="1810200" cy="48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US" sz="1800">
                <a:solidFill>
                  <a:srgbClr val="7DC34B"/>
                </a:solidFill>
                <a:latin typeface="Gill Sans"/>
                <a:ea typeface="Gill Sans"/>
                <a:cs typeface="Gill Sans"/>
                <a:sym typeface="Gill Sans"/>
              </a:rPr>
              <a:t>LIBSENSE</a:t>
            </a:r>
            <a:endParaRPr i="1" sz="1800">
              <a:solidFill>
                <a:srgbClr val="7DC34B"/>
              </a:solidFill>
              <a:latin typeface="Gill Sans"/>
              <a:ea typeface="Gill Sans"/>
              <a:cs typeface="Gill Sans"/>
              <a:sym typeface="Gill Sans"/>
            </a:endParaRPr>
          </a:p>
        </p:txBody>
      </p:sp>
      <p:sp>
        <p:nvSpPr>
          <p:cNvPr id="242" name="Google Shape;242;p36"/>
          <p:cNvSpPr/>
          <p:nvPr/>
        </p:nvSpPr>
        <p:spPr>
          <a:xfrm>
            <a:off x="968375" y="3144238"/>
            <a:ext cx="3232800" cy="2814000"/>
          </a:xfrm>
          <a:prstGeom prst="ellipse">
            <a:avLst/>
          </a:prstGeom>
          <a:no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pic>
        <p:nvPicPr>
          <p:cNvPr id="243" name="Google Shape;243;p36"/>
          <p:cNvPicPr preferRelativeResize="0"/>
          <p:nvPr/>
        </p:nvPicPr>
        <p:blipFill>
          <a:blip r:embed="rId8">
            <a:alphaModFix/>
          </a:blip>
          <a:stretch>
            <a:fillRect/>
          </a:stretch>
        </p:blipFill>
        <p:spPr>
          <a:xfrm>
            <a:off x="1499077" y="4119800"/>
            <a:ext cx="2294525" cy="480850"/>
          </a:xfrm>
          <a:prstGeom prst="rect">
            <a:avLst/>
          </a:prstGeom>
          <a:noFill/>
          <a:ln>
            <a:noFill/>
          </a:ln>
        </p:spPr>
      </p:pic>
      <p:sp>
        <p:nvSpPr>
          <p:cNvPr id="244" name="Google Shape;244;p36"/>
          <p:cNvSpPr/>
          <p:nvPr/>
        </p:nvSpPr>
        <p:spPr>
          <a:xfrm>
            <a:off x="6730075" y="2314213"/>
            <a:ext cx="3232800" cy="2814000"/>
          </a:xfrm>
          <a:prstGeom prst="ellipse">
            <a:avLst/>
          </a:prstGeom>
          <a:no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45" name="Google Shape;245;p36"/>
          <p:cNvSpPr/>
          <p:nvPr/>
        </p:nvSpPr>
        <p:spPr>
          <a:xfrm>
            <a:off x="4209063" y="1547971"/>
            <a:ext cx="1928700" cy="1886100"/>
          </a:xfrm>
          <a:prstGeom prst="ellipse">
            <a:avLst/>
          </a:prstGeom>
          <a:no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pic>
        <p:nvPicPr>
          <p:cNvPr id="246" name="Google Shape;246;p36"/>
          <p:cNvPicPr preferRelativeResize="0"/>
          <p:nvPr/>
        </p:nvPicPr>
        <p:blipFill>
          <a:blip r:embed="rId9">
            <a:alphaModFix/>
          </a:blip>
          <a:stretch>
            <a:fillRect/>
          </a:stretch>
        </p:blipFill>
        <p:spPr>
          <a:xfrm>
            <a:off x="4500162" y="2250576"/>
            <a:ext cx="1346520" cy="480900"/>
          </a:xfrm>
          <a:prstGeom prst="rect">
            <a:avLst/>
          </a:prstGeom>
          <a:noFill/>
          <a:ln>
            <a:noFill/>
          </a:ln>
        </p:spPr>
      </p:pic>
      <p:pic>
        <p:nvPicPr>
          <p:cNvPr id="247" name="Google Shape;247;p36"/>
          <p:cNvPicPr preferRelativeResize="0"/>
          <p:nvPr/>
        </p:nvPicPr>
        <p:blipFill>
          <a:blip r:embed="rId10">
            <a:alphaModFix/>
          </a:blip>
          <a:stretch>
            <a:fillRect/>
          </a:stretch>
        </p:blipFill>
        <p:spPr>
          <a:xfrm>
            <a:off x="6137775" y="2173275"/>
            <a:ext cx="1173396" cy="480900"/>
          </a:xfrm>
          <a:prstGeom prst="rect">
            <a:avLst/>
          </a:prstGeom>
          <a:noFill/>
          <a:ln>
            <a:noFill/>
          </a:ln>
        </p:spPr>
      </p:pic>
      <p:sp>
        <p:nvSpPr>
          <p:cNvPr id="248" name="Google Shape;248;p36"/>
          <p:cNvSpPr/>
          <p:nvPr/>
        </p:nvSpPr>
        <p:spPr>
          <a:xfrm>
            <a:off x="5943422" y="1690424"/>
            <a:ext cx="1485300" cy="1446600"/>
          </a:xfrm>
          <a:prstGeom prst="ellipse">
            <a:avLst/>
          </a:prstGeom>
          <a:no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49" name="Google Shape;249;p36"/>
          <p:cNvSpPr/>
          <p:nvPr/>
        </p:nvSpPr>
        <p:spPr>
          <a:xfrm>
            <a:off x="1567447" y="1527262"/>
            <a:ext cx="1485300" cy="1446600"/>
          </a:xfrm>
          <a:prstGeom prst="ellipse">
            <a:avLst/>
          </a:prstGeom>
          <a:no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pic>
        <p:nvPicPr>
          <p:cNvPr id="250" name="Google Shape;250;p36"/>
          <p:cNvPicPr preferRelativeResize="0"/>
          <p:nvPr/>
        </p:nvPicPr>
        <p:blipFill>
          <a:blip r:embed="rId11">
            <a:alphaModFix/>
          </a:blip>
          <a:stretch>
            <a:fillRect/>
          </a:stretch>
        </p:blipFill>
        <p:spPr>
          <a:xfrm>
            <a:off x="1727775" y="2010126"/>
            <a:ext cx="1041850" cy="416723"/>
          </a:xfrm>
          <a:prstGeom prst="rect">
            <a:avLst/>
          </a:prstGeom>
          <a:noFill/>
          <a:ln>
            <a:noFill/>
          </a:ln>
        </p:spPr>
      </p:pic>
      <p:pic>
        <p:nvPicPr>
          <p:cNvPr id="251" name="Google Shape;251;p36"/>
          <p:cNvPicPr preferRelativeResize="0"/>
          <p:nvPr/>
        </p:nvPicPr>
        <p:blipFill>
          <a:blip r:embed="rId12">
            <a:alphaModFix/>
          </a:blip>
          <a:stretch>
            <a:fillRect/>
          </a:stretch>
        </p:blipFill>
        <p:spPr>
          <a:xfrm>
            <a:off x="3631375" y="2557125"/>
            <a:ext cx="868766" cy="416725"/>
          </a:xfrm>
          <a:prstGeom prst="rect">
            <a:avLst/>
          </a:prstGeom>
          <a:noFill/>
          <a:ln>
            <a:noFill/>
          </a:ln>
        </p:spPr>
      </p:pic>
      <p:sp>
        <p:nvSpPr>
          <p:cNvPr id="252" name="Google Shape;252;p36"/>
          <p:cNvSpPr/>
          <p:nvPr/>
        </p:nvSpPr>
        <p:spPr>
          <a:xfrm>
            <a:off x="3491124" y="2247691"/>
            <a:ext cx="1041900" cy="1035600"/>
          </a:xfrm>
          <a:prstGeom prst="ellipse">
            <a:avLst/>
          </a:prstGeom>
          <a:noFill/>
          <a:ln cap="flat" cmpd="sng" w="2857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37"/>
          <p:cNvSpPr txBox="1"/>
          <p:nvPr>
            <p:ph type="title"/>
          </p:nvPr>
        </p:nvSpPr>
        <p:spPr>
          <a:xfrm>
            <a:off x="415600" y="593367"/>
            <a:ext cx="11360700" cy="76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258" name="Google Shape;258;p37"/>
          <p:cNvPicPr preferRelativeResize="0"/>
          <p:nvPr/>
        </p:nvPicPr>
        <p:blipFill>
          <a:blip r:embed="rId3">
            <a:alphaModFix/>
          </a:blip>
          <a:stretch>
            <a:fillRect/>
          </a:stretch>
        </p:blipFill>
        <p:spPr>
          <a:xfrm>
            <a:off x="415602" y="0"/>
            <a:ext cx="9655896" cy="68580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pic>
        <p:nvPicPr>
          <p:cNvPr id="263" name="Google Shape;263;p38"/>
          <p:cNvPicPr preferRelativeResize="0"/>
          <p:nvPr/>
        </p:nvPicPr>
        <p:blipFill>
          <a:blip r:embed="rId3">
            <a:alphaModFix/>
          </a:blip>
          <a:stretch>
            <a:fillRect/>
          </a:stretch>
        </p:blipFill>
        <p:spPr>
          <a:xfrm>
            <a:off x="273163" y="1740450"/>
            <a:ext cx="11645678" cy="4650849"/>
          </a:xfrm>
          <a:prstGeom prst="rect">
            <a:avLst/>
          </a:prstGeom>
          <a:noFill/>
          <a:ln>
            <a:noFill/>
          </a:ln>
        </p:spPr>
      </p:pic>
      <p:sp>
        <p:nvSpPr>
          <p:cNvPr id="264" name="Google Shape;264;p38"/>
          <p:cNvSpPr txBox="1"/>
          <p:nvPr/>
        </p:nvSpPr>
        <p:spPr>
          <a:xfrm>
            <a:off x="2494511" y="6477575"/>
            <a:ext cx="7203000" cy="9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u="sng">
                <a:solidFill>
                  <a:schemeClr val="hlink"/>
                </a:solidFill>
                <a:latin typeface="Gill Sans"/>
                <a:ea typeface="Gill Sans"/>
                <a:cs typeface="Gill Sans"/>
                <a:sym typeface="Gill Sans"/>
                <a:hlinkClick r:id="rId4"/>
              </a:rPr>
              <a:t>https://www.coar-repositories.org/coar-community-framework-for-good-practices-in-repositories</a:t>
            </a:r>
            <a:endParaRPr>
              <a:latin typeface="Gill Sans"/>
              <a:ea typeface="Gill Sans"/>
              <a:cs typeface="Gill Sans"/>
              <a:sym typeface="Gill Sans"/>
            </a:endParaRPr>
          </a:p>
          <a:p>
            <a:pPr indent="0" lvl="0" marL="0" rtl="0" algn="l">
              <a:spcBef>
                <a:spcPts val="0"/>
              </a:spcBef>
              <a:spcAft>
                <a:spcPts val="0"/>
              </a:spcAft>
              <a:buNone/>
            </a:pPr>
            <a:r>
              <a:rPr lang="en-US">
                <a:latin typeface="Gill Sans"/>
                <a:ea typeface="Gill Sans"/>
                <a:cs typeface="Gill Sans"/>
                <a:sym typeface="Gill Sans"/>
              </a:rPr>
              <a:t>/</a:t>
            </a:r>
            <a:endParaRPr>
              <a:latin typeface="Gill Sans"/>
              <a:ea typeface="Gill Sans"/>
              <a:cs typeface="Gill Sans"/>
              <a:sym typeface="Gill Sans"/>
            </a:endParaRPr>
          </a:p>
        </p:txBody>
      </p:sp>
      <p:pic>
        <p:nvPicPr>
          <p:cNvPr id="265" name="Google Shape;265;p38"/>
          <p:cNvPicPr preferRelativeResize="0"/>
          <p:nvPr/>
        </p:nvPicPr>
        <p:blipFill>
          <a:blip r:embed="rId5">
            <a:alphaModFix/>
          </a:blip>
          <a:stretch>
            <a:fillRect/>
          </a:stretch>
        </p:blipFill>
        <p:spPr>
          <a:xfrm>
            <a:off x="4491895" y="0"/>
            <a:ext cx="2481630" cy="17404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39"/>
          <p:cNvSpPr txBox="1"/>
          <p:nvPr>
            <p:ph idx="1" type="body"/>
          </p:nvPr>
        </p:nvSpPr>
        <p:spPr>
          <a:xfrm>
            <a:off x="1207650" y="2226875"/>
            <a:ext cx="9776700" cy="1511100"/>
          </a:xfrm>
          <a:prstGeom prst="rect">
            <a:avLst/>
          </a:prstGeom>
        </p:spPr>
        <p:txBody>
          <a:bodyPr anchorCtr="0" anchor="t" bIns="45700" lIns="91425" spcFirstLastPara="1" rIns="91425" wrap="square" tIns="45700">
            <a:noAutofit/>
          </a:bodyPr>
          <a:lstStyle/>
          <a:p>
            <a:pPr indent="0" lvl="0" marL="0" rtl="0" algn="ctr">
              <a:spcBef>
                <a:spcPts val="1000"/>
              </a:spcBef>
              <a:spcAft>
                <a:spcPts val="0"/>
              </a:spcAft>
              <a:buNone/>
            </a:pPr>
            <a:r>
              <a:rPr b="1" lang="en-US" sz="5500">
                <a:latin typeface="Roboto"/>
                <a:ea typeface="Roboto"/>
                <a:cs typeface="Roboto"/>
                <a:sym typeface="Roboto"/>
              </a:rPr>
              <a:t>Thanks and questions?</a:t>
            </a:r>
            <a:endParaRPr b="1" sz="5500">
              <a:latin typeface="Roboto"/>
              <a:ea typeface="Roboto"/>
              <a:cs typeface="Roboto"/>
              <a:sym typeface="Roboto"/>
            </a:endParaRPr>
          </a:p>
        </p:txBody>
      </p:sp>
      <p:sp>
        <p:nvSpPr>
          <p:cNvPr id="271" name="Google Shape;271;p39"/>
          <p:cNvSpPr txBox="1"/>
          <p:nvPr>
            <p:ph idx="4294967295" type="subTitle"/>
          </p:nvPr>
        </p:nvSpPr>
        <p:spPr>
          <a:xfrm>
            <a:off x="1524000" y="3889493"/>
            <a:ext cx="9144000" cy="18912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dk1"/>
              </a:buClr>
              <a:buSzPts val="2800"/>
              <a:buNone/>
            </a:pPr>
            <a:r>
              <a:rPr lang="en-US">
                <a:latin typeface="Lora"/>
                <a:ea typeface="Lora"/>
                <a:cs typeface="Lora"/>
                <a:sym typeface="Lora"/>
              </a:rPr>
              <a:t>Kathleen Shearer</a:t>
            </a:r>
            <a:endParaRPr>
              <a:latin typeface="Lora"/>
              <a:ea typeface="Lora"/>
              <a:cs typeface="Lora"/>
              <a:sym typeface="Lora"/>
            </a:endParaRPr>
          </a:p>
          <a:p>
            <a:pPr indent="0" lvl="0" marL="0" rtl="0" algn="ctr">
              <a:lnSpc>
                <a:spcPct val="90000"/>
              </a:lnSpc>
              <a:spcBef>
                <a:spcPts val="0"/>
              </a:spcBef>
              <a:spcAft>
                <a:spcPts val="0"/>
              </a:spcAft>
              <a:buClr>
                <a:schemeClr val="dk1"/>
              </a:buClr>
              <a:buSzPts val="2800"/>
              <a:buNone/>
            </a:pPr>
            <a:r>
              <a:rPr lang="en-US">
                <a:latin typeface="Lora"/>
                <a:ea typeface="Lora"/>
                <a:cs typeface="Lora"/>
                <a:sym typeface="Lora"/>
              </a:rPr>
              <a:t>Executive Director, COAR</a:t>
            </a:r>
            <a:endParaRPr>
              <a:latin typeface="Lora"/>
              <a:ea typeface="Lora"/>
              <a:cs typeface="Lora"/>
              <a:sym typeface="Lora"/>
            </a:endParaRPr>
          </a:p>
          <a:p>
            <a:pPr indent="0" lvl="0" marL="0" rtl="0" algn="ctr">
              <a:lnSpc>
                <a:spcPct val="90000"/>
              </a:lnSpc>
              <a:spcBef>
                <a:spcPts val="0"/>
              </a:spcBef>
              <a:spcAft>
                <a:spcPts val="0"/>
              </a:spcAft>
              <a:buClr>
                <a:schemeClr val="dk1"/>
              </a:buClr>
              <a:buSzPts val="2800"/>
              <a:buNone/>
            </a:pPr>
            <a:r>
              <a:t/>
            </a:r>
            <a:endParaRPr>
              <a:latin typeface="Lora"/>
              <a:ea typeface="Lora"/>
              <a:cs typeface="Lora"/>
              <a:sym typeface="Lora"/>
            </a:endParaRPr>
          </a:p>
          <a:p>
            <a:pPr indent="0" lvl="0" marL="0" rtl="0" algn="ctr">
              <a:lnSpc>
                <a:spcPct val="90000"/>
              </a:lnSpc>
              <a:spcBef>
                <a:spcPts val="0"/>
              </a:spcBef>
              <a:spcAft>
                <a:spcPts val="0"/>
              </a:spcAft>
              <a:buClr>
                <a:schemeClr val="dk1"/>
              </a:buClr>
              <a:buSzPts val="2800"/>
              <a:buNone/>
            </a:pPr>
            <a:r>
              <a:rPr lang="en-US">
                <a:latin typeface="Lora"/>
                <a:ea typeface="Lora"/>
                <a:cs typeface="Lora"/>
                <a:sym typeface="Lora"/>
              </a:rPr>
              <a:t>@KathleeShearer | @COAR_eV www.coar-repositories.org</a:t>
            </a:r>
            <a:endParaRPr>
              <a:latin typeface="Lora"/>
              <a:ea typeface="Lora"/>
              <a:cs typeface="Lora"/>
              <a:sym typeface="Lor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7"/>
          <p:cNvSpPr txBox="1"/>
          <p:nvPr>
            <p:ph idx="1" type="body"/>
          </p:nvPr>
        </p:nvSpPr>
        <p:spPr>
          <a:xfrm>
            <a:off x="415650" y="1309575"/>
            <a:ext cx="9884400" cy="4555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a:solidFill>
                  <a:srgbClr val="000000"/>
                </a:solidFill>
              </a:rPr>
              <a:t>To position repositories as the foundation for a distributed, globally networked infrastructure for scholarly communication, on top of which layers of value added services will be deployed, thereby transforming the system, making it more research-centric, open to and supportive of innovation, while also collectively managed by the scholarly community.</a:t>
            </a:r>
            <a:endParaRPr>
              <a:solidFill>
                <a:srgbClr val="000000"/>
              </a:solidFill>
            </a:endParaRPr>
          </a:p>
          <a:p>
            <a:pPr indent="0" lvl="0" marL="457200" rtl="0" algn="just">
              <a:lnSpc>
                <a:spcPct val="115000"/>
              </a:lnSpc>
              <a:spcBef>
                <a:spcPts val="0"/>
              </a:spcBef>
              <a:spcAft>
                <a:spcPts val="0"/>
              </a:spcAft>
              <a:buNone/>
            </a:pPr>
            <a:r>
              <a:t/>
            </a:r>
            <a:endParaRPr sz="2400">
              <a:solidFill>
                <a:srgbClr val="000000"/>
              </a:solidFill>
              <a:latin typeface="PT Serif"/>
              <a:ea typeface="PT Serif"/>
              <a:cs typeface="PT Serif"/>
              <a:sym typeface="PT Serif"/>
            </a:endParaRPr>
          </a:p>
          <a:p>
            <a:pPr indent="0" lvl="0" marL="0" rtl="0" algn="just">
              <a:lnSpc>
                <a:spcPct val="115000"/>
              </a:lnSpc>
              <a:spcBef>
                <a:spcPts val="0"/>
              </a:spcBef>
              <a:spcAft>
                <a:spcPts val="0"/>
              </a:spcAft>
              <a:buNone/>
            </a:pPr>
            <a:r>
              <a:t/>
            </a:r>
            <a:endParaRPr sz="2400">
              <a:solidFill>
                <a:srgbClr val="000000"/>
              </a:solidFill>
              <a:latin typeface="PT Serif"/>
              <a:ea typeface="PT Serif"/>
              <a:cs typeface="PT Serif"/>
              <a:sym typeface="PT Serif"/>
            </a:endParaRPr>
          </a:p>
        </p:txBody>
      </p:sp>
      <p:sp>
        <p:nvSpPr>
          <p:cNvPr id="87" name="Google Shape;87;p17"/>
          <p:cNvSpPr txBox="1"/>
          <p:nvPr>
            <p:ph type="title"/>
          </p:nvPr>
        </p:nvSpPr>
        <p:spPr>
          <a:xfrm>
            <a:off x="415650" y="244297"/>
            <a:ext cx="9144000" cy="7374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dk1"/>
              </a:buClr>
              <a:buSzPts val="3200"/>
              <a:buFont typeface="Gill Sans"/>
              <a:buNone/>
            </a:pPr>
            <a:r>
              <a:rPr lang="en-US" sz="3800">
                <a:latin typeface="Roboto"/>
                <a:ea typeface="Roboto"/>
                <a:cs typeface="Roboto"/>
                <a:sym typeface="Roboto"/>
              </a:rPr>
              <a:t>Our vision</a:t>
            </a:r>
            <a:endParaRPr sz="3800">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8"/>
          <p:cNvSpPr txBox="1"/>
          <p:nvPr>
            <p:ph type="title"/>
          </p:nvPr>
        </p:nvSpPr>
        <p:spPr>
          <a:xfrm>
            <a:off x="235575" y="155100"/>
            <a:ext cx="99336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4400"/>
              <a:buFont typeface="Calibri"/>
              <a:buNone/>
            </a:pPr>
            <a:r>
              <a:rPr lang="en-US" sz="4000">
                <a:latin typeface="Roboto"/>
                <a:ea typeface="Roboto"/>
                <a:cs typeface="Roboto"/>
                <a:sym typeface="Roboto"/>
              </a:rPr>
              <a:t>Research is global!</a:t>
            </a:r>
            <a:endParaRPr sz="4000">
              <a:latin typeface="Roboto"/>
              <a:ea typeface="Roboto"/>
              <a:cs typeface="Roboto"/>
              <a:sym typeface="Roboto"/>
            </a:endParaRPr>
          </a:p>
        </p:txBody>
      </p:sp>
      <p:pic>
        <p:nvPicPr>
          <p:cNvPr id="93" name="Google Shape;93;p18"/>
          <p:cNvPicPr preferRelativeResize="0"/>
          <p:nvPr/>
        </p:nvPicPr>
        <p:blipFill>
          <a:blip r:embed="rId3">
            <a:alphaModFix/>
          </a:blip>
          <a:stretch>
            <a:fillRect/>
          </a:stretch>
        </p:blipFill>
        <p:spPr>
          <a:xfrm>
            <a:off x="1644375" y="1298100"/>
            <a:ext cx="7231880" cy="52551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pic>
        <p:nvPicPr>
          <p:cNvPr id="99" name="Google Shape;99;p19"/>
          <p:cNvPicPr preferRelativeResize="0"/>
          <p:nvPr/>
        </p:nvPicPr>
        <p:blipFill rotWithShape="1">
          <a:blip r:embed="rId3">
            <a:alphaModFix/>
          </a:blip>
          <a:srcRect b="0" l="0" r="0" t="0"/>
          <a:stretch/>
        </p:blipFill>
        <p:spPr>
          <a:xfrm>
            <a:off x="614927" y="67225"/>
            <a:ext cx="9461450" cy="6372000"/>
          </a:xfrm>
          <a:prstGeom prst="rect">
            <a:avLst/>
          </a:prstGeom>
          <a:noFill/>
          <a:ln>
            <a:noFill/>
          </a:ln>
        </p:spPr>
      </p:pic>
      <p:sp>
        <p:nvSpPr>
          <p:cNvPr id="100" name="Google Shape;100;p19"/>
          <p:cNvSpPr txBox="1"/>
          <p:nvPr/>
        </p:nvSpPr>
        <p:spPr>
          <a:xfrm>
            <a:off x="3680851" y="4174600"/>
            <a:ext cx="6122100" cy="85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sz="3600">
                <a:latin typeface="Lora"/>
                <a:ea typeface="Lora"/>
                <a:cs typeface="Lora"/>
                <a:sym typeface="Lora"/>
              </a:rPr>
              <a:t>Many of the worlds most critical challenges must be addressed globally!</a:t>
            </a:r>
            <a:endParaRPr sz="3600">
              <a:latin typeface="Lora"/>
              <a:ea typeface="Lora"/>
              <a:cs typeface="Lora"/>
              <a:sym typeface="Lor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0"/>
          <p:cNvSpPr txBox="1"/>
          <p:nvPr>
            <p:ph type="ctrTitle"/>
          </p:nvPr>
        </p:nvSpPr>
        <p:spPr>
          <a:xfrm>
            <a:off x="248675" y="189250"/>
            <a:ext cx="9985800" cy="14700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None/>
            </a:pPr>
            <a:r>
              <a:rPr lang="en-US" sz="4000">
                <a:latin typeface="Roboto"/>
                <a:ea typeface="Roboto"/>
                <a:cs typeface="Roboto"/>
                <a:sym typeface="Roboto"/>
              </a:rPr>
              <a:t>...but research is also local</a:t>
            </a:r>
            <a:endParaRPr sz="4000">
              <a:latin typeface="Roboto"/>
              <a:ea typeface="Roboto"/>
              <a:cs typeface="Roboto"/>
              <a:sym typeface="Roboto"/>
            </a:endParaRPr>
          </a:p>
        </p:txBody>
      </p:sp>
      <p:pic>
        <p:nvPicPr>
          <p:cNvPr id="107" name="Google Shape;107;p20"/>
          <p:cNvPicPr preferRelativeResize="0"/>
          <p:nvPr/>
        </p:nvPicPr>
        <p:blipFill>
          <a:blip r:embed="rId3">
            <a:alphaModFix/>
          </a:blip>
          <a:stretch>
            <a:fillRect/>
          </a:stretch>
        </p:blipFill>
        <p:spPr>
          <a:xfrm>
            <a:off x="726725" y="1320950"/>
            <a:ext cx="8991600" cy="5035296"/>
          </a:xfrm>
          <a:prstGeom prst="rect">
            <a:avLst/>
          </a:prstGeom>
          <a:noFill/>
          <a:ln>
            <a:noFill/>
          </a:ln>
        </p:spPr>
      </p:pic>
      <p:sp>
        <p:nvSpPr>
          <p:cNvPr id="108" name="Google Shape;108;p20"/>
          <p:cNvSpPr txBox="1"/>
          <p:nvPr/>
        </p:nvSpPr>
        <p:spPr>
          <a:xfrm>
            <a:off x="6786125" y="1825800"/>
            <a:ext cx="5031900" cy="3206400"/>
          </a:xfrm>
          <a:prstGeom prst="rect">
            <a:avLst/>
          </a:prstGeom>
          <a:noFill/>
          <a:ln>
            <a:noFill/>
          </a:ln>
        </p:spPr>
        <p:txBody>
          <a:bodyPr anchorCtr="0" anchor="t" bIns="91425" lIns="91425" spcFirstLastPara="1" rIns="91425" wrap="square" tIns="91425">
            <a:noAutofit/>
          </a:bodyPr>
          <a:lstStyle/>
          <a:p>
            <a:pPr indent="-425450" lvl="0" marL="457200" rtl="0" algn="l">
              <a:spcBef>
                <a:spcPts val="1000"/>
              </a:spcBef>
              <a:spcAft>
                <a:spcPts val="0"/>
              </a:spcAft>
              <a:buSzPts val="3100"/>
              <a:buFont typeface="Lora"/>
              <a:buChar char="●"/>
            </a:pPr>
            <a:r>
              <a:rPr lang="en-US" sz="3100">
                <a:latin typeface="Lora"/>
                <a:ea typeface="Lora"/>
                <a:cs typeface="Lora"/>
                <a:sym typeface="Lora"/>
              </a:rPr>
              <a:t>R</a:t>
            </a:r>
            <a:r>
              <a:rPr lang="en-US" sz="3100">
                <a:latin typeface="Lora"/>
                <a:ea typeface="Lora"/>
                <a:cs typeface="Lora"/>
                <a:sym typeface="Lora"/>
              </a:rPr>
              <a:t>esearch priorities</a:t>
            </a:r>
            <a:endParaRPr sz="3100">
              <a:latin typeface="Lora"/>
              <a:ea typeface="Lora"/>
              <a:cs typeface="Lora"/>
              <a:sym typeface="Lora"/>
            </a:endParaRPr>
          </a:p>
          <a:p>
            <a:pPr indent="-425450" lvl="0" marL="457200" rtl="0" algn="l">
              <a:spcBef>
                <a:spcPts val="1000"/>
              </a:spcBef>
              <a:spcAft>
                <a:spcPts val="0"/>
              </a:spcAft>
              <a:buSzPts val="3100"/>
              <a:buFont typeface="Lora"/>
              <a:buChar char="●"/>
            </a:pPr>
            <a:r>
              <a:rPr lang="en-US" sz="3100">
                <a:latin typeface="Lora"/>
                <a:ea typeface="Lora"/>
                <a:cs typeface="Lora"/>
                <a:sym typeface="Lora"/>
              </a:rPr>
              <a:t>Language(s)</a:t>
            </a:r>
            <a:endParaRPr sz="3100">
              <a:latin typeface="Lora"/>
              <a:ea typeface="Lora"/>
              <a:cs typeface="Lora"/>
              <a:sym typeface="Lora"/>
            </a:endParaRPr>
          </a:p>
          <a:p>
            <a:pPr indent="-425450" lvl="0" marL="457200" rtl="0" algn="l">
              <a:spcBef>
                <a:spcPts val="1000"/>
              </a:spcBef>
              <a:spcAft>
                <a:spcPts val="0"/>
              </a:spcAft>
              <a:buSzPts val="3100"/>
              <a:buFont typeface="Lora"/>
              <a:buChar char="●"/>
            </a:pPr>
            <a:r>
              <a:rPr lang="en-US" sz="3100">
                <a:latin typeface="Lora"/>
                <a:ea typeface="Lora"/>
                <a:cs typeface="Lora"/>
                <a:sym typeface="Lora"/>
              </a:rPr>
              <a:t>Different workflows</a:t>
            </a:r>
            <a:endParaRPr sz="3100">
              <a:latin typeface="Lora"/>
              <a:ea typeface="Lora"/>
              <a:cs typeface="Lora"/>
              <a:sym typeface="Lora"/>
            </a:endParaRPr>
          </a:p>
          <a:p>
            <a:pPr indent="-425450" lvl="0" marL="457200" rtl="0" algn="l">
              <a:spcBef>
                <a:spcPts val="1000"/>
              </a:spcBef>
              <a:spcAft>
                <a:spcPts val="0"/>
              </a:spcAft>
              <a:buSzPts val="3100"/>
              <a:buFont typeface="Lora"/>
              <a:buChar char="●"/>
            </a:pPr>
            <a:r>
              <a:rPr lang="en-US" sz="3100">
                <a:latin typeface="Lora"/>
                <a:ea typeface="Lora"/>
                <a:cs typeface="Lora"/>
                <a:sym typeface="Lora"/>
              </a:rPr>
              <a:t>Access to resources</a:t>
            </a:r>
            <a:endParaRPr sz="3100">
              <a:latin typeface="Lora"/>
              <a:ea typeface="Lora"/>
              <a:cs typeface="Lora"/>
              <a:sym typeface="Lora"/>
            </a:endParaRPr>
          </a:p>
          <a:p>
            <a:pPr indent="-425450" lvl="0" marL="457200" rtl="0" algn="l">
              <a:spcBef>
                <a:spcPts val="1000"/>
              </a:spcBef>
              <a:spcAft>
                <a:spcPts val="1000"/>
              </a:spcAft>
              <a:buSzPts val="3100"/>
              <a:buFont typeface="Lora"/>
              <a:buChar char="●"/>
            </a:pPr>
            <a:r>
              <a:rPr lang="en-US" sz="3100">
                <a:latin typeface="Lora"/>
                <a:ea typeface="Lora"/>
                <a:cs typeface="Lora"/>
                <a:sym typeface="Lora"/>
              </a:rPr>
              <a:t>And so on...</a:t>
            </a:r>
            <a:endParaRPr sz="3100">
              <a:latin typeface="Lora"/>
              <a:ea typeface="Lora"/>
              <a:cs typeface="Lora"/>
              <a:sym typeface="Lor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1"/>
          <p:cNvSpPr txBox="1"/>
          <p:nvPr/>
        </p:nvSpPr>
        <p:spPr>
          <a:xfrm>
            <a:off x="994650" y="170125"/>
            <a:ext cx="9240000" cy="879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US" sz="3300">
                <a:solidFill>
                  <a:schemeClr val="dk1"/>
                </a:solidFill>
                <a:latin typeface="Roboto"/>
                <a:ea typeface="Roboto"/>
                <a:cs typeface="Roboto"/>
                <a:sym typeface="Roboto"/>
              </a:rPr>
              <a:t>Our challenge</a:t>
            </a:r>
            <a:endParaRPr b="1" sz="3300">
              <a:solidFill>
                <a:schemeClr val="dk1"/>
              </a:solidFill>
              <a:latin typeface="Roboto"/>
              <a:ea typeface="Roboto"/>
              <a:cs typeface="Roboto"/>
              <a:sym typeface="Roboto"/>
            </a:endParaRPr>
          </a:p>
          <a:p>
            <a:pPr indent="0" lvl="0" marL="0" rtl="0" algn="ctr">
              <a:lnSpc>
                <a:spcPct val="115000"/>
              </a:lnSpc>
              <a:spcBef>
                <a:spcPts val="0"/>
              </a:spcBef>
              <a:spcAft>
                <a:spcPts val="0"/>
              </a:spcAft>
              <a:buClr>
                <a:schemeClr val="dk1"/>
              </a:buClr>
              <a:buSzPts val="1100"/>
              <a:buFont typeface="Arial"/>
              <a:buNone/>
            </a:pPr>
            <a:r>
              <a:rPr lang="en-US" sz="2800">
                <a:solidFill>
                  <a:schemeClr val="dk1"/>
                </a:solidFill>
                <a:latin typeface="Lora"/>
                <a:ea typeface="Lora"/>
                <a:cs typeface="Lora"/>
                <a:sym typeface="Lora"/>
              </a:rPr>
              <a:t>How can we balance these two elements?</a:t>
            </a:r>
            <a:endParaRPr sz="2800">
              <a:latin typeface="Lora"/>
              <a:ea typeface="Lora"/>
              <a:cs typeface="Lora"/>
              <a:sym typeface="Lora"/>
            </a:endParaRPr>
          </a:p>
        </p:txBody>
      </p:sp>
      <p:sp>
        <p:nvSpPr>
          <p:cNvPr id="114" name="Google Shape;114;p21"/>
          <p:cNvSpPr txBox="1"/>
          <p:nvPr/>
        </p:nvSpPr>
        <p:spPr>
          <a:xfrm>
            <a:off x="7708900" y="2140725"/>
            <a:ext cx="4201200" cy="87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US" sz="2500">
                <a:solidFill>
                  <a:schemeClr val="dk1"/>
                </a:solidFill>
                <a:latin typeface="Lora"/>
                <a:ea typeface="Lora"/>
                <a:cs typeface="Lora"/>
                <a:sym typeface="Lora"/>
              </a:rPr>
              <a:t>Global</a:t>
            </a:r>
            <a:endParaRPr b="1" sz="2500">
              <a:solidFill>
                <a:schemeClr val="dk1"/>
              </a:solidFill>
              <a:latin typeface="Lora"/>
              <a:ea typeface="Lora"/>
              <a:cs typeface="Lora"/>
              <a:sym typeface="Lora"/>
            </a:endParaRPr>
          </a:p>
          <a:p>
            <a:pPr indent="-355600" lvl="0" marL="457200" rtl="0" algn="l">
              <a:lnSpc>
                <a:spcPct val="115000"/>
              </a:lnSpc>
              <a:spcBef>
                <a:spcPts val="0"/>
              </a:spcBef>
              <a:spcAft>
                <a:spcPts val="0"/>
              </a:spcAft>
              <a:buClr>
                <a:schemeClr val="dk1"/>
              </a:buClr>
              <a:buSzPts val="2000"/>
              <a:buFont typeface="Lora"/>
              <a:buChar char="●"/>
            </a:pPr>
            <a:r>
              <a:rPr lang="en-US" sz="2000">
                <a:solidFill>
                  <a:schemeClr val="dk1"/>
                </a:solidFill>
                <a:latin typeface="Lora"/>
                <a:ea typeface="Lora"/>
                <a:cs typeface="Lora"/>
                <a:sym typeface="Lora"/>
              </a:rPr>
              <a:t>Harmonization of metadata</a:t>
            </a:r>
            <a:endParaRPr sz="2000">
              <a:solidFill>
                <a:schemeClr val="dk1"/>
              </a:solidFill>
              <a:latin typeface="Lora"/>
              <a:ea typeface="Lora"/>
              <a:cs typeface="Lora"/>
              <a:sym typeface="Lora"/>
            </a:endParaRPr>
          </a:p>
          <a:p>
            <a:pPr indent="-355600" lvl="0" marL="457200" rtl="0" algn="l">
              <a:lnSpc>
                <a:spcPct val="115000"/>
              </a:lnSpc>
              <a:spcBef>
                <a:spcPts val="0"/>
              </a:spcBef>
              <a:spcAft>
                <a:spcPts val="0"/>
              </a:spcAft>
              <a:buClr>
                <a:schemeClr val="dk1"/>
              </a:buClr>
              <a:buSzPts val="2000"/>
              <a:buFont typeface="Lora"/>
              <a:buChar char="●"/>
            </a:pPr>
            <a:r>
              <a:rPr lang="en-US" sz="2000">
                <a:solidFill>
                  <a:schemeClr val="dk1"/>
                </a:solidFill>
                <a:latin typeface="Lora"/>
                <a:ea typeface="Lora"/>
                <a:cs typeface="Lora"/>
                <a:sym typeface="Lora"/>
              </a:rPr>
              <a:t>Data sharing across networks</a:t>
            </a:r>
            <a:endParaRPr sz="2000">
              <a:solidFill>
                <a:schemeClr val="dk1"/>
              </a:solidFill>
              <a:latin typeface="Lora"/>
              <a:ea typeface="Lora"/>
              <a:cs typeface="Lora"/>
              <a:sym typeface="Lora"/>
            </a:endParaRPr>
          </a:p>
          <a:p>
            <a:pPr indent="-355600" lvl="0" marL="457200" rtl="0" algn="l">
              <a:lnSpc>
                <a:spcPct val="115000"/>
              </a:lnSpc>
              <a:spcBef>
                <a:spcPts val="0"/>
              </a:spcBef>
              <a:spcAft>
                <a:spcPts val="0"/>
              </a:spcAft>
              <a:buClr>
                <a:schemeClr val="dk1"/>
              </a:buClr>
              <a:buSzPts val="2000"/>
              <a:buFont typeface="Lora"/>
              <a:buChar char="●"/>
            </a:pPr>
            <a:r>
              <a:rPr lang="en-US" sz="2000">
                <a:solidFill>
                  <a:schemeClr val="dk1"/>
                </a:solidFill>
                <a:latin typeface="Lora"/>
                <a:ea typeface="Lora"/>
                <a:cs typeface="Lora"/>
                <a:sym typeface="Lora"/>
              </a:rPr>
              <a:t>Co-designing technologies and services</a:t>
            </a:r>
            <a:endParaRPr sz="2000">
              <a:solidFill>
                <a:schemeClr val="dk1"/>
              </a:solidFill>
              <a:latin typeface="Lora"/>
              <a:ea typeface="Lora"/>
              <a:cs typeface="Lora"/>
              <a:sym typeface="Lora"/>
            </a:endParaRPr>
          </a:p>
          <a:p>
            <a:pPr indent="-355600" lvl="0" marL="457200" rtl="0" algn="l">
              <a:lnSpc>
                <a:spcPct val="115000"/>
              </a:lnSpc>
              <a:spcBef>
                <a:spcPts val="0"/>
              </a:spcBef>
              <a:spcAft>
                <a:spcPts val="0"/>
              </a:spcAft>
              <a:buClr>
                <a:schemeClr val="dk1"/>
              </a:buClr>
              <a:buSzPts val="2000"/>
              <a:buFont typeface="Lora"/>
              <a:buChar char="●"/>
            </a:pPr>
            <a:r>
              <a:rPr lang="en-US" sz="2000">
                <a:solidFill>
                  <a:schemeClr val="dk1"/>
                </a:solidFill>
                <a:latin typeface="Lora"/>
                <a:ea typeface="Lora"/>
                <a:cs typeface="Lora"/>
                <a:sym typeface="Lora"/>
              </a:rPr>
              <a:t>Knowledge sharing</a:t>
            </a:r>
            <a:endParaRPr sz="2000">
              <a:solidFill>
                <a:schemeClr val="dk1"/>
              </a:solidFill>
              <a:latin typeface="Lora"/>
              <a:ea typeface="Lora"/>
              <a:cs typeface="Lora"/>
              <a:sym typeface="Lora"/>
            </a:endParaRPr>
          </a:p>
          <a:p>
            <a:pPr indent="-355600" lvl="0" marL="457200" rtl="0" algn="l">
              <a:lnSpc>
                <a:spcPct val="115000"/>
              </a:lnSpc>
              <a:spcBef>
                <a:spcPts val="0"/>
              </a:spcBef>
              <a:spcAft>
                <a:spcPts val="0"/>
              </a:spcAft>
              <a:buClr>
                <a:schemeClr val="dk1"/>
              </a:buClr>
              <a:buSzPts val="2000"/>
              <a:buFont typeface="Lora"/>
              <a:buChar char="●"/>
            </a:pPr>
            <a:r>
              <a:rPr lang="en-US" sz="2000">
                <a:solidFill>
                  <a:schemeClr val="dk1"/>
                </a:solidFill>
                <a:latin typeface="Lora"/>
                <a:ea typeface="Lora"/>
                <a:cs typeface="Lora"/>
                <a:sym typeface="Lora"/>
              </a:rPr>
              <a:t>Common behaviours/functionalities</a:t>
            </a:r>
            <a:endParaRPr sz="2000">
              <a:solidFill>
                <a:schemeClr val="dk1"/>
              </a:solidFill>
              <a:latin typeface="Lora"/>
              <a:ea typeface="Lora"/>
              <a:cs typeface="Lora"/>
              <a:sym typeface="Lora"/>
            </a:endParaRPr>
          </a:p>
        </p:txBody>
      </p:sp>
      <p:sp>
        <p:nvSpPr>
          <p:cNvPr id="115" name="Google Shape;115;p21"/>
          <p:cNvSpPr txBox="1"/>
          <p:nvPr>
            <p:ph idx="1" type="body"/>
          </p:nvPr>
        </p:nvSpPr>
        <p:spPr>
          <a:xfrm>
            <a:off x="285550" y="2140725"/>
            <a:ext cx="3991800" cy="2670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US" sz="2500"/>
              <a:t>Local</a:t>
            </a:r>
            <a:endParaRPr b="1" sz="2500"/>
          </a:p>
          <a:p>
            <a:pPr indent="-355600" lvl="0" marL="457200" rtl="0" algn="l">
              <a:spcBef>
                <a:spcPts val="0"/>
              </a:spcBef>
              <a:spcAft>
                <a:spcPts val="0"/>
              </a:spcAft>
              <a:buSzPts val="2000"/>
              <a:buChar char="●"/>
            </a:pPr>
            <a:r>
              <a:rPr lang="en-US" sz="2000"/>
              <a:t>Develop localized infrastructures</a:t>
            </a:r>
            <a:endParaRPr sz="2000"/>
          </a:p>
          <a:p>
            <a:pPr indent="-355600" lvl="0" marL="457200" rtl="0" algn="l">
              <a:spcBef>
                <a:spcPts val="0"/>
              </a:spcBef>
              <a:spcAft>
                <a:spcPts val="0"/>
              </a:spcAft>
              <a:buSzPts val="2000"/>
              <a:buChar char="●"/>
            </a:pPr>
            <a:r>
              <a:rPr lang="en-US" sz="2000"/>
              <a:t>Adopt community governance</a:t>
            </a:r>
            <a:endParaRPr sz="2000"/>
          </a:p>
          <a:p>
            <a:pPr indent="-355600" lvl="0" marL="457200" rtl="0" algn="l">
              <a:spcBef>
                <a:spcPts val="0"/>
              </a:spcBef>
              <a:spcAft>
                <a:spcPts val="0"/>
              </a:spcAft>
              <a:buSzPts val="2000"/>
              <a:buChar char="●"/>
            </a:pPr>
            <a:r>
              <a:rPr lang="en-US" sz="2000"/>
              <a:t>Nurture communities of practices</a:t>
            </a:r>
            <a:endParaRPr sz="2000"/>
          </a:p>
        </p:txBody>
      </p:sp>
      <p:pic>
        <p:nvPicPr>
          <p:cNvPr id="116" name="Google Shape;116;p21"/>
          <p:cNvPicPr preferRelativeResize="0"/>
          <p:nvPr/>
        </p:nvPicPr>
        <p:blipFill>
          <a:blip r:embed="rId3">
            <a:alphaModFix/>
          </a:blip>
          <a:stretch>
            <a:fillRect/>
          </a:stretch>
        </p:blipFill>
        <p:spPr>
          <a:xfrm>
            <a:off x="4060175" y="1633425"/>
            <a:ext cx="3473574" cy="34735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2"/>
          <p:cNvSpPr txBox="1"/>
          <p:nvPr/>
        </p:nvSpPr>
        <p:spPr>
          <a:xfrm>
            <a:off x="358851" y="792300"/>
            <a:ext cx="5061300" cy="523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rgbClr val="2961A7"/>
                </a:solidFill>
                <a:latin typeface="Calibri"/>
                <a:ea typeface="Calibri"/>
                <a:cs typeface="Calibri"/>
                <a:sym typeface="Calibri"/>
              </a:rPr>
              <a:t>MIT Future of Libraries Report</a:t>
            </a:r>
            <a:endParaRPr b="1" sz="2800">
              <a:solidFill>
                <a:srgbClr val="2961A7"/>
              </a:solidFill>
              <a:latin typeface="Calibri"/>
              <a:ea typeface="Calibri"/>
              <a:cs typeface="Calibri"/>
              <a:sym typeface="Calibri"/>
            </a:endParaRPr>
          </a:p>
        </p:txBody>
      </p:sp>
      <p:pic>
        <p:nvPicPr>
          <p:cNvPr id="122" name="Google Shape;122;p22"/>
          <p:cNvPicPr preferRelativeResize="0"/>
          <p:nvPr/>
        </p:nvPicPr>
        <p:blipFill rotWithShape="1">
          <a:blip r:embed="rId3">
            <a:alphaModFix/>
          </a:blip>
          <a:srcRect b="0" l="0" r="0" t="0"/>
          <a:stretch/>
        </p:blipFill>
        <p:spPr>
          <a:xfrm>
            <a:off x="358850" y="1315488"/>
            <a:ext cx="2806225" cy="3290050"/>
          </a:xfrm>
          <a:prstGeom prst="rect">
            <a:avLst/>
          </a:prstGeom>
          <a:noFill/>
          <a:ln>
            <a:noFill/>
          </a:ln>
        </p:spPr>
      </p:pic>
      <p:pic>
        <p:nvPicPr>
          <p:cNvPr id="123" name="Google Shape;123;p22"/>
          <p:cNvPicPr preferRelativeResize="0"/>
          <p:nvPr/>
        </p:nvPicPr>
        <p:blipFill rotWithShape="1">
          <a:blip r:embed="rId4">
            <a:alphaModFix/>
          </a:blip>
          <a:srcRect b="0" l="0" r="0" t="0"/>
          <a:stretch/>
        </p:blipFill>
        <p:spPr>
          <a:xfrm>
            <a:off x="3432764" y="1380226"/>
            <a:ext cx="5869385" cy="3081525"/>
          </a:xfrm>
          <a:prstGeom prst="rect">
            <a:avLst/>
          </a:prstGeom>
          <a:noFill/>
          <a:ln>
            <a:noFill/>
          </a:ln>
        </p:spPr>
      </p:pic>
      <p:pic>
        <p:nvPicPr>
          <p:cNvPr id="124" name="Google Shape;124;p22"/>
          <p:cNvPicPr preferRelativeResize="0"/>
          <p:nvPr/>
        </p:nvPicPr>
        <p:blipFill rotWithShape="1">
          <a:blip r:embed="rId5">
            <a:alphaModFix/>
          </a:blip>
          <a:srcRect b="0" l="0" r="0" t="0"/>
          <a:stretch/>
        </p:blipFill>
        <p:spPr>
          <a:xfrm>
            <a:off x="358851" y="4526468"/>
            <a:ext cx="4829825" cy="1864156"/>
          </a:xfrm>
          <a:prstGeom prst="rect">
            <a:avLst/>
          </a:prstGeom>
          <a:noFill/>
          <a:ln>
            <a:noFill/>
          </a:ln>
        </p:spPr>
      </p:pic>
      <p:sp>
        <p:nvSpPr>
          <p:cNvPr id="125" name="Google Shape;125;p22"/>
          <p:cNvSpPr txBox="1"/>
          <p:nvPr>
            <p:ph type="title"/>
          </p:nvPr>
        </p:nvSpPr>
        <p:spPr>
          <a:xfrm>
            <a:off x="44550" y="28300"/>
            <a:ext cx="10123200" cy="7635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sz="2800">
                <a:latin typeface="Roboto"/>
                <a:ea typeface="Roboto"/>
                <a:cs typeface="Roboto"/>
                <a:sym typeface="Roboto"/>
              </a:rPr>
              <a:t>Open repositories play a key role in supporting open science</a:t>
            </a:r>
            <a:endParaRPr sz="2800">
              <a:latin typeface="Roboto"/>
              <a:ea typeface="Roboto"/>
              <a:cs typeface="Roboto"/>
              <a:sym typeface="Roboto"/>
            </a:endParaRPr>
          </a:p>
        </p:txBody>
      </p:sp>
      <p:sp>
        <p:nvSpPr>
          <p:cNvPr id="126" name="Google Shape;126;p22"/>
          <p:cNvSpPr/>
          <p:nvPr/>
        </p:nvSpPr>
        <p:spPr>
          <a:xfrm>
            <a:off x="6656725" y="4768400"/>
            <a:ext cx="1380300" cy="1380300"/>
          </a:xfrm>
          <a:prstGeom prst="roundRect">
            <a:avLst>
              <a:gd fmla="val 16667" name="adj"/>
            </a:avLst>
          </a:prstGeom>
          <a:solidFill>
            <a:srgbClr val="EA99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22"/>
          <p:cNvSpPr/>
          <p:nvPr/>
        </p:nvSpPr>
        <p:spPr>
          <a:xfrm>
            <a:off x="7758050" y="4259450"/>
            <a:ext cx="1380300" cy="1380300"/>
          </a:xfrm>
          <a:prstGeom prst="roundRect">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2"/>
          <p:cNvSpPr/>
          <p:nvPr/>
        </p:nvSpPr>
        <p:spPr>
          <a:xfrm>
            <a:off x="8787450" y="4843175"/>
            <a:ext cx="1380300" cy="1380300"/>
          </a:xfrm>
          <a:prstGeom prst="roundRect">
            <a:avLst>
              <a:gd fmla="val 16667" name="adj"/>
            </a:avLst>
          </a:prstGeom>
          <a:solidFill>
            <a:srgbClr val="FFD9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2"/>
          <p:cNvSpPr/>
          <p:nvPr/>
        </p:nvSpPr>
        <p:spPr>
          <a:xfrm>
            <a:off x="10673750" y="5050175"/>
            <a:ext cx="1380300" cy="13803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22"/>
          <p:cNvSpPr/>
          <p:nvPr/>
        </p:nvSpPr>
        <p:spPr>
          <a:xfrm>
            <a:off x="10544350" y="4843175"/>
            <a:ext cx="1380300" cy="13803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22"/>
          <p:cNvSpPr/>
          <p:nvPr/>
        </p:nvSpPr>
        <p:spPr>
          <a:xfrm>
            <a:off x="10412100" y="4605525"/>
            <a:ext cx="1380300" cy="13803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22"/>
          <p:cNvSpPr/>
          <p:nvPr/>
        </p:nvSpPr>
        <p:spPr>
          <a:xfrm>
            <a:off x="9929025" y="4259450"/>
            <a:ext cx="1380300" cy="1380300"/>
          </a:xfrm>
          <a:prstGeom prst="roundRect">
            <a:avLst>
              <a:gd fmla="val 16667" name="adj"/>
            </a:avLst>
          </a:prstGeom>
          <a:solidFill>
            <a:srgbClr val="9FC5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22"/>
          <p:cNvSpPr txBox="1"/>
          <p:nvPr/>
        </p:nvSpPr>
        <p:spPr>
          <a:xfrm>
            <a:off x="6656721" y="4975400"/>
            <a:ext cx="1380300" cy="9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latin typeface="Lora"/>
                <a:ea typeface="Lora"/>
                <a:cs typeface="Lora"/>
                <a:sym typeface="Lora"/>
              </a:rPr>
              <a:t>Institutional</a:t>
            </a:r>
            <a:endParaRPr>
              <a:latin typeface="Lora"/>
              <a:ea typeface="Lora"/>
              <a:cs typeface="Lora"/>
              <a:sym typeface="Lora"/>
            </a:endParaRPr>
          </a:p>
          <a:p>
            <a:pPr indent="0" lvl="0" marL="0" rtl="0" algn="l">
              <a:spcBef>
                <a:spcPts val="0"/>
              </a:spcBef>
              <a:spcAft>
                <a:spcPts val="0"/>
              </a:spcAft>
              <a:buNone/>
            </a:pPr>
            <a:r>
              <a:rPr lang="en-US">
                <a:latin typeface="Lora"/>
                <a:ea typeface="Lora"/>
                <a:cs typeface="Lora"/>
                <a:sym typeface="Lora"/>
              </a:rPr>
              <a:t>Repositories </a:t>
            </a:r>
            <a:endParaRPr>
              <a:latin typeface="Lora"/>
              <a:ea typeface="Lora"/>
              <a:cs typeface="Lora"/>
              <a:sym typeface="Lora"/>
            </a:endParaRPr>
          </a:p>
        </p:txBody>
      </p:sp>
      <p:sp>
        <p:nvSpPr>
          <p:cNvPr id="134" name="Google Shape;134;p22"/>
          <p:cNvSpPr txBox="1"/>
          <p:nvPr/>
        </p:nvSpPr>
        <p:spPr>
          <a:xfrm>
            <a:off x="7844296" y="4466450"/>
            <a:ext cx="1380300" cy="9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latin typeface="Lora"/>
                <a:ea typeface="Lora"/>
                <a:cs typeface="Lora"/>
                <a:sym typeface="Lora"/>
              </a:rPr>
              <a:t>Domain</a:t>
            </a:r>
            <a:endParaRPr>
              <a:latin typeface="Lora"/>
              <a:ea typeface="Lora"/>
              <a:cs typeface="Lora"/>
              <a:sym typeface="Lora"/>
            </a:endParaRPr>
          </a:p>
          <a:p>
            <a:pPr indent="0" lvl="0" marL="0" rtl="0" algn="l">
              <a:spcBef>
                <a:spcPts val="0"/>
              </a:spcBef>
              <a:spcAft>
                <a:spcPts val="0"/>
              </a:spcAft>
              <a:buNone/>
            </a:pPr>
            <a:r>
              <a:rPr lang="en-US">
                <a:latin typeface="Lora"/>
                <a:ea typeface="Lora"/>
                <a:cs typeface="Lora"/>
                <a:sym typeface="Lora"/>
              </a:rPr>
              <a:t>Repositories </a:t>
            </a:r>
            <a:endParaRPr>
              <a:latin typeface="Lora"/>
              <a:ea typeface="Lora"/>
              <a:cs typeface="Lora"/>
              <a:sym typeface="Lora"/>
            </a:endParaRPr>
          </a:p>
        </p:txBody>
      </p:sp>
      <p:sp>
        <p:nvSpPr>
          <p:cNvPr id="135" name="Google Shape;135;p22"/>
          <p:cNvSpPr txBox="1"/>
          <p:nvPr/>
        </p:nvSpPr>
        <p:spPr>
          <a:xfrm>
            <a:off x="8870909" y="5050175"/>
            <a:ext cx="1380300" cy="9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latin typeface="Lora"/>
                <a:ea typeface="Lora"/>
                <a:cs typeface="Lora"/>
                <a:sym typeface="Lora"/>
              </a:rPr>
              <a:t>Preprint</a:t>
            </a:r>
            <a:endParaRPr>
              <a:latin typeface="Lora"/>
              <a:ea typeface="Lora"/>
              <a:cs typeface="Lora"/>
              <a:sym typeface="Lora"/>
            </a:endParaRPr>
          </a:p>
          <a:p>
            <a:pPr indent="0" lvl="0" marL="0" rtl="0" algn="l">
              <a:spcBef>
                <a:spcPts val="0"/>
              </a:spcBef>
              <a:spcAft>
                <a:spcPts val="0"/>
              </a:spcAft>
              <a:buNone/>
            </a:pPr>
            <a:r>
              <a:rPr lang="en-US">
                <a:latin typeface="Lora"/>
                <a:ea typeface="Lora"/>
                <a:cs typeface="Lora"/>
                <a:sym typeface="Lora"/>
              </a:rPr>
              <a:t>Repositories </a:t>
            </a:r>
            <a:endParaRPr>
              <a:latin typeface="Lora"/>
              <a:ea typeface="Lora"/>
              <a:cs typeface="Lora"/>
              <a:sym typeface="Lora"/>
            </a:endParaRPr>
          </a:p>
        </p:txBody>
      </p:sp>
      <p:sp>
        <p:nvSpPr>
          <p:cNvPr id="136" name="Google Shape;136;p22"/>
          <p:cNvSpPr txBox="1"/>
          <p:nvPr/>
        </p:nvSpPr>
        <p:spPr>
          <a:xfrm>
            <a:off x="10052721" y="4466450"/>
            <a:ext cx="1380300" cy="9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latin typeface="Lora"/>
                <a:ea typeface="Lora"/>
                <a:cs typeface="Lora"/>
                <a:sym typeface="Lora"/>
              </a:rPr>
              <a:t>Data</a:t>
            </a:r>
            <a:endParaRPr>
              <a:latin typeface="Lora"/>
              <a:ea typeface="Lora"/>
              <a:cs typeface="Lora"/>
              <a:sym typeface="Lora"/>
            </a:endParaRPr>
          </a:p>
          <a:p>
            <a:pPr indent="0" lvl="0" marL="0" rtl="0" algn="l">
              <a:spcBef>
                <a:spcPts val="0"/>
              </a:spcBef>
              <a:spcAft>
                <a:spcPts val="0"/>
              </a:spcAft>
              <a:buNone/>
            </a:pPr>
            <a:r>
              <a:rPr lang="en-US">
                <a:latin typeface="Lora"/>
                <a:ea typeface="Lora"/>
                <a:cs typeface="Lora"/>
                <a:sym typeface="Lora"/>
              </a:rPr>
              <a:t>Repositories </a:t>
            </a:r>
            <a:endParaRPr>
              <a:latin typeface="Lora"/>
              <a:ea typeface="Lora"/>
              <a:cs typeface="Lora"/>
              <a:sym typeface="Lora"/>
            </a:endParaRPr>
          </a:p>
        </p:txBody>
      </p:sp>
      <p:sp>
        <p:nvSpPr>
          <p:cNvPr id="137" name="Google Shape;137;p22"/>
          <p:cNvSpPr txBox="1"/>
          <p:nvPr/>
        </p:nvSpPr>
        <p:spPr>
          <a:xfrm>
            <a:off x="10817521" y="5544700"/>
            <a:ext cx="1380300" cy="96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latin typeface="Lora"/>
                <a:ea typeface="Lora"/>
                <a:cs typeface="Lora"/>
                <a:sym typeface="Lora"/>
              </a:rPr>
              <a:t>And so on</a:t>
            </a:r>
            <a:r>
              <a:rPr lang="en-US">
                <a:latin typeface="Lora"/>
                <a:ea typeface="Lora"/>
                <a:cs typeface="Lora"/>
                <a:sym typeface="Lora"/>
              </a:rPr>
              <a:t> </a:t>
            </a:r>
            <a:endParaRPr>
              <a:latin typeface="Lora"/>
              <a:ea typeface="Lora"/>
              <a:cs typeface="Lora"/>
              <a:sym typeface="Lor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3"/>
          <p:cNvSpPr txBox="1"/>
          <p:nvPr>
            <p:ph type="title"/>
          </p:nvPr>
        </p:nvSpPr>
        <p:spPr>
          <a:xfrm>
            <a:off x="122100" y="80750"/>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sz="3600">
                <a:latin typeface="Roboto"/>
                <a:ea typeface="Roboto"/>
                <a:cs typeface="Roboto"/>
                <a:sym typeface="Roboto"/>
              </a:rPr>
              <a:t>OpenDOAR and Re3data </a:t>
            </a:r>
            <a:endParaRPr sz="3600">
              <a:latin typeface="Roboto"/>
              <a:ea typeface="Roboto"/>
              <a:cs typeface="Roboto"/>
              <a:sym typeface="Roboto"/>
            </a:endParaRPr>
          </a:p>
          <a:p>
            <a:pPr indent="0" lvl="0" marL="0" rtl="0" algn="l">
              <a:spcBef>
                <a:spcPts val="1000"/>
              </a:spcBef>
              <a:spcAft>
                <a:spcPts val="0"/>
              </a:spcAft>
              <a:buNone/>
            </a:pPr>
            <a:r>
              <a:rPr b="0" lang="en-US" sz="2400">
                <a:latin typeface="Lora"/>
                <a:ea typeface="Lora"/>
                <a:cs typeface="Lora"/>
                <a:sym typeface="Lora"/>
              </a:rPr>
              <a:t>There are approximately 5k-6k research repositories around the world</a:t>
            </a:r>
            <a:endParaRPr b="0" sz="2200">
              <a:latin typeface="Lora"/>
              <a:ea typeface="Lora"/>
              <a:cs typeface="Lora"/>
              <a:sym typeface="Lora"/>
            </a:endParaRPr>
          </a:p>
        </p:txBody>
      </p:sp>
      <p:sp>
        <p:nvSpPr>
          <p:cNvPr id="143" name="Google Shape;143;p23"/>
          <p:cNvSpPr txBox="1"/>
          <p:nvPr>
            <p:ph idx="1" type="body"/>
          </p:nvPr>
        </p:nvSpPr>
        <p:spPr>
          <a:xfrm>
            <a:off x="838200" y="1825625"/>
            <a:ext cx="10515600" cy="39174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t/>
            </a:r>
            <a:endParaRPr/>
          </a:p>
        </p:txBody>
      </p:sp>
      <p:pic>
        <p:nvPicPr>
          <p:cNvPr id="144" name="Google Shape;144;p23"/>
          <p:cNvPicPr preferRelativeResize="0"/>
          <p:nvPr/>
        </p:nvPicPr>
        <p:blipFill>
          <a:blip r:embed="rId3">
            <a:alphaModFix/>
          </a:blip>
          <a:stretch>
            <a:fillRect/>
          </a:stretch>
        </p:blipFill>
        <p:spPr>
          <a:xfrm>
            <a:off x="53800" y="1686338"/>
            <a:ext cx="5980999" cy="3702525"/>
          </a:xfrm>
          <a:prstGeom prst="rect">
            <a:avLst/>
          </a:prstGeom>
          <a:noFill/>
          <a:ln>
            <a:noFill/>
          </a:ln>
        </p:spPr>
      </p:pic>
      <p:pic>
        <p:nvPicPr>
          <p:cNvPr id="145" name="Google Shape;145;p23"/>
          <p:cNvPicPr preferRelativeResize="0"/>
          <p:nvPr/>
        </p:nvPicPr>
        <p:blipFill>
          <a:blip r:embed="rId4">
            <a:alphaModFix/>
          </a:blip>
          <a:stretch>
            <a:fillRect/>
          </a:stretch>
        </p:blipFill>
        <p:spPr>
          <a:xfrm>
            <a:off x="6401101" y="1825625"/>
            <a:ext cx="5427125" cy="2999950"/>
          </a:xfrm>
          <a:prstGeom prst="rect">
            <a:avLst/>
          </a:prstGeom>
          <a:noFill/>
          <a:ln>
            <a:noFill/>
          </a:ln>
        </p:spPr>
      </p:pic>
      <p:pic>
        <p:nvPicPr>
          <p:cNvPr id="146" name="Google Shape;146;p23"/>
          <p:cNvPicPr preferRelativeResize="0"/>
          <p:nvPr/>
        </p:nvPicPr>
        <p:blipFill>
          <a:blip r:embed="rId5">
            <a:alphaModFix/>
          </a:blip>
          <a:stretch>
            <a:fillRect/>
          </a:stretch>
        </p:blipFill>
        <p:spPr>
          <a:xfrm>
            <a:off x="3334850" y="2874604"/>
            <a:ext cx="3457701" cy="33827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o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