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3" r:id="rId4"/>
    <p:sldId id="258" r:id="rId5"/>
    <p:sldId id="260" r:id="rId6"/>
    <p:sldId id="261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8B2BA-55D6-42F3-BE2C-275D490DCFC3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2B9066-6D9A-4883-8778-713016D4026D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8B2BA-55D6-42F3-BE2C-275D490DCFC3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B9066-6D9A-4883-8778-713016D402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8B2BA-55D6-42F3-BE2C-275D490DCFC3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B9066-6D9A-4883-8778-713016D402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F88B2BA-55D6-42F3-BE2C-275D490DCFC3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C2B9066-6D9A-4883-8778-713016D4026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8B2BA-55D6-42F3-BE2C-275D490DCFC3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B9066-6D9A-4883-8778-713016D4026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8B2BA-55D6-42F3-BE2C-275D490DCFC3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B9066-6D9A-4883-8778-713016D4026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B9066-6D9A-4883-8778-713016D402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8B2BA-55D6-42F3-BE2C-275D490DCFC3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8B2BA-55D6-42F3-BE2C-275D490DCFC3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B9066-6D9A-4883-8778-713016D4026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8B2BA-55D6-42F3-BE2C-275D490DCFC3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B9066-6D9A-4883-8778-713016D402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F88B2BA-55D6-42F3-BE2C-275D490DCFC3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C2B9066-6D9A-4883-8778-713016D4026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8B2BA-55D6-42F3-BE2C-275D490DCFC3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2B9066-6D9A-4883-8778-713016D4026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F88B2BA-55D6-42F3-BE2C-275D490DCFC3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C2B9066-6D9A-4883-8778-713016D4026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TM </a:t>
            </a:r>
            <a:r>
              <a:rPr lang="en-US" dirty="0" err="1" smtClean="0"/>
              <a:t>Makoelle</a:t>
            </a:r>
            <a:r>
              <a:rPr lang="en-US" dirty="0" smtClean="0"/>
              <a:t> (D Ed, PhD)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Open Access Publishing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38251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/>
              <a:t>practice of depositing articles in an </a:t>
            </a:r>
            <a:r>
              <a:rPr lang="en-GB" b="1" dirty="0"/>
              <a:t>open access</a:t>
            </a:r>
            <a:r>
              <a:rPr lang="en-GB" dirty="0"/>
              <a:t> repository, this can be an institutional or a </a:t>
            </a:r>
            <a:r>
              <a:rPr lang="en-GB" dirty="0" smtClean="0"/>
              <a:t>disciplinary repository</a:t>
            </a:r>
          </a:p>
          <a:p>
            <a:r>
              <a:rPr lang="en-GB" dirty="0" smtClean="0"/>
              <a:t>Publishing in Open access Journals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is Open Access 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4624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increasing financial burden of big publishing </a:t>
            </a:r>
            <a:r>
              <a:rPr lang="en-US" dirty="0" smtClean="0"/>
              <a:t>houses</a:t>
            </a:r>
          </a:p>
          <a:p>
            <a:r>
              <a:rPr lang="en-US" dirty="0"/>
              <a:t>Restrictive measures that makes knowledge </a:t>
            </a:r>
            <a:r>
              <a:rPr lang="en-US" dirty="0" smtClean="0"/>
              <a:t>inaccessible</a:t>
            </a:r>
          </a:p>
          <a:p>
            <a:r>
              <a:rPr lang="en-US" dirty="0"/>
              <a:t>Page fees are increasing 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 Prompted Open Access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983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Immediate  accessibility  scientific knowledge to public </a:t>
            </a:r>
          </a:p>
          <a:p>
            <a:r>
              <a:rPr lang="en-US" dirty="0" smtClean="0"/>
              <a:t>Increase of readership for all areas of research</a:t>
            </a:r>
          </a:p>
          <a:p>
            <a:r>
              <a:rPr lang="en-US" dirty="0" smtClean="0"/>
              <a:t>Access to scientific results to emerging scholars</a:t>
            </a:r>
          </a:p>
          <a:p>
            <a:pPr marL="0" indent="0">
              <a:buNone/>
            </a:pPr>
            <a:r>
              <a:rPr lang="en-US" dirty="0" smtClean="0"/>
              <a:t> ( especially in developing countries)</a:t>
            </a:r>
          </a:p>
          <a:p>
            <a:r>
              <a:rPr lang="en-US" dirty="0" smtClean="0"/>
              <a:t>Increased citation and usage of articles</a:t>
            </a:r>
          </a:p>
          <a:p>
            <a:r>
              <a:rPr lang="en-US" dirty="0" smtClean="0"/>
              <a:t>Increased impact of research results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Why open access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04814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Fosters interdisciplinary visibility of research results and may encourage,</a:t>
            </a:r>
          </a:p>
          <a:p>
            <a:r>
              <a:rPr lang="en-US" dirty="0" smtClean="0"/>
              <a:t>Collaborative research and interdisciplinary collaboration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Why open access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17678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Harvard University says it can't afford journal publishers' prices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Harvard University adopted an open access policy on research output </a:t>
            </a:r>
          </a:p>
          <a:p>
            <a:pPr marL="0" indent="0">
              <a:buNone/>
            </a:pPr>
            <a:r>
              <a:rPr lang="en-US" dirty="0" smtClean="0"/>
              <a:t>Harvard University established an open repository  called DASH (Digital Access to Scholarship at Harvard)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story of Harvard University and open Access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34476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Fees to publish in open access journal</a:t>
            </a:r>
          </a:p>
          <a:p>
            <a:r>
              <a:rPr lang="en-US" dirty="0" smtClean="0"/>
              <a:t>Difficulty to control quality due to predatory publishers</a:t>
            </a:r>
          </a:p>
          <a:p>
            <a:r>
              <a:rPr lang="en-US" dirty="0" smtClean="0"/>
              <a:t>Sustainability of open access publishing is uncertain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 of Open Access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1993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67</TotalTime>
  <Words>174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Paper</vt:lpstr>
      <vt:lpstr>Open Access Publishing </vt:lpstr>
      <vt:lpstr>What is Open Access  </vt:lpstr>
      <vt:lpstr>What Prompted Open Access</vt:lpstr>
      <vt:lpstr>Why open access </vt:lpstr>
      <vt:lpstr>Why open access </vt:lpstr>
      <vt:lpstr>The story of Harvard University and open Access</vt:lpstr>
      <vt:lpstr>Risks of Open Access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Access Publishing</dc:title>
  <dc:creator>Tsediso Makoelle</dc:creator>
  <cp:lastModifiedBy>Tsediso Makoelle</cp:lastModifiedBy>
  <cp:revision>6</cp:revision>
  <dcterms:created xsi:type="dcterms:W3CDTF">2017-10-24T03:40:20Z</dcterms:created>
  <dcterms:modified xsi:type="dcterms:W3CDTF">2017-10-24T04:47:30Z</dcterms:modified>
</cp:coreProperties>
</file>