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4"/>
  </p:notesMasterIdLst>
  <p:sldIdLst>
    <p:sldId id="256" r:id="rId2"/>
    <p:sldId id="257" r:id="rId3"/>
    <p:sldId id="259" r:id="rId4"/>
    <p:sldId id="282" r:id="rId5"/>
    <p:sldId id="283" r:id="rId6"/>
    <p:sldId id="284" r:id="rId7"/>
    <p:sldId id="260" r:id="rId8"/>
    <p:sldId id="267" r:id="rId9"/>
    <p:sldId id="261" r:id="rId10"/>
    <p:sldId id="275" r:id="rId11"/>
    <p:sldId id="276" r:id="rId12"/>
    <p:sldId id="277" r:id="rId13"/>
  </p:sldIdLst>
  <p:sldSz cx="12192000" cy="6858000"/>
  <p:notesSz cx="6858000" cy="9144000"/>
  <p:defaultTextStyle>
    <a:defPPr>
      <a:defRPr lang="sr-Latn-R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8" d="100"/>
          <a:sy n="108" d="100"/>
        </p:scale>
        <p:origin x="678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image" Target="../media/image5.png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image" Target="../media/image5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1243C04-FABA-486F-9665-541EF9FA03B9}" type="doc">
      <dgm:prSet loTypeId="urn:microsoft.com/office/officeart/2005/8/layout/radial5" loCatId="cycle" qsTypeId="urn:microsoft.com/office/officeart/2005/8/quickstyle/3d2" qsCatId="3D" csTypeId="urn:microsoft.com/office/officeart/2005/8/colors/colorful1" csCatId="colorful" phldr="1"/>
      <dgm:spPr/>
      <dgm:t>
        <a:bodyPr/>
        <a:lstStyle/>
        <a:p>
          <a:endParaRPr lang="de-AT"/>
        </a:p>
      </dgm:t>
    </dgm:pt>
    <dgm:pt modelId="{79132165-4126-4ABA-8433-B78B3FD8BAA7}">
      <dgm:prSet phldrT="[Text]" custT="1"/>
      <dgm:spPr/>
      <dgm:t>
        <a:bodyPr/>
        <a:lstStyle/>
        <a:p>
          <a:endParaRPr lang="bs-Latn-BA"/>
        </a:p>
      </dgm:t>
    </dgm:pt>
    <dgm:pt modelId="{A4ACA309-BF30-43D2-BF23-66E13184E215}" type="parTrans" cxnId="{E2D0C2BE-A6E2-4F6C-AEAD-86AD1283D401}">
      <dgm:prSet/>
      <dgm:spPr/>
      <dgm:t>
        <a:bodyPr/>
        <a:lstStyle/>
        <a:p>
          <a:endParaRPr lang="de-AT"/>
        </a:p>
      </dgm:t>
    </dgm:pt>
    <dgm:pt modelId="{33015A6A-CD1E-4928-B0EC-308CB42363D6}" type="sibTrans" cxnId="{E2D0C2BE-A6E2-4F6C-AEAD-86AD1283D401}">
      <dgm:prSet/>
      <dgm:spPr/>
      <dgm:t>
        <a:bodyPr/>
        <a:lstStyle/>
        <a:p>
          <a:endParaRPr lang="de-AT"/>
        </a:p>
      </dgm:t>
    </dgm:pt>
    <dgm:pt modelId="{E81DFCEE-2921-406C-BA95-49BE4AD590A6}">
      <dgm:prSet phldrT="[Text]" custT="1"/>
      <dgm:spPr/>
      <dgm:t>
        <a:bodyPr/>
        <a:lstStyle/>
        <a:p>
          <a:endParaRPr lang="bs-Latn-BA"/>
        </a:p>
      </dgm:t>
    </dgm:pt>
    <dgm:pt modelId="{ECCF1CF8-7E58-4342-BCD5-7DC63C2E1CB3}" type="parTrans" cxnId="{1162F850-9EFA-4E77-B895-DAC9832FC90A}">
      <dgm:prSet/>
      <dgm:spPr/>
      <dgm:t>
        <a:bodyPr/>
        <a:lstStyle/>
        <a:p>
          <a:endParaRPr lang="de-AT"/>
        </a:p>
      </dgm:t>
    </dgm:pt>
    <dgm:pt modelId="{7D7631FA-8AEF-4A80-A191-9ED0DD653A46}" type="sibTrans" cxnId="{1162F850-9EFA-4E77-B895-DAC9832FC90A}">
      <dgm:prSet/>
      <dgm:spPr/>
      <dgm:t>
        <a:bodyPr/>
        <a:lstStyle/>
        <a:p>
          <a:endParaRPr lang="de-AT"/>
        </a:p>
      </dgm:t>
    </dgm:pt>
    <dgm:pt modelId="{1D511222-1A9B-470E-B569-DF3F265F915E}">
      <dgm:prSet phldrT="[Text]" custT="1"/>
      <dgm:spPr/>
      <dgm:t>
        <a:bodyPr/>
        <a:lstStyle/>
        <a:p>
          <a:endParaRPr lang="bs-Latn-BA"/>
        </a:p>
      </dgm:t>
    </dgm:pt>
    <dgm:pt modelId="{35761B53-2C51-4A46-A6E1-EC39A67924AD}" type="parTrans" cxnId="{2ECC8830-B069-43DE-AE18-0B7C167EA58F}">
      <dgm:prSet/>
      <dgm:spPr/>
      <dgm:t>
        <a:bodyPr/>
        <a:lstStyle/>
        <a:p>
          <a:endParaRPr lang="de-AT"/>
        </a:p>
      </dgm:t>
    </dgm:pt>
    <dgm:pt modelId="{F2C59745-A0CF-47EF-9B00-FAAFDDC023F0}" type="sibTrans" cxnId="{2ECC8830-B069-43DE-AE18-0B7C167EA58F}">
      <dgm:prSet/>
      <dgm:spPr/>
      <dgm:t>
        <a:bodyPr/>
        <a:lstStyle/>
        <a:p>
          <a:endParaRPr lang="de-AT"/>
        </a:p>
      </dgm:t>
    </dgm:pt>
    <dgm:pt modelId="{FF3D9A72-B04B-4671-BE2F-65BFC30BE781}">
      <dgm:prSet phldrT="[Text]" custT="1"/>
      <dgm:spPr/>
      <dgm:t>
        <a:bodyPr/>
        <a:lstStyle/>
        <a:p>
          <a:endParaRPr lang="bs-Latn-BA"/>
        </a:p>
      </dgm:t>
    </dgm:pt>
    <dgm:pt modelId="{6CDAD503-FBC1-43BD-86DE-26C528F07DEA}" type="parTrans" cxnId="{52EA9846-87AF-4739-8EFC-B2D4091F501C}">
      <dgm:prSet/>
      <dgm:spPr/>
      <dgm:t>
        <a:bodyPr/>
        <a:lstStyle/>
        <a:p>
          <a:endParaRPr lang="de-AT"/>
        </a:p>
      </dgm:t>
    </dgm:pt>
    <dgm:pt modelId="{1AE28098-31E8-4BA8-87B3-6AD192C30564}" type="sibTrans" cxnId="{52EA9846-87AF-4739-8EFC-B2D4091F501C}">
      <dgm:prSet/>
      <dgm:spPr/>
      <dgm:t>
        <a:bodyPr/>
        <a:lstStyle/>
        <a:p>
          <a:endParaRPr lang="de-AT"/>
        </a:p>
      </dgm:t>
    </dgm:pt>
    <dgm:pt modelId="{EF95AD0F-5964-42A8-B101-2CD018C64130}">
      <dgm:prSet phldrT="[Text]" custT="1"/>
      <dgm:spPr/>
      <dgm:t>
        <a:bodyPr/>
        <a:lstStyle/>
        <a:p>
          <a:endParaRPr lang="bs-Latn-BA"/>
        </a:p>
      </dgm:t>
    </dgm:pt>
    <dgm:pt modelId="{E569C68C-EEAA-406D-BA51-0EEFFEC7DB40}" type="parTrans" cxnId="{0486675C-9E8D-4597-87CE-D41516EB7A67}">
      <dgm:prSet/>
      <dgm:spPr/>
      <dgm:t>
        <a:bodyPr/>
        <a:lstStyle/>
        <a:p>
          <a:endParaRPr lang="de-AT"/>
        </a:p>
      </dgm:t>
    </dgm:pt>
    <dgm:pt modelId="{AF25BB86-C6C9-4E81-93B5-14119842DA71}" type="sibTrans" cxnId="{0486675C-9E8D-4597-87CE-D41516EB7A67}">
      <dgm:prSet/>
      <dgm:spPr/>
      <dgm:t>
        <a:bodyPr/>
        <a:lstStyle/>
        <a:p>
          <a:endParaRPr lang="de-AT"/>
        </a:p>
      </dgm:t>
    </dgm:pt>
    <dgm:pt modelId="{CFA5C7A3-A8ED-447F-98EF-E9CB64E26300}">
      <dgm:prSet phldrT="[Text]" custT="1"/>
      <dgm:spPr/>
      <dgm:t>
        <a:bodyPr/>
        <a:lstStyle/>
        <a:p>
          <a:endParaRPr lang="bs-Latn-BA"/>
        </a:p>
      </dgm:t>
    </dgm:pt>
    <dgm:pt modelId="{E814E596-87BF-483F-B7B4-2775616AC54A}" type="parTrans" cxnId="{8251B467-D77C-49B4-B069-5ED58D3214FB}">
      <dgm:prSet/>
      <dgm:spPr/>
      <dgm:t>
        <a:bodyPr/>
        <a:lstStyle/>
        <a:p>
          <a:endParaRPr lang="de-AT"/>
        </a:p>
      </dgm:t>
    </dgm:pt>
    <dgm:pt modelId="{2D185E9D-8F45-4512-A086-68E402FC40D9}" type="sibTrans" cxnId="{8251B467-D77C-49B4-B069-5ED58D3214FB}">
      <dgm:prSet/>
      <dgm:spPr/>
      <dgm:t>
        <a:bodyPr/>
        <a:lstStyle/>
        <a:p>
          <a:endParaRPr lang="de-AT"/>
        </a:p>
      </dgm:t>
    </dgm:pt>
    <dgm:pt modelId="{3FD781E7-566A-46F4-9E57-2216917C0132}">
      <dgm:prSet phldrT="[Text]" custT="1"/>
      <dgm:spPr/>
      <dgm:t>
        <a:bodyPr/>
        <a:lstStyle/>
        <a:p>
          <a:r>
            <a:rPr lang="sr-Latn-ME" sz="1800" dirty="0"/>
            <a:t>To enable CAF implementation</a:t>
          </a:r>
          <a:endParaRPr lang="de-AT" sz="1800" dirty="0"/>
        </a:p>
      </dgm:t>
    </dgm:pt>
    <dgm:pt modelId="{305B1876-679F-428D-BC8A-D064A4C41F23}" type="parTrans" cxnId="{A01B4E6F-DA00-4A62-8004-5D31C147C7A4}">
      <dgm:prSet/>
      <dgm:spPr/>
      <dgm:t>
        <a:bodyPr/>
        <a:lstStyle/>
        <a:p>
          <a:endParaRPr lang="de-AT"/>
        </a:p>
      </dgm:t>
    </dgm:pt>
    <dgm:pt modelId="{D78594FF-B3FC-4713-8792-491759AABDB3}" type="sibTrans" cxnId="{A01B4E6F-DA00-4A62-8004-5D31C147C7A4}">
      <dgm:prSet/>
      <dgm:spPr/>
      <dgm:t>
        <a:bodyPr/>
        <a:lstStyle/>
        <a:p>
          <a:endParaRPr lang="de-AT"/>
        </a:p>
      </dgm:t>
    </dgm:pt>
    <dgm:pt modelId="{B7C2B834-4C08-4E46-AE46-A094D94D9C6A}">
      <dgm:prSet phldrT="[Text]" custT="1"/>
      <dgm:spPr/>
      <dgm:t>
        <a:bodyPr/>
        <a:lstStyle/>
        <a:p>
          <a:r>
            <a:rPr lang="sr-Latn-ME" sz="1800" dirty="0"/>
            <a:t>To know CAF users</a:t>
          </a:r>
          <a:endParaRPr lang="de-AT" sz="1800" dirty="0"/>
        </a:p>
      </dgm:t>
    </dgm:pt>
    <dgm:pt modelId="{34830B7E-BD93-4381-8487-1858DC3D0A58}" type="parTrans" cxnId="{920DDF25-CEC0-4051-A808-FA7C6C1ECCA2}">
      <dgm:prSet/>
      <dgm:spPr/>
      <dgm:t>
        <a:bodyPr/>
        <a:lstStyle/>
        <a:p>
          <a:endParaRPr lang="de-AT"/>
        </a:p>
      </dgm:t>
    </dgm:pt>
    <dgm:pt modelId="{630D3516-FC63-48C5-A28E-3977DBA45BBB}" type="sibTrans" cxnId="{920DDF25-CEC0-4051-A808-FA7C6C1ECCA2}">
      <dgm:prSet/>
      <dgm:spPr/>
      <dgm:t>
        <a:bodyPr/>
        <a:lstStyle/>
        <a:p>
          <a:endParaRPr lang="de-AT"/>
        </a:p>
      </dgm:t>
    </dgm:pt>
    <dgm:pt modelId="{7CDAE926-7EF9-4620-9DDA-AACA1789F1B7}">
      <dgm:prSet phldrT="[Text]" custT="1"/>
      <dgm:spPr/>
      <dgm:t>
        <a:bodyPr/>
        <a:lstStyle/>
        <a:p>
          <a:r>
            <a:rPr lang="sr-Latn-ME" sz="1800" dirty="0"/>
            <a:t>To make CAF useful </a:t>
          </a:r>
          <a:endParaRPr lang="de-AT" sz="1800" dirty="0"/>
        </a:p>
      </dgm:t>
    </dgm:pt>
    <dgm:pt modelId="{C16AE930-A83B-4523-926B-49B0407FF656}" type="parTrans" cxnId="{330305DF-2E81-4773-99F1-B3115194FB2E}">
      <dgm:prSet/>
      <dgm:spPr/>
      <dgm:t>
        <a:bodyPr/>
        <a:lstStyle/>
        <a:p>
          <a:endParaRPr lang="de-AT"/>
        </a:p>
      </dgm:t>
    </dgm:pt>
    <dgm:pt modelId="{1EDCF2EF-8A5B-4E4D-8F5B-C599B8CB6035}" type="sibTrans" cxnId="{330305DF-2E81-4773-99F1-B3115194FB2E}">
      <dgm:prSet/>
      <dgm:spPr/>
      <dgm:t>
        <a:bodyPr/>
        <a:lstStyle/>
        <a:p>
          <a:endParaRPr lang="de-AT"/>
        </a:p>
      </dgm:t>
    </dgm:pt>
    <dgm:pt modelId="{E1175BBA-3D95-422C-A739-2BBD02EB310D}">
      <dgm:prSet phldrT="[Text]" custT="1"/>
      <dgm:spPr/>
      <dgm:t>
        <a:bodyPr/>
        <a:lstStyle/>
        <a:p>
          <a:endParaRPr lang="bs-Latn-BA"/>
        </a:p>
      </dgm:t>
    </dgm:pt>
    <dgm:pt modelId="{25EE5E3B-215D-48E2-B1D9-4E5CD751385D}" type="parTrans" cxnId="{6851761D-706C-47AA-AA44-07372A45184C}">
      <dgm:prSet/>
      <dgm:spPr/>
      <dgm:t>
        <a:bodyPr/>
        <a:lstStyle/>
        <a:p>
          <a:endParaRPr lang="de-AT"/>
        </a:p>
      </dgm:t>
    </dgm:pt>
    <dgm:pt modelId="{B234B42F-857F-450F-B833-7D387EBABCEB}" type="sibTrans" cxnId="{6851761D-706C-47AA-AA44-07372A45184C}">
      <dgm:prSet/>
      <dgm:spPr/>
      <dgm:t>
        <a:bodyPr/>
        <a:lstStyle/>
        <a:p>
          <a:endParaRPr lang="de-AT"/>
        </a:p>
      </dgm:t>
    </dgm:pt>
    <dgm:pt modelId="{F58CEB64-9DA4-4A0E-9969-5A575B096575}">
      <dgm:prSet phldrT="[Text]" custT="1"/>
      <dgm:spPr/>
      <dgm:t>
        <a:bodyPr/>
        <a:lstStyle/>
        <a:p>
          <a:endParaRPr lang="bs-Latn-BA"/>
        </a:p>
      </dgm:t>
    </dgm:pt>
    <dgm:pt modelId="{C1A18503-9FE9-4614-860C-7B2EF7EE7805}" type="parTrans" cxnId="{3ABB689A-D931-4591-936A-259D32EDDE4C}">
      <dgm:prSet/>
      <dgm:spPr/>
      <dgm:t>
        <a:bodyPr/>
        <a:lstStyle/>
        <a:p>
          <a:endParaRPr lang="de-AT"/>
        </a:p>
      </dgm:t>
    </dgm:pt>
    <dgm:pt modelId="{A64B23E2-4226-427F-8D22-267F3395E174}" type="sibTrans" cxnId="{3ABB689A-D931-4591-936A-259D32EDDE4C}">
      <dgm:prSet/>
      <dgm:spPr/>
      <dgm:t>
        <a:bodyPr/>
        <a:lstStyle/>
        <a:p>
          <a:endParaRPr lang="de-AT"/>
        </a:p>
      </dgm:t>
    </dgm:pt>
    <dgm:pt modelId="{28BE5AD7-ED45-4851-B202-B6BEDCD0F38F}">
      <dgm:prSet phldrT="[Text]" custT="1"/>
      <dgm:spPr/>
      <dgm:t>
        <a:bodyPr/>
        <a:lstStyle/>
        <a:p>
          <a:endParaRPr lang="bs-Latn-BA"/>
        </a:p>
      </dgm:t>
    </dgm:pt>
    <dgm:pt modelId="{1B6030FB-87F1-434D-BD85-D3C342C98865}" type="parTrans" cxnId="{B6C6DD2C-7DBC-474B-AE37-F561F9197D84}">
      <dgm:prSet/>
      <dgm:spPr/>
      <dgm:t>
        <a:bodyPr/>
        <a:lstStyle/>
        <a:p>
          <a:endParaRPr lang="de-AT"/>
        </a:p>
      </dgm:t>
    </dgm:pt>
    <dgm:pt modelId="{06F3FD66-AE75-4808-A21C-9721B9BDE93E}" type="sibTrans" cxnId="{B6C6DD2C-7DBC-474B-AE37-F561F9197D84}">
      <dgm:prSet/>
      <dgm:spPr/>
      <dgm:t>
        <a:bodyPr/>
        <a:lstStyle/>
        <a:p>
          <a:endParaRPr lang="de-AT"/>
        </a:p>
      </dgm:t>
    </dgm:pt>
    <dgm:pt modelId="{0A9463E6-CD31-4E90-9941-513FE44D08CC}">
      <dgm:prSet phldrT="[Text]" custT="1"/>
      <dgm:spPr/>
      <dgm:t>
        <a:bodyPr/>
        <a:lstStyle/>
        <a:p>
          <a:endParaRPr lang="bs-Latn-BA"/>
        </a:p>
      </dgm:t>
    </dgm:pt>
    <dgm:pt modelId="{4FC57D1A-1247-4FC5-B29E-9375B97E9A4D}" type="parTrans" cxnId="{FDD58AFC-31E3-4CD9-BBD8-777F322A2151}">
      <dgm:prSet/>
      <dgm:spPr/>
      <dgm:t>
        <a:bodyPr/>
        <a:lstStyle/>
        <a:p>
          <a:endParaRPr lang="de-AT"/>
        </a:p>
      </dgm:t>
    </dgm:pt>
    <dgm:pt modelId="{A0A70E5C-0F5B-4627-B492-B2A601C77F45}" type="sibTrans" cxnId="{FDD58AFC-31E3-4CD9-BBD8-777F322A2151}">
      <dgm:prSet/>
      <dgm:spPr/>
      <dgm:t>
        <a:bodyPr/>
        <a:lstStyle/>
        <a:p>
          <a:endParaRPr lang="de-AT"/>
        </a:p>
      </dgm:t>
    </dgm:pt>
    <dgm:pt modelId="{54F5B229-2621-4D18-BD32-BCB0EDAA96F6}">
      <dgm:prSet phldrT="[Text]" custT="1"/>
      <dgm:spPr/>
      <dgm:t>
        <a:bodyPr/>
        <a:lstStyle/>
        <a:p>
          <a:endParaRPr lang="bs-Latn-BA"/>
        </a:p>
      </dgm:t>
    </dgm:pt>
    <dgm:pt modelId="{D495CE5F-BC90-409C-8D8C-776701427707}" type="parTrans" cxnId="{DD25CD60-E200-4A7E-A325-2F195E328D3E}">
      <dgm:prSet/>
      <dgm:spPr/>
      <dgm:t>
        <a:bodyPr/>
        <a:lstStyle/>
        <a:p>
          <a:endParaRPr lang="de-AT"/>
        </a:p>
      </dgm:t>
    </dgm:pt>
    <dgm:pt modelId="{C817EE20-2C5A-4051-9817-1836C218B27D}" type="sibTrans" cxnId="{DD25CD60-E200-4A7E-A325-2F195E328D3E}">
      <dgm:prSet/>
      <dgm:spPr/>
      <dgm:t>
        <a:bodyPr/>
        <a:lstStyle/>
        <a:p>
          <a:endParaRPr lang="de-AT"/>
        </a:p>
      </dgm:t>
    </dgm:pt>
    <dgm:pt modelId="{AC80BF91-980D-4111-850B-B5598ED65D86}">
      <dgm:prSet phldrT="[Text]"/>
      <dgm:spPr/>
      <dgm:t>
        <a:bodyPr/>
        <a:lstStyle/>
        <a:p>
          <a:endParaRPr lang="de-AT" sz="1300" dirty="0"/>
        </a:p>
      </dgm:t>
    </dgm:pt>
    <dgm:pt modelId="{25F9F09E-4BE0-414B-8E78-CC4C4D30C37D}" type="parTrans" cxnId="{4DDD76E0-6A74-4F4E-9966-240637C97BBF}">
      <dgm:prSet/>
      <dgm:spPr/>
      <dgm:t>
        <a:bodyPr/>
        <a:lstStyle/>
        <a:p>
          <a:endParaRPr lang="de-AT"/>
        </a:p>
      </dgm:t>
    </dgm:pt>
    <dgm:pt modelId="{729931EF-7E7E-4F72-8E3D-BA13B24C86F7}" type="sibTrans" cxnId="{4DDD76E0-6A74-4F4E-9966-240637C97BBF}">
      <dgm:prSet/>
      <dgm:spPr/>
      <dgm:t>
        <a:bodyPr/>
        <a:lstStyle/>
        <a:p>
          <a:endParaRPr lang="de-AT"/>
        </a:p>
      </dgm:t>
    </dgm:pt>
    <dgm:pt modelId="{0E1C668F-538C-4CEA-A312-4205247A3EEB}">
      <dgm:prSet phldrT="[Text]" custT="1"/>
      <dgm:spPr/>
      <dgm:t>
        <a:bodyPr/>
        <a:lstStyle/>
        <a:p>
          <a:r>
            <a:rPr lang="sr-Latn-ME" sz="2000" dirty="0"/>
            <a:t>To adapt </a:t>
          </a:r>
        </a:p>
        <a:p>
          <a:r>
            <a:rPr lang="sr-Latn-ME" sz="2000" dirty="0"/>
            <a:t>CAF</a:t>
          </a:r>
          <a:endParaRPr lang="de-AT" sz="2000" dirty="0"/>
        </a:p>
      </dgm:t>
    </dgm:pt>
    <dgm:pt modelId="{A84502E4-D591-4592-A35E-51E9BA3B8A48}" type="parTrans" cxnId="{2C78014C-3570-4EF4-A995-5562605E8E24}">
      <dgm:prSet/>
      <dgm:spPr/>
      <dgm:t>
        <a:bodyPr/>
        <a:lstStyle/>
        <a:p>
          <a:endParaRPr lang="de-AT"/>
        </a:p>
      </dgm:t>
    </dgm:pt>
    <dgm:pt modelId="{3A44840A-169A-4DDF-8EAB-DB259C95A13B}" type="sibTrans" cxnId="{2C78014C-3570-4EF4-A995-5562605E8E24}">
      <dgm:prSet/>
      <dgm:spPr/>
      <dgm:t>
        <a:bodyPr/>
        <a:lstStyle/>
        <a:p>
          <a:endParaRPr lang="de-AT"/>
        </a:p>
      </dgm:t>
    </dgm:pt>
    <dgm:pt modelId="{A62B6277-6065-47CA-8475-CB5BCCCDAF2D}">
      <dgm:prSet phldrT="[Text]" custT="1"/>
      <dgm:spPr/>
      <dgm:t>
        <a:bodyPr/>
        <a:lstStyle/>
        <a:p>
          <a:endParaRPr lang="bs-Latn-BA"/>
        </a:p>
      </dgm:t>
    </dgm:pt>
    <dgm:pt modelId="{CFAC9EFE-5DD6-4FEB-B0B8-E96F295DBF84}" type="parTrans" cxnId="{2120FDF5-1EEC-4AD6-8B8C-C1E54AAC5A21}">
      <dgm:prSet/>
      <dgm:spPr/>
      <dgm:t>
        <a:bodyPr/>
        <a:lstStyle/>
        <a:p>
          <a:endParaRPr lang="de-AT"/>
        </a:p>
      </dgm:t>
    </dgm:pt>
    <dgm:pt modelId="{7B1F3FB7-4ED7-4CE7-8734-F2C6A82A6589}" type="sibTrans" cxnId="{2120FDF5-1EEC-4AD6-8B8C-C1E54AAC5A21}">
      <dgm:prSet/>
      <dgm:spPr/>
      <dgm:t>
        <a:bodyPr/>
        <a:lstStyle/>
        <a:p>
          <a:endParaRPr lang="de-AT"/>
        </a:p>
      </dgm:t>
    </dgm:pt>
    <dgm:pt modelId="{EE09744C-2261-488D-95A7-970780E1B9C4}">
      <dgm:prSet phldrT="[Text]" custT="1"/>
      <dgm:spPr/>
      <dgm:t>
        <a:bodyPr/>
        <a:lstStyle/>
        <a:p>
          <a:endParaRPr lang="de-AT" sz="1200" dirty="0"/>
        </a:p>
      </dgm:t>
    </dgm:pt>
    <dgm:pt modelId="{09B46ECA-537A-4F49-85EB-92FB1990F29A}" type="parTrans" cxnId="{2C3D8990-1120-4304-ACA0-52B15BC17E07}">
      <dgm:prSet/>
      <dgm:spPr/>
      <dgm:t>
        <a:bodyPr/>
        <a:lstStyle/>
        <a:p>
          <a:endParaRPr lang="de-AT"/>
        </a:p>
      </dgm:t>
    </dgm:pt>
    <dgm:pt modelId="{0E0BCB3A-64A4-4178-9AEF-1C3B4C410FDD}" type="sibTrans" cxnId="{2C3D8990-1120-4304-ACA0-52B15BC17E07}">
      <dgm:prSet/>
      <dgm:spPr/>
      <dgm:t>
        <a:bodyPr/>
        <a:lstStyle/>
        <a:p>
          <a:endParaRPr lang="de-AT"/>
        </a:p>
      </dgm:t>
    </dgm:pt>
    <dgm:pt modelId="{ACD79A2F-E2FC-4ECF-BF8C-12348DBF7ACE}">
      <dgm:prSet phldrT="[Text]" custT="1"/>
      <dgm:spPr/>
      <dgm:t>
        <a:bodyPr/>
        <a:lstStyle/>
        <a:p>
          <a:r>
            <a:rPr lang="sr-Latn-ME" sz="2000" dirty="0"/>
            <a:t>Using existing structures</a:t>
          </a:r>
          <a:endParaRPr lang="de-AT" sz="2000" dirty="0"/>
        </a:p>
      </dgm:t>
    </dgm:pt>
    <dgm:pt modelId="{0BF54F6D-7406-4C03-99FF-076805F2AB66}" type="sibTrans" cxnId="{75C7440A-F330-4413-A101-ECCA9F980AE8}">
      <dgm:prSet/>
      <dgm:spPr/>
      <dgm:t>
        <a:bodyPr/>
        <a:lstStyle/>
        <a:p>
          <a:endParaRPr lang="de-AT"/>
        </a:p>
      </dgm:t>
    </dgm:pt>
    <dgm:pt modelId="{7F886EC9-75A5-43B2-94BE-77474A6E6008}" type="parTrans" cxnId="{75C7440A-F330-4413-A101-ECCA9F980AE8}">
      <dgm:prSet/>
      <dgm:spPr/>
      <dgm:t>
        <a:bodyPr/>
        <a:lstStyle/>
        <a:p>
          <a:endParaRPr lang="de-AT"/>
        </a:p>
      </dgm:t>
    </dgm:pt>
    <dgm:pt modelId="{88FEC5ED-202E-4D07-BF72-020431238B6F}">
      <dgm:prSet phldrT="[Text]" custT="1"/>
      <dgm:spPr/>
      <dgm:t>
        <a:bodyPr/>
        <a:lstStyle/>
        <a:p>
          <a:r>
            <a:rPr lang="sr-Latn-ME" sz="2000" dirty="0"/>
            <a:t>To understand CAF in practice</a:t>
          </a:r>
          <a:endParaRPr lang="de-AT" sz="2000" dirty="0"/>
        </a:p>
      </dgm:t>
    </dgm:pt>
    <dgm:pt modelId="{CFAF9B9E-F4CD-4177-8503-BE260D4D5968}" type="sibTrans" cxnId="{2C046929-9BF8-4D78-B7F9-EFC3DD2B07EB}">
      <dgm:prSet/>
      <dgm:spPr/>
      <dgm:t>
        <a:bodyPr/>
        <a:lstStyle/>
        <a:p>
          <a:endParaRPr lang="sr-Latn-ME"/>
        </a:p>
      </dgm:t>
    </dgm:pt>
    <dgm:pt modelId="{D8A4ECE1-B8B6-4F9F-8B88-1D48A6946A2D}" type="parTrans" cxnId="{2C046929-9BF8-4D78-B7F9-EFC3DD2B07EB}">
      <dgm:prSet/>
      <dgm:spPr/>
      <dgm:t>
        <a:bodyPr/>
        <a:lstStyle/>
        <a:p>
          <a:endParaRPr lang="sr-Latn-ME"/>
        </a:p>
      </dgm:t>
    </dgm:pt>
    <dgm:pt modelId="{9734E5CD-9674-48CB-AB53-7248471E703E}" type="pres">
      <dgm:prSet presAssocID="{D1243C04-FABA-486F-9665-541EF9FA03B9}" presName="Name0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FB83E78A-0F35-4565-9170-5527CD641546}" type="pres">
      <dgm:prSet presAssocID="{88FEC5ED-202E-4D07-BF72-020431238B6F}" presName="centerShape" presStyleLbl="node0" presStyleIdx="0" presStyleCnt="1" custScaleX="122446" custScaleY="100321"/>
      <dgm:spPr/>
    </dgm:pt>
    <dgm:pt modelId="{8B45A937-9A52-47ED-B11F-9AAB252B561B}" type="pres">
      <dgm:prSet presAssocID="{7F886EC9-75A5-43B2-94BE-77474A6E6008}" presName="parTrans" presStyleLbl="sibTrans2D1" presStyleIdx="0" presStyleCnt="5"/>
      <dgm:spPr/>
    </dgm:pt>
    <dgm:pt modelId="{B6D25754-CD54-4C70-ADCB-A3C05F442A16}" type="pres">
      <dgm:prSet presAssocID="{7F886EC9-75A5-43B2-94BE-77474A6E6008}" presName="connectorText" presStyleLbl="sibTrans2D1" presStyleIdx="0" presStyleCnt="5"/>
      <dgm:spPr/>
    </dgm:pt>
    <dgm:pt modelId="{8F35BEAA-1047-4965-BB0F-1B5D21F15703}" type="pres">
      <dgm:prSet presAssocID="{ACD79A2F-E2FC-4ECF-BF8C-12348DBF7ACE}" presName="node" presStyleLbl="node1" presStyleIdx="0" presStyleCnt="5">
        <dgm:presLayoutVars>
          <dgm:bulletEnabled val="1"/>
        </dgm:presLayoutVars>
      </dgm:prSet>
      <dgm:spPr/>
    </dgm:pt>
    <dgm:pt modelId="{43DF480D-271F-4529-8815-411C8160105C}" type="pres">
      <dgm:prSet presAssocID="{305B1876-679F-428D-BC8A-D064A4C41F23}" presName="parTrans" presStyleLbl="sibTrans2D1" presStyleIdx="1" presStyleCnt="5"/>
      <dgm:spPr/>
    </dgm:pt>
    <dgm:pt modelId="{0E2FCBE7-4B70-4991-9490-EAC5789F9D19}" type="pres">
      <dgm:prSet presAssocID="{305B1876-679F-428D-BC8A-D064A4C41F23}" presName="connectorText" presStyleLbl="sibTrans2D1" presStyleIdx="1" presStyleCnt="5"/>
      <dgm:spPr/>
    </dgm:pt>
    <dgm:pt modelId="{760D92D2-FC9B-4F8F-BC04-A7543092E0FC}" type="pres">
      <dgm:prSet presAssocID="{3FD781E7-566A-46F4-9E57-2216917C0132}" presName="node" presStyleLbl="node1" presStyleIdx="1" presStyleCnt="5" custScaleX="110926" custScaleY="103207">
        <dgm:presLayoutVars>
          <dgm:bulletEnabled val="1"/>
        </dgm:presLayoutVars>
      </dgm:prSet>
      <dgm:spPr/>
    </dgm:pt>
    <dgm:pt modelId="{F358B51D-849A-4A98-A331-221EC5E7E77C}" type="pres">
      <dgm:prSet presAssocID="{34830B7E-BD93-4381-8487-1858DC3D0A58}" presName="parTrans" presStyleLbl="sibTrans2D1" presStyleIdx="2" presStyleCnt="5"/>
      <dgm:spPr/>
    </dgm:pt>
    <dgm:pt modelId="{AD76304E-64A3-492D-960D-B7ADA4CB819D}" type="pres">
      <dgm:prSet presAssocID="{34830B7E-BD93-4381-8487-1858DC3D0A58}" presName="connectorText" presStyleLbl="sibTrans2D1" presStyleIdx="2" presStyleCnt="5"/>
      <dgm:spPr/>
    </dgm:pt>
    <dgm:pt modelId="{5E5022CE-C8F5-4CE1-8C43-500B3DB62860}" type="pres">
      <dgm:prSet presAssocID="{B7C2B834-4C08-4E46-AE46-A094D94D9C6A}" presName="node" presStyleLbl="node1" presStyleIdx="2" presStyleCnt="5">
        <dgm:presLayoutVars>
          <dgm:bulletEnabled val="1"/>
        </dgm:presLayoutVars>
      </dgm:prSet>
      <dgm:spPr/>
    </dgm:pt>
    <dgm:pt modelId="{2A53ECCC-6C85-4C9D-A411-C628273F2083}" type="pres">
      <dgm:prSet presAssocID="{C16AE930-A83B-4523-926B-49B0407FF656}" presName="parTrans" presStyleLbl="sibTrans2D1" presStyleIdx="3" presStyleCnt="5"/>
      <dgm:spPr/>
    </dgm:pt>
    <dgm:pt modelId="{41A84859-30A5-4554-91D4-8488BD808411}" type="pres">
      <dgm:prSet presAssocID="{C16AE930-A83B-4523-926B-49B0407FF656}" presName="connectorText" presStyleLbl="sibTrans2D1" presStyleIdx="3" presStyleCnt="5"/>
      <dgm:spPr/>
    </dgm:pt>
    <dgm:pt modelId="{20B35995-F224-4A3D-86CE-E33D7236CCEF}" type="pres">
      <dgm:prSet presAssocID="{7CDAE926-7EF9-4620-9DDA-AACA1789F1B7}" presName="node" presStyleLbl="node1" presStyleIdx="3" presStyleCnt="5">
        <dgm:presLayoutVars>
          <dgm:bulletEnabled val="1"/>
        </dgm:presLayoutVars>
      </dgm:prSet>
      <dgm:spPr/>
    </dgm:pt>
    <dgm:pt modelId="{A93ABBCC-F914-4EB6-9FF6-B1A093D3880B}" type="pres">
      <dgm:prSet presAssocID="{A84502E4-D591-4592-A35E-51E9BA3B8A48}" presName="parTrans" presStyleLbl="sibTrans2D1" presStyleIdx="4" presStyleCnt="5"/>
      <dgm:spPr/>
    </dgm:pt>
    <dgm:pt modelId="{01F8A986-F788-4F36-BA2A-469C931942EF}" type="pres">
      <dgm:prSet presAssocID="{A84502E4-D591-4592-A35E-51E9BA3B8A48}" presName="connectorText" presStyleLbl="sibTrans2D1" presStyleIdx="4" presStyleCnt="5"/>
      <dgm:spPr/>
    </dgm:pt>
    <dgm:pt modelId="{EFCDD7B2-9B2B-4DB1-8F57-7919F15953AE}" type="pres">
      <dgm:prSet presAssocID="{0E1C668F-538C-4CEA-A312-4205247A3EEB}" presName="node" presStyleLbl="node1" presStyleIdx="4" presStyleCnt="5" custRadScaleRad="104155" custRadScaleInc="-2059">
        <dgm:presLayoutVars>
          <dgm:bulletEnabled val="1"/>
        </dgm:presLayoutVars>
      </dgm:prSet>
      <dgm:spPr/>
    </dgm:pt>
  </dgm:ptLst>
  <dgm:cxnLst>
    <dgm:cxn modelId="{5318EF05-FAA1-40A8-8719-9AFD40979DDD}" type="presOf" srcId="{3FD781E7-566A-46F4-9E57-2216917C0132}" destId="{760D92D2-FC9B-4F8F-BC04-A7543092E0FC}" srcOrd="0" destOrd="0" presId="urn:microsoft.com/office/officeart/2005/8/layout/radial5"/>
    <dgm:cxn modelId="{75C7440A-F330-4413-A101-ECCA9F980AE8}" srcId="{88FEC5ED-202E-4D07-BF72-020431238B6F}" destId="{ACD79A2F-E2FC-4ECF-BF8C-12348DBF7ACE}" srcOrd="0" destOrd="0" parTransId="{7F886EC9-75A5-43B2-94BE-77474A6E6008}" sibTransId="{0BF54F6D-7406-4C03-99FF-076805F2AB66}"/>
    <dgm:cxn modelId="{5B64870B-BF80-4F93-9838-295DBE826E22}" type="presOf" srcId="{34830B7E-BD93-4381-8487-1858DC3D0A58}" destId="{AD76304E-64A3-492D-960D-B7ADA4CB819D}" srcOrd="1" destOrd="0" presId="urn:microsoft.com/office/officeart/2005/8/layout/radial5"/>
    <dgm:cxn modelId="{6851761D-706C-47AA-AA44-07372A45184C}" srcId="{79132165-4126-4ABA-8433-B78B3FD8BAA7}" destId="{E1175BBA-3D95-422C-A739-2BBD02EB310D}" srcOrd="1" destOrd="0" parTransId="{25EE5E3B-215D-48E2-B1D9-4E5CD751385D}" sibTransId="{B234B42F-857F-450F-B833-7D387EBABCEB}"/>
    <dgm:cxn modelId="{E6F95522-291A-41E2-9ECE-B9A66B60013F}" type="presOf" srcId="{C16AE930-A83B-4523-926B-49B0407FF656}" destId="{2A53ECCC-6C85-4C9D-A411-C628273F2083}" srcOrd="0" destOrd="0" presId="urn:microsoft.com/office/officeart/2005/8/layout/radial5"/>
    <dgm:cxn modelId="{920DDF25-CEC0-4051-A808-FA7C6C1ECCA2}" srcId="{88FEC5ED-202E-4D07-BF72-020431238B6F}" destId="{B7C2B834-4C08-4E46-AE46-A094D94D9C6A}" srcOrd="2" destOrd="0" parTransId="{34830B7E-BD93-4381-8487-1858DC3D0A58}" sibTransId="{630D3516-FC63-48C5-A28E-3977DBA45BBB}"/>
    <dgm:cxn modelId="{2C046929-9BF8-4D78-B7F9-EFC3DD2B07EB}" srcId="{D1243C04-FABA-486F-9665-541EF9FA03B9}" destId="{88FEC5ED-202E-4D07-BF72-020431238B6F}" srcOrd="0" destOrd="0" parTransId="{D8A4ECE1-B8B6-4F9F-8B88-1D48A6946A2D}" sibTransId="{CFAF9B9E-F4CD-4177-8503-BE260D4D5968}"/>
    <dgm:cxn modelId="{B6C6DD2C-7DBC-474B-AE37-F561F9197D84}" srcId="{1D511222-1A9B-470E-B569-DF3F265F915E}" destId="{28BE5AD7-ED45-4851-B202-B6BEDCD0F38F}" srcOrd="1" destOrd="0" parTransId="{1B6030FB-87F1-434D-BD85-D3C342C98865}" sibTransId="{06F3FD66-AE75-4808-A21C-9721B9BDE93E}"/>
    <dgm:cxn modelId="{37DEDC2E-AB4F-4F96-A0B4-CE4C8A1FF2AC}" type="presOf" srcId="{34830B7E-BD93-4381-8487-1858DC3D0A58}" destId="{F358B51D-849A-4A98-A331-221EC5E7E77C}" srcOrd="0" destOrd="0" presId="urn:microsoft.com/office/officeart/2005/8/layout/radial5"/>
    <dgm:cxn modelId="{2ECC8830-B069-43DE-AE18-0B7C167EA58F}" srcId="{D1243C04-FABA-486F-9665-541EF9FA03B9}" destId="{1D511222-1A9B-470E-B569-DF3F265F915E}" srcOrd="2" destOrd="0" parTransId="{35761B53-2C51-4A46-A6E1-EC39A67924AD}" sibTransId="{F2C59745-A0CF-47EF-9B00-FAAFDDC023F0}"/>
    <dgm:cxn modelId="{E6092B37-C645-444D-8CB8-BED59A9C5313}" type="presOf" srcId="{7F886EC9-75A5-43B2-94BE-77474A6E6008}" destId="{8B45A937-9A52-47ED-B11F-9AAB252B561B}" srcOrd="0" destOrd="0" presId="urn:microsoft.com/office/officeart/2005/8/layout/radial5"/>
    <dgm:cxn modelId="{B84C6837-571E-4402-BB96-FF9A10E78BD1}" type="presOf" srcId="{305B1876-679F-428D-BC8A-D064A4C41F23}" destId="{0E2FCBE7-4B70-4991-9490-EAC5789F9D19}" srcOrd="1" destOrd="0" presId="urn:microsoft.com/office/officeart/2005/8/layout/radial5"/>
    <dgm:cxn modelId="{0486675C-9E8D-4597-87CE-D41516EB7A67}" srcId="{D1243C04-FABA-486F-9665-541EF9FA03B9}" destId="{EF95AD0F-5964-42A8-B101-2CD018C64130}" srcOrd="3" destOrd="0" parTransId="{E569C68C-EEAA-406D-BA51-0EEFFEC7DB40}" sibTransId="{AF25BB86-C6C9-4E81-93B5-14119842DA71}"/>
    <dgm:cxn modelId="{85C3475F-9A97-414D-AE4A-654255C6C613}" type="presOf" srcId="{88FEC5ED-202E-4D07-BF72-020431238B6F}" destId="{FB83E78A-0F35-4565-9170-5527CD641546}" srcOrd="0" destOrd="0" presId="urn:microsoft.com/office/officeart/2005/8/layout/radial5"/>
    <dgm:cxn modelId="{DD25CD60-E200-4A7E-A325-2F195E328D3E}" srcId="{EF95AD0F-5964-42A8-B101-2CD018C64130}" destId="{54F5B229-2621-4D18-BD32-BCB0EDAA96F6}" srcOrd="3" destOrd="0" parTransId="{D495CE5F-BC90-409C-8D8C-776701427707}" sibTransId="{C817EE20-2C5A-4051-9817-1836C218B27D}"/>
    <dgm:cxn modelId="{52EA9846-87AF-4739-8EFC-B2D4091F501C}" srcId="{1D511222-1A9B-470E-B569-DF3F265F915E}" destId="{FF3D9A72-B04B-4671-BE2F-65BFC30BE781}" srcOrd="0" destOrd="0" parTransId="{6CDAD503-FBC1-43BD-86DE-26C528F07DEA}" sibTransId="{1AE28098-31E8-4BA8-87B3-6AD192C30564}"/>
    <dgm:cxn modelId="{8251B467-D77C-49B4-B069-5ED58D3214FB}" srcId="{EF95AD0F-5964-42A8-B101-2CD018C64130}" destId="{CFA5C7A3-A8ED-447F-98EF-E9CB64E26300}" srcOrd="1" destOrd="0" parTransId="{E814E596-87BF-483F-B7B4-2775616AC54A}" sibTransId="{2D185E9D-8F45-4512-A086-68E402FC40D9}"/>
    <dgm:cxn modelId="{2C78014C-3570-4EF4-A995-5562605E8E24}" srcId="{88FEC5ED-202E-4D07-BF72-020431238B6F}" destId="{0E1C668F-538C-4CEA-A312-4205247A3EEB}" srcOrd="4" destOrd="0" parTransId="{A84502E4-D591-4592-A35E-51E9BA3B8A48}" sibTransId="{3A44840A-169A-4DDF-8EAB-DB259C95A13B}"/>
    <dgm:cxn modelId="{D27CFF6D-0C81-463A-B7A1-94B0F695CD37}" type="presOf" srcId="{7CDAE926-7EF9-4620-9DDA-AACA1789F1B7}" destId="{20B35995-F224-4A3D-86CE-E33D7236CCEF}" srcOrd="0" destOrd="0" presId="urn:microsoft.com/office/officeart/2005/8/layout/radial5"/>
    <dgm:cxn modelId="{A01B4E6F-DA00-4A62-8004-5D31C147C7A4}" srcId="{88FEC5ED-202E-4D07-BF72-020431238B6F}" destId="{3FD781E7-566A-46F4-9E57-2216917C0132}" srcOrd="1" destOrd="0" parTransId="{305B1876-679F-428D-BC8A-D064A4C41F23}" sibTransId="{D78594FF-B3FC-4713-8792-491759AABDB3}"/>
    <dgm:cxn modelId="{1162F850-9EFA-4E77-B895-DAC9832FC90A}" srcId="{79132165-4126-4ABA-8433-B78B3FD8BAA7}" destId="{E81DFCEE-2921-406C-BA95-49BE4AD590A6}" srcOrd="0" destOrd="0" parTransId="{ECCF1CF8-7E58-4342-BCD5-7DC63C2E1CB3}" sibTransId="{7D7631FA-8AEF-4A80-A191-9ED0DD653A46}"/>
    <dgm:cxn modelId="{A1C9E47D-758D-4419-871C-7741400E9BB0}" type="presOf" srcId="{A84502E4-D591-4592-A35E-51E9BA3B8A48}" destId="{A93ABBCC-F914-4EB6-9FF6-B1A093D3880B}" srcOrd="0" destOrd="0" presId="urn:microsoft.com/office/officeart/2005/8/layout/radial5"/>
    <dgm:cxn modelId="{AC57498E-6742-4F62-96B4-FB4D2F60848E}" type="presOf" srcId="{ACD79A2F-E2FC-4ECF-BF8C-12348DBF7ACE}" destId="{8F35BEAA-1047-4965-BB0F-1B5D21F15703}" srcOrd="0" destOrd="0" presId="urn:microsoft.com/office/officeart/2005/8/layout/radial5"/>
    <dgm:cxn modelId="{2C3D8990-1120-4304-ACA0-52B15BC17E07}" srcId="{79132165-4126-4ABA-8433-B78B3FD8BAA7}" destId="{EE09744C-2261-488D-95A7-970780E1B9C4}" srcOrd="3" destOrd="0" parTransId="{09B46ECA-537A-4F49-85EB-92FB1990F29A}" sibTransId="{0E0BCB3A-64A4-4178-9AEF-1C3B4C410FDD}"/>
    <dgm:cxn modelId="{CC352495-E403-4137-A45D-551C6A31FAC5}" type="presOf" srcId="{0E1C668F-538C-4CEA-A312-4205247A3EEB}" destId="{EFCDD7B2-9B2B-4DB1-8F57-7919F15953AE}" srcOrd="0" destOrd="0" presId="urn:microsoft.com/office/officeart/2005/8/layout/radial5"/>
    <dgm:cxn modelId="{3ABB689A-D931-4591-936A-259D32EDDE4C}" srcId="{79132165-4126-4ABA-8433-B78B3FD8BAA7}" destId="{F58CEB64-9DA4-4A0E-9969-5A575B096575}" srcOrd="2" destOrd="0" parTransId="{C1A18503-9FE9-4614-860C-7B2EF7EE7805}" sibTransId="{A64B23E2-4226-427F-8D22-267F3395E174}"/>
    <dgm:cxn modelId="{AF3C65A2-2F40-477B-BFA4-27208B77EE75}" type="presOf" srcId="{B7C2B834-4C08-4E46-AE46-A094D94D9C6A}" destId="{5E5022CE-C8F5-4CE1-8C43-500B3DB62860}" srcOrd="0" destOrd="0" presId="urn:microsoft.com/office/officeart/2005/8/layout/radial5"/>
    <dgm:cxn modelId="{467EDAA8-A565-4676-9978-0C0F28514DE0}" type="presOf" srcId="{C16AE930-A83B-4523-926B-49B0407FF656}" destId="{41A84859-30A5-4554-91D4-8488BD808411}" srcOrd="1" destOrd="0" presId="urn:microsoft.com/office/officeart/2005/8/layout/radial5"/>
    <dgm:cxn modelId="{FE8485BE-EF53-4B80-9BC9-3454AB6A40BC}" type="presOf" srcId="{7F886EC9-75A5-43B2-94BE-77474A6E6008}" destId="{B6D25754-CD54-4C70-ADCB-A3C05F442A16}" srcOrd="1" destOrd="0" presId="urn:microsoft.com/office/officeart/2005/8/layout/radial5"/>
    <dgm:cxn modelId="{E2D0C2BE-A6E2-4F6C-AEAD-86AD1283D401}" srcId="{D1243C04-FABA-486F-9665-541EF9FA03B9}" destId="{79132165-4126-4ABA-8433-B78B3FD8BAA7}" srcOrd="1" destOrd="0" parTransId="{A4ACA309-BF30-43D2-BF23-66E13184E215}" sibTransId="{33015A6A-CD1E-4928-B0EC-308CB42363D6}"/>
    <dgm:cxn modelId="{59017ECB-057C-4239-AA64-F8A32B52E74F}" type="presOf" srcId="{D1243C04-FABA-486F-9665-541EF9FA03B9}" destId="{9734E5CD-9674-48CB-AB53-7248471E703E}" srcOrd="0" destOrd="0" presId="urn:microsoft.com/office/officeart/2005/8/layout/radial5"/>
    <dgm:cxn modelId="{330305DF-2E81-4773-99F1-B3115194FB2E}" srcId="{88FEC5ED-202E-4D07-BF72-020431238B6F}" destId="{7CDAE926-7EF9-4620-9DDA-AACA1789F1B7}" srcOrd="3" destOrd="0" parTransId="{C16AE930-A83B-4523-926B-49B0407FF656}" sibTransId="{1EDCF2EF-8A5B-4E4D-8F5B-C599B8CB6035}"/>
    <dgm:cxn modelId="{4DDD76E0-6A74-4F4E-9966-240637C97BBF}" srcId="{EF95AD0F-5964-42A8-B101-2CD018C64130}" destId="{AC80BF91-980D-4111-850B-B5598ED65D86}" srcOrd="0" destOrd="0" parTransId="{25F9F09E-4BE0-414B-8E78-CC4C4D30C37D}" sibTransId="{729931EF-7E7E-4F72-8E3D-BA13B24C86F7}"/>
    <dgm:cxn modelId="{6CA9B2E6-6FED-4547-A658-553A36E2A113}" type="presOf" srcId="{305B1876-679F-428D-BC8A-D064A4C41F23}" destId="{43DF480D-271F-4529-8815-411C8160105C}" srcOrd="0" destOrd="0" presId="urn:microsoft.com/office/officeart/2005/8/layout/radial5"/>
    <dgm:cxn modelId="{C0E1BEE6-E651-4869-8DF6-484C454B37FB}" type="presOf" srcId="{A84502E4-D591-4592-A35E-51E9BA3B8A48}" destId="{01F8A986-F788-4F36-BA2A-469C931942EF}" srcOrd="1" destOrd="0" presId="urn:microsoft.com/office/officeart/2005/8/layout/radial5"/>
    <dgm:cxn modelId="{2120FDF5-1EEC-4AD6-8B8C-C1E54AAC5A21}" srcId="{1D511222-1A9B-470E-B569-DF3F265F915E}" destId="{A62B6277-6065-47CA-8475-CB5BCCCDAF2D}" srcOrd="2" destOrd="0" parTransId="{CFAC9EFE-5DD6-4FEB-B0B8-E96F295DBF84}" sibTransId="{7B1F3FB7-4ED7-4CE7-8734-F2C6A82A6589}"/>
    <dgm:cxn modelId="{FDD58AFC-31E3-4CD9-BBD8-777F322A2151}" srcId="{EF95AD0F-5964-42A8-B101-2CD018C64130}" destId="{0A9463E6-CD31-4E90-9941-513FE44D08CC}" srcOrd="2" destOrd="0" parTransId="{4FC57D1A-1247-4FC5-B29E-9375B97E9A4D}" sibTransId="{A0A70E5C-0F5B-4627-B492-B2A601C77F45}"/>
    <dgm:cxn modelId="{F98DAFB7-5085-4C92-B08D-B6527F65FDFC}" type="presParOf" srcId="{9734E5CD-9674-48CB-AB53-7248471E703E}" destId="{FB83E78A-0F35-4565-9170-5527CD641546}" srcOrd="0" destOrd="0" presId="urn:microsoft.com/office/officeart/2005/8/layout/radial5"/>
    <dgm:cxn modelId="{53383298-5DD3-4BE9-8D37-16D5FE914DF7}" type="presParOf" srcId="{9734E5CD-9674-48CB-AB53-7248471E703E}" destId="{8B45A937-9A52-47ED-B11F-9AAB252B561B}" srcOrd="1" destOrd="0" presId="urn:microsoft.com/office/officeart/2005/8/layout/radial5"/>
    <dgm:cxn modelId="{E62FE594-3B49-4AF4-9BEE-5F650AF30E5A}" type="presParOf" srcId="{8B45A937-9A52-47ED-B11F-9AAB252B561B}" destId="{B6D25754-CD54-4C70-ADCB-A3C05F442A16}" srcOrd="0" destOrd="0" presId="urn:microsoft.com/office/officeart/2005/8/layout/radial5"/>
    <dgm:cxn modelId="{8891D2D6-4019-478B-8D7A-F46126BEBBC4}" type="presParOf" srcId="{9734E5CD-9674-48CB-AB53-7248471E703E}" destId="{8F35BEAA-1047-4965-BB0F-1B5D21F15703}" srcOrd="2" destOrd="0" presId="urn:microsoft.com/office/officeart/2005/8/layout/radial5"/>
    <dgm:cxn modelId="{CE6D8A67-95E7-40BB-A388-AE0060D50E4F}" type="presParOf" srcId="{9734E5CD-9674-48CB-AB53-7248471E703E}" destId="{43DF480D-271F-4529-8815-411C8160105C}" srcOrd="3" destOrd="0" presId="urn:microsoft.com/office/officeart/2005/8/layout/radial5"/>
    <dgm:cxn modelId="{4C58BC10-D401-4708-855A-7D734BF1011C}" type="presParOf" srcId="{43DF480D-271F-4529-8815-411C8160105C}" destId="{0E2FCBE7-4B70-4991-9490-EAC5789F9D19}" srcOrd="0" destOrd="0" presId="urn:microsoft.com/office/officeart/2005/8/layout/radial5"/>
    <dgm:cxn modelId="{36B6B1CD-4976-47FC-975D-A5B36C4B4AF9}" type="presParOf" srcId="{9734E5CD-9674-48CB-AB53-7248471E703E}" destId="{760D92D2-FC9B-4F8F-BC04-A7543092E0FC}" srcOrd="4" destOrd="0" presId="urn:microsoft.com/office/officeart/2005/8/layout/radial5"/>
    <dgm:cxn modelId="{D08C1B83-8264-49B4-8454-1BEECFA3EA08}" type="presParOf" srcId="{9734E5CD-9674-48CB-AB53-7248471E703E}" destId="{F358B51D-849A-4A98-A331-221EC5E7E77C}" srcOrd="5" destOrd="0" presId="urn:microsoft.com/office/officeart/2005/8/layout/radial5"/>
    <dgm:cxn modelId="{3F68942A-ED8D-4311-9D45-A281055023AE}" type="presParOf" srcId="{F358B51D-849A-4A98-A331-221EC5E7E77C}" destId="{AD76304E-64A3-492D-960D-B7ADA4CB819D}" srcOrd="0" destOrd="0" presId="urn:microsoft.com/office/officeart/2005/8/layout/radial5"/>
    <dgm:cxn modelId="{6082584B-2ECE-4C7A-B73D-37397F6A66B9}" type="presParOf" srcId="{9734E5CD-9674-48CB-AB53-7248471E703E}" destId="{5E5022CE-C8F5-4CE1-8C43-500B3DB62860}" srcOrd="6" destOrd="0" presId="urn:microsoft.com/office/officeart/2005/8/layout/radial5"/>
    <dgm:cxn modelId="{8AE02860-A418-441E-8ACA-36AA8DF08851}" type="presParOf" srcId="{9734E5CD-9674-48CB-AB53-7248471E703E}" destId="{2A53ECCC-6C85-4C9D-A411-C628273F2083}" srcOrd="7" destOrd="0" presId="urn:microsoft.com/office/officeart/2005/8/layout/radial5"/>
    <dgm:cxn modelId="{D98D1F0A-9078-46B9-9B18-879E713CC073}" type="presParOf" srcId="{2A53ECCC-6C85-4C9D-A411-C628273F2083}" destId="{41A84859-30A5-4554-91D4-8488BD808411}" srcOrd="0" destOrd="0" presId="urn:microsoft.com/office/officeart/2005/8/layout/radial5"/>
    <dgm:cxn modelId="{F255CF6C-13C5-4DC1-8C9F-7346E78BC6DD}" type="presParOf" srcId="{9734E5CD-9674-48CB-AB53-7248471E703E}" destId="{20B35995-F224-4A3D-86CE-E33D7236CCEF}" srcOrd="8" destOrd="0" presId="urn:microsoft.com/office/officeart/2005/8/layout/radial5"/>
    <dgm:cxn modelId="{9B715C4C-A87D-4EF0-A6B8-D3B1C5BC32BF}" type="presParOf" srcId="{9734E5CD-9674-48CB-AB53-7248471E703E}" destId="{A93ABBCC-F914-4EB6-9FF6-B1A093D3880B}" srcOrd="9" destOrd="0" presId="urn:microsoft.com/office/officeart/2005/8/layout/radial5"/>
    <dgm:cxn modelId="{75D834A5-E18F-40D4-B602-250A7FB9C15B}" type="presParOf" srcId="{A93ABBCC-F914-4EB6-9FF6-B1A093D3880B}" destId="{01F8A986-F788-4F36-BA2A-469C931942EF}" srcOrd="0" destOrd="0" presId="urn:microsoft.com/office/officeart/2005/8/layout/radial5"/>
    <dgm:cxn modelId="{6A5A28F5-AF05-4028-9349-FB46C920109B}" type="presParOf" srcId="{9734E5CD-9674-48CB-AB53-7248471E703E}" destId="{EFCDD7B2-9B2B-4DB1-8F57-7919F15953AE}" srcOrd="10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CD62EBB-8D5D-4B08-8F38-52F4FBA83A7C}" type="doc">
      <dgm:prSet loTypeId="urn:microsoft.com/office/officeart/2005/8/layout/hList2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de-AT"/>
        </a:p>
      </dgm:t>
    </dgm:pt>
    <dgm:pt modelId="{2F3E1DB9-21B9-46DA-9EFF-1A20FFAAB359}">
      <dgm:prSet phldrT="[Text]"/>
      <dgm:spPr/>
      <dgm:t>
        <a:bodyPr/>
        <a:lstStyle/>
        <a:p>
          <a:r>
            <a:rPr lang="sr-Latn-ME" dirty="0">
              <a:solidFill>
                <a:srgbClr val="C00000"/>
              </a:solidFill>
            </a:rPr>
            <a:t>Start</a:t>
          </a:r>
          <a:r>
            <a:rPr lang="de-AT" dirty="0">
              <a:solidFill>
                <a:srgbClr val="C00000"/>
              </a:solidFill>
            </a:rPr>
            <a:t> CAF-</a:t>
          </a:r>
          <a:r>
            <a:rPr lang="sr-Latn-ME" dirty="0">
              <a:solidFill>
                <a:srgbClr val="C00000"/>
              </a:solidFill>
            </a:rPr>
            <a:t>p</a:t>
          </a:r>
          <a:r>
            <a:rPr lang="de-AT" dirty="0">
              <a:solidFill>
                <a:srgbClr val="C00000"/>
              </a:solidFill>
            </a:rPr>
            <a:t>rogram</a:t>
          </a:r>
          <a:r>
            <a:rPr lang="sr-Latn-ME" dirty="0">
              <a:solidFill>
                <a:srgbClr val="C00000"/>
              </a:solidFill>
            </a:rPr>
            <a:t>me</a:t>
          </a:r>
          <a:endParaRPr lang="de-AT" dirty="0">
            <a:solidFill>
              <a:srgbClr val="C00000"/>
            </a:solidFill>
          </a:endParaRPr>
        </a:p>
      </dgm:t>
    </dgm:pt>
    <dgm:pt modelId="{EC92505A-8EC4-46E7-B3D9-21982A6E5F4D}" type="parTrans" cxnId="{D9A9768D-DC06-4516-BBB0-74DA9F4CDD81}">
      <dgm:prSet/>
      <dgm:spPr/>
      <dgm:t>
        <a:bodyPr/>
        <a:lstStyle/>
        <a:p>
          <a:endParaRPr lang="de-AT"/>
        </a:p>
      </dgm:t>
    </dgm:pt>
    <dgm:pt modelId="{6FA1C83E-EF25-4452-810F-273F3441012C}" type="sibTrans" cxnId="{D9A9768D-DC06-4516-BBB0-74DA9F4CDD81}">
      <dgm:prSet/>
      <dgm:spPr/>
      <dgm:t>
        <a:bodyPr/>
        <a:lstStyle/>
        <a:p>
          <a:endParaRPr lang="de-AT"/>
        </a:p>
      </dgm:t>
    </dgm:pt>
    <dgm:pt modelId="{9AE5DC31-0A7D-4857-8655-5E9A0EE7F842}">
      <dgm:prSet phldrT="[Text]"/>
      <dgm:spPr/>
      <dgm:t>
        <a:bodyPr/>
        <a:lstStyle/>
        <a:p>
          <a:r>
            <a:rPr lang="de-AT" dirty="0">
              <a:solidFill>
                <a:srgbClr val="C00000"/>
              </a:solidFill>
            </a:rPr>
            <a:t>CAF-</a:t>
          </a:r>
          <a:r>
            <a:rPr lang="sr-Latn-ME" dirty="0">
              <a:solidFill>
                <a:srgbClr val="C00000"/>
              </a:solidFill>
            </a:rPr>
            <a:t>self assesment</a:t>
          </a:r>
          <a:endParaRPr lang="de-AT" dirty="0">
            <a:solidFill>
              <a:srgbClr val="C00000"/>
            </a:solidFill>
          </a:endParaRPr>
        </a:p>
      </dgm:t>
    </dgm:pt>
    <dgm:pt modelId="{5FD99FDB-25D7-4611-ABEB-D69D834C52C9}" type="parTrans" cxnId="{8028B21E-05E4-4443-8970-5A3867B55E11}">
      <dgm:prSet/>
      <dgm:spPr/>
      <dgm:t>
        <a:bodyPr/>
        <a:lstStyle/>
        <a:p>
          <a:endParaRPr lang="de-AT"/>
        </a:p>
      </dgm:t>
    </dgm:pt>
    <dgm:pt modelId="{BBDC00B1-43E6-4856-9307-B486B506670B}" type="sibTrans" cxnId="{8028B21E-05E4-4443-8970-5A3867B55E11}">
      <dgm:prSet/>
      <dgm:spPr/>
      <dgm:t>
        <a:bodyPr/>
        <a:lstStyle/>
        <a:p>
          <a:endParaRPr lang="de-AT"/>
        </a:p>
      </dgm:t>
    </dgm:pt>
    <dgm:pt modelId="{43192233-6E78-46E0-9BDC-D527D494FF14}">
      <dgm:prSet phldrT="[Text]" custT="1"/>
      <dgm:spPr>
        <a:solidFill>
          <a:schemeClr val="accent3">
            <a:lumMod val="50000"/>
          </a:schemeClr>
        </a:solidFill>
      </dgm:spPr>
      <dgm:t>
        <a:bodyPr/>
        <a:lstStyle/>
        <a:p>
          <a:r>
            <a:rPr lang="bs-Latn-BA" sz="2000" dirty="0"/>
            <a:t>CAF Team training</a:t>
          </a:r>
          <a:endParaRPr lang="de-AT" sz="2000" dirty="0"/>
        </a:p>
      </dgm:t>
    </dgm:pt>
    <dgm:pt modelId="{B319B526-928D-4C67-A847-B70F062CCDFB}" type="parTrans" cxnId="{A2512F96-D7EF-4283-BD9C-E8515EBD1A8A}">
      <dgm:prSet/>
      <dgm:spPr/>
      <dgm:t>
        <a:bodyPr/>
        <a:lstStyle/>
        <a:p>
          <a:endParaRPr lang="de-AT"/>
        </a:p>
      </dgm:t>
    </dgm:pt>
    <dgm:pt modelId="{27D89366-4627-4E2C-AFB9-274B9C4440B9}" type="sibTrans" cxnId="{A2512F96-D7EF-4283-BD9C-E8515EBD1A8A}">
      <dgm:prSet/>
      <dgm:spPr/>
      <dgm:t>
        <a:bodyPr/>
        <a:lstStyle/>
        <a:p>
          <a:endParaRPr lang="de-AT"/>
        </a:p>
      </dgm:t>
    </dgm:pt>
    <dgm:pt modelId="{2D72C29C-339B-4561-A5B0-EE3FB61EF721}">
      <dgm:prSet phldrT="[Text]"/>
      <dgm:spPr/>
      <dgm:t>
        <a:bodyPr/>
        <a:lstStyle/>
        <a:p>
          <a:r>
            <a:rPr lang="de-AT" dirty="0">
              <a:solidFill>
                <a:srgbClr val="C00000"/>
              </a:solidFill>
            </a:rPr>
            <a:t>CAF-</a:t>
          </a:r>
          <a:r>
            <a:rPr lang="sr-Latn-ME" dirty="0">
              <a:solidFill>
                <a:srgbClr val="C00000"/>
              </a:solidFill>
            </a:rPr>
            <a:t>Improvement Plan</a:t>
          </a:r>
          <a:endParaRPr lang="de-AT" dirty="0">
            <a:solidFill>
              <a:srgbClr val="C00000"/>
            </a:solidFill>
          </a:endParaRPr>
        </a:p>
      </dgm:t>
    </dgm:pt>
    <dgm:pt modelId="{FFBB2060-A442-4199-A428-67F13CB6792F}" type="parTrans" cxnId="{79985FF5-7D1A-4AF4-BF91-69EFA14E5FCB}">
      <dgm:prSet/>
      <dgm:spPr/>
      <dgm:t>
        <a:bodyPr/>
        <a:lstStyle/>
        <a:p>
          <a:endParaRPr lang="de-AT"/>
        </a:p>
      </dgm:t>
    </dgm:pt>
    <dgm:pt modelId="{DF117EDD-E245-457B-94D9-6FE67F660C2C}" type="sibTrans" cxnId="{79985FF5-7D1A-4AF4-BF91-69EFA14E5FCB}">
      <dgm:prSet/>
      <dgm:spPr/>
      <dgm:t>
        <a:bodyPr/>
        <a:lstStyle/>
        <a:p>
          <a:endParaRPr lang="de-AT"/>
        </a:p>
      </dgm:t>
    </dgm:pt>
    <dgm:pt modelId="{D1EB2F7F-D3F2-47F3-BE2B-190E038A4DB7}">
      <dgm:prSet phldrT="[Text]"/>
      <dgm:spPr>
        <a:solidFill>
          <a:schemeClr val="accent3">
            <a:lumMod val="50000"/>
          </a:schemeClr>
        </a:solidFill>
      </dgm:spPr>
      <dgm:t>
        <a:bodyPr/>
        <a:lstStyle/>
        <a:p>
          <a:endParaRPr lang="de-AT" sz="1200" dirty="0"/>
        </a:p>
      </dgm:t>
    </dgm:pt>
    <dgm:pt modelId="{DBF84BB2-31E5-4A26-A702-DD21F5EF8123}" type="parTrans" cxnId="{32C02736-859D-4AF8-8A59-61942F4A1BE7}">
      <dgm:prSet/>
      <dgm:spPr/>
      <dgm:t>
        <a:bodyPr/>
        <a:lstStyle/>
        <a:p>
          <a:endParaRPr lang="de-AT"/>
        </a:p>
      </dgm:t>
    </dgm:pt>
    <dgm:pt modelId="{FD1BC960-BD33-4514-8A9F-B88FF574D189}" type="sibTrans" cxnId="{32C02736-859D-4AF8-8A59-61942F4A1BE7}">
      <dgm:prSet/>
      <dgm:spPr/>
      <dgm:t>
        <a:bodyPr/>
        <a:lstStyle/>
        <a:p>
          <a:endParaRPr lang="de-AT"/>
        </a:p>
      </dgm:t>
    </dgm:pt>
    <dgm:pt modelId="{280E991D-262E-41E9-9151-4D4C632E6572}">
      <dgm:prSet phldrT="[Text]" custT="1"/>
      <dgm:spPr>
        <a:solidFill>
          <a:schemeClr val="accent3">
            <a:lumMod val="50000"/>
          </a:schemeClr>
        </a:solidFill>
      </dgm:spPr>
      <dgm:t>
        <a:bodyPr/>
        <a:lstStyle/>
        <a:p>
          <a:r>
            <a:rPr lang="de-AT" sz="2000" dirty="0"/>
            <a:t>„</a:t>
          </a:r>
          <a:r>
            <a:rPr lang="sr-Latn-ME" sz="2000" dirty="0"/>
            <a:t>Individual Self- Assessment</a:t>
          </a:r>
          <a:r>
            <a:rPr lang="de-AT" sz="2000" dirty="0"/>
            <a:t>“</a:t>
          </a:r>
        </a:p>
      </dgm:t>
    </dgm:pt>
    <dgm:pt modelId="{9F485C78-C302-4F24-8D9B-983AB400F529}" type="parTrans" cxnId="{58B824BF-5632-4ABD-8065-5C04221CC602}">
      <dgm:prSet/>
      <dgm:spPr/>
      <dgm:t>
        <a:bodyPr/>
        <a:lstStyle/>
        <a:p>
          <a:endParaRPr lang="de-AT"/>
        </a:p>
      </dgm:t>
    </dgm:pt>
    <dgm:pt modelId="{F4245428-2418-46B8-A79C-CF9A591D4819}" type="sibTrans" cxnId="{58B824BF-5632-4ABD-8065-5C04221CC602}">
      <dgm:prSet/>
      <dgm:spPr/>
      <dgm:t>
        <a:bodyPr/>
        <a:lstStyle/>
        <a:p>
          <a:endParaRPr lang="de-AT"/>
        </a:p>
      </dgm:t>
    </dgm:pt>
    <dgm:pt modelId="{814843D1-E15C-4D2D-A82E-AC6697B1C29F}">
      <dgm:prSet phldrT="[Text]" custT="1"/>
      <dgm:spPr>
        <a:solidFill>
          <a:schemeClr val="accent3">
            <a:lumMod val="50000"/>
          </a:schemeClr>
        </a:solidFill>
      </dgm:spPr>
      <dgm:t>
        <a:bodyPr/>
        <a:lstStyle/>
        <a:p>
          <a:r>
            <a:rPr lang="sr-Latn-ME" sz="2000" dirty="0"/>
            <a:t>Workshop Consensus</a:t>
          </a:r>
          <a:endParaRPr lang="de-AT" sz="2000" dirty="0"/>
        </a:p>
      </dgm:t>
    </dgm:pt>
    <dgm:pt modelId="{411ADE2A-25B7-461F-BCA0-A741FFAB7DA2}" type="parTrans" cxnId="{ED5BF112-86EF-421B-876E-1D75BE562EC1}">
      <dgm:prSet/>
      <dgm:spPr/>
      <dgm:t>
        <a:bodyPr/>
        <a:lstStyle/>
        <a:p>
          <a:endParaRPr lang="de-AT"/>
        </a:p>
      </dgm:t>
    </dgm:pt>
    <dgm:pt modelId="{F3CABD3A-8771-4ABB-AB5E-C40B32F4FD8F}" type="sibTrans" cxnId="{ED5BF112-86EF-421B-876E-1D75BE562EC1}">
      <dgm:prSet/>
      <dgm:spPr/>
      <dgm:t>
        <a:bodyPr/>
        <a:lstStyle/>
        <a:p>
          <a:endParaRPr lang="de-AT"/>
        </a:p>
      </dgm:t>
    </dgm:pt>
    <dgm:pt modelId="{4ED9C66D-118F-4E33-A8AA-3E7247172F62}">
      <dgm:prSet phldrT="[Text]" custT="1"/>
      <dgm:spPr>
        <a:solidFill>
          <a:schemeClr val="accent3">
            <a:lumMod val="50000"/>
          </a:schemeClr>
        </a:solidFill>
      </dgm:spPr>
      <dgm:t>
        <a:bodyPr/>
        <a:lstStyle/>
        <a:p>
          <a:r>
            <a:rPr lang="sr-Latn-ME" sz="2000" dirty="0"/>
            <a:t>Improvement Plan-Implementation</a:t>
          </a:r>
          <a:endParaRPr lang="de-AT" sz="2000" dirty="0"/>
        </a:p>
      </dgm:t>
    </dgm:pt>
    <dgm:pt modelId="{42BBEA36-FB0B-4B86-BB86-244D11B126BC}" type="parTrans" cxnId="{158FEFBE-5DF0-4960-A2B2-33428EA224D3}">
      <dgm:prSet/>
      <dgm:spPr/>
      <dgm:t>
        <a:bodyPr/>
        <a:lstStyle/>
        <a:p>
          <a:endParaRPr lang="de-AT"/>
        </a:p>
      </dgm:t>
    </dgm:pt>
    <dgm:pt modelId="{61FB5ABF-324B-45DD-9F20-B18D86D0D2D8}" type="sibTrans" cxnId="{158FEFBE-5DF0-4960-A2B2-33428EA224D3}">
      <dgm:prSet/>
      <dgm:spPr/>
      <dgm:t>
        <a:bodyPr/>
        <a:lstStyle/>
        <a:p>
          <a:endParaRPr lang="de-AT"/>
        </a:p>
      </dgm:t>
    </dgm:pt>
    <dgm:pt modelId="{4E4AC4C0-8C8F-4A4D-AB47-EAFC6E9FB52C}">
      <dgm:prSet phldrT="[Text]"/>
      <dgm:spPr>
        <a:solidFill>
          <a:schemeClr val="accent3">
            <a:lumMod val="50000"/>
          </a:schemeClr>
        </a:solidFill>
      </dgm:spPr>
      <dgm:t>
        <a:bodyPr/>
        <a:lstStyle/>
        <a:p>
          <a:endParaRPr lang="de-AT" sz="1200" dirty="0"/>
        </a:p>
      </dgm:t>
    </dgm:pt>
    <dgm:pt modelId="{7FAC501D-A4F2-4C3A-B9E3-97AFA531AED4}" type="parTrans" cxnId="{C8052F75-EDE2-43CA-994F-086D7BD5D465}">
      <dgm:prSet/>
      <dgm:spPr/>
      <dgm:t>
        <a:bodyPr/>
        <a:lstStyle/>
        <a:p>
          <a:endParaRPr lang="de-AT"/>
        </a:p>
      </dgm:t>
    </dgm:pt>
    <dgm:pt modelId="{746EEDCD-CE3F-4CD6-ACF7-9199C6C4C696}" type="sibTrans" cxnId="{C8052F75-EDE2-43CA-994F-086D7BD5D465}">
      <dgm:prSet/>
      <dgm:spPr/>
      <dgm:t>
        <a:bodyPr/>
        <a:lstStyle/>
        <a:p>
          <a:endParaRPr lang="de-AT"/>
        </a:p>
      </dgm:t>
    </dgm:pt>
    <dgm:pt modelId="{B9D625BA-D9BA-4DC1-9AB5-2CE10D0158D4}">
      <dgm:prSet phldrT="[Text]"/>
      <dgm:spPr>
        <a:solidFill>
          <a:schemeClr val="accent3">
            <a:lumMod val="50000"/>
          </a:schemeClr>
        </a:solidFill>
      </dgm:spPr>
      <dgm:t>
        <a:bodyPr/>
        <a:lstStyle/>
        <a:p>
          <a:endParaRPr lang="de-AT" sz="1200" dirty="0"/>
        </a:p>
      </dgm:t>
    </dgm:pt>
    <dgm:pt modelId="{270C4651-8F43-42E3-A344-F85D02451696}" type="parTrans" cxnId="{C552C117-73D5-43A0-8DD3-DF7692ED2ACB}">
      <dgm:prSet/>
      <dgm:spPr/>
      <dgm:t>
        <a:bodyPr/>
        <a:lstStyle/>
        <a:p>
          <a:endParaRPr lang="de-AT"/>
        </a:p>
      </dgm:t>
    </dgm:pt>
    <dgm:pt modelId="{105B965D-6ED3-414D-AD1A-ED012B402DEE}" type="sibTrans" cxnId="{C552C117-73D5-43A0-8DD3-DF7692ED2ACB}">
      <dgm:prSet/>
      <dgm:spPr/>
      <dgm:t>
        <a:bodyPr/>
        <a:lstStyle/>
        <a:p>
          <a:endParaRPr lang="de-AT"/>
        </a:p>
      </dgm:t>
    </dgm:pt>
    <dgm:pt modelId="{ABDE2ADD-D7A6-4AD5-B853-2C389E046BE8}">
      <dgm:prSet phldrT="[Text]" custT="1"/>
      <dgm:spPr>
        <a:solidFill>
          <a:schemeClr val="accent3">
            <a:lumMod val="50000"/>
          </a:schemeClr>
        </a:solidFill>
      </dgm:spPr>
      <dgm:t>
        <a:bodyPr/>
        <a:lstStyle/>
        <a:p>
          <a:r>
            <a:rPr lang="bs-Latn-BA" sz="2000" dirty="0"/>
            <a:t>Effective </a:t>
          </a:r>
          <a:r>
            <a:rPr lang="de-AT" sz="2000" dirty="0"/>
            <a:t>CAF-</a:t>
          </a:r>
          <a:r>
            <a:rPr lang="sr-Latn-ME" sz="2000" dirty="0"/>
            <a:t>user</a:t>
          </a:r>
          <a:endParaRPr lang="de-AT" sz="2000" dirty="0"/>
        </a:p>
      </dgm:t>
    </dgm:pt>
    <dgm:pt modelId="{A3EFF8B6-A48F-4E58-82D7-D564154FC931}" type="parTrans" cxnId="{AA908F2B-29C5-484C-ABD0-4D04F07BA23F}">
      <dgm:prSet/>
      <dgm:spPr/>
      <dgm:t>
        <a:bodyPr/>
        <a:lstStyle/>
        <a:p>
          <a:endParaRPr lang="de-AT"/>
        </a:p>
      </dgm:t>
    </dgm:pt>
    <dgm:pt modelId="{C13EBC71-81E8-4AB4-AB4C-85AD914F4B4C}" type="sibTrans" cxnId="{AA908F2B-29C5-484C-ABD0-4D04F07BA23F}">
      <dgm:prSet/>
      <dgm:spPr/>
      <dgm:t>
        <a:bodyPr/>
        <a:lstStyle/>
        <a:p>
          <a:endParaRPr lang="de-AT"/>
        </a:p>
      </dgm:t>
    </dgm:pt>
    <dgm:pt modelId="{F6F5BFDA-9DED-4341-947A-BE4A6A556A70}">
      <dgm:prSet phldrT="[Text]" custT="1"/>
      <dgm:spPr>
        <a:solidFill>
          <a:schemeClr val="accent3">
            <a:lumMod val="50000"/>
          </a:schemeClr>
        </a:solidFill>
      </dgm:spPr>
      <dgm:t>
        <a:bodyPr/>
        <a:lstStyle/>
        <a:p>
          <a:r>
            <a:rPr lang="sr-Latn-ME" sz="2000" dirty="0"/>
            <a:t>Self-Assessment Report</a:t>
          </a:r>
          <a:endParaRPr lang="de-AT" sz="2000" dirty="0"/>
        </a:p>
      </dgm:t>
    </dgm:pt>
    <dgm:pt modelId="{B7E6218B-0FBA-4D0F-B11F-12E411A400E1}" type="parTrans" cxnId="{BE0D2A8F-82B9-4E2C-BEE9-4BD6126F179B}">
      <dgm:prSet/>
      <dgm:spPr/>
      <dgm:t>
        <a:bodyPr/>
        <a:lstStyle/>
        <a:p>
          <a:endParaRPr lang="de-AT"/>
        </a:p>
      </dgm:t>
    </dgm:pt>
    <dgm:pt modelId="{FD912719-C741-48B0-9FFC-7B9E824E1742}" type="sibTrans" cxnId="{BE0D2A8F-82B9-4E2C-BEE9-4BD6126F179B}">
      <dgm:prSet/>
      <dgm:spPr/>
      <dgm:t>
        <a:bodyPr/>
        <a:lstStyle/>
        <a:p>
          <a:endParaRPr lang="de-AT"/>
        </a:p>
      </dgm:t>
    </dgm:pt>
    <dgm:pt modelId="{24BBCD6E-A92C-4E73-81F7-EAD281BE06CF}">
      <dgm:prSet phldrT="[Text]" custT="1"/>
      <dgm:spPr>
        <a:solidFill>
          <a:schemeClr val="accent3">
            <a:lumMod val="50000"/>
          </a:schemeClr>
        </a:solidFill>
      </dgm:spPr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sr-Latn-ME" sz="2000" dirty="0">
              <a:solidFill>
                <a:schemeClr val="bg1"/>
              </a:solidFill>
            </a:rPr>
            <a:t>  Prject design</a:t>
          </a:r>
          <a:endParaRPr lang="de-AT" sz="2000" dirty="0">
            <a:solidFill>
              <a:schemeClr val="bg1"/>
            </a:solidFill>
          </a:endParaRPr>
        </a:p>
      </dgm:t>
    </dgm:pt>
    <dgm:pt modelId="{895A17DF-7434-4E97-AEEB-97D7699FEE0F}" type="parTrans" cxnId="{EE2A19B1-839C-4C81-8653-BED15626E0FF}">
      <dgm:prSet/>
      <dgm:spPr/>
      <dgm:t>
        <a:bodyPr/>
        <a:lstStyle/>
        <a:p>
          <a:endParaRPr lang="de-AT"/>
        </a:p>
      </dgm:t>
    </dgm:pt>
    <dgm:pt modelId="{BFE47F1C-79DA-4433-9C2C-8B674AFB208F}" type="sibTrans" cxnId="{EE2A19B1-839C-4C81-8653-BED15626E0FF}">
      <dgm:prSet/>
      <dgm:spPr/>
      <dgm:t>
        <a:bodyPr/>
        <a:lstStyle/>
        <a:p>
          <a:endParaRPr lang="de-AT"/>
        </a:p>
      </dgm:t>
    </dgm:pt>
    <dgm:pt modelId="{2B17BE6D-5C79-4B08-9AC3-03973E764443}">
      <dgm:prSet phldrT="[Text]" custT="1"/>
      <dgm:spPr>
        <a:solidFill>
          <a:schemeClr val="accent3">
            <a:lumMod val="50000"/>
          </a:schemeClr>
        </a:solidFill>
      </dgm:spPr>
      <dgm:t>
        <a:bodyPr/>
        <a:lstStyle/>
        <a:p>
          <a:r>
            <a:rPr lang="sr-Latn-ME" sz="2000" dirty="0"/>
            <a:t>Improvement Plan- Workshop</a:t>
          </a:r>
          <a:endParaRPr lang="de-AT" sz="2000" dirty="0"/>
        </a:p>
      </dgm:t>
    </dgm:pt>
    <dgm:pt modelId="{BAFF4B1D-818F-4074-8700-7461EAF6B0D1}" type="parTrans" cxnId="{3DCC49A1-2E71-4D9A-97AC-375A9D63BE12}">
      <dgm:prSet/>
      <dgm:spPr/>
      <dgm:t>
        <a:bodyPr/>
        <a:lstStyle/>
        <a:p>
          <a:endParaRPr lang="de-AT"/>
        </a:p>
      </dgm:t>
    </dgm:pt>
    <dgm:pt modelId="{61B4B1BC-6A08-4E28-A1CD-953EEE7AB473}" type="sibTrans" cxnId="{3DCC49A1-2E71-4D9A-97AC-375A9D63BE12}">
      <dgm:prSet/>
      <dgm:spPr/>
      <dgm:t>
        <a:bodyPr/>
        <a:lstStyle/>
        <a:p>
          <a:endParaRPr lang="de-AT"/>
        </a:p>
      </dgm:t>
    </dgm:pt>
    <dgm:pt modelId="{762503AE-F542-4F44-81D0-E0F5E73E01F9}">
      <dgm:prSet custT="1"/>
      <dgm:spPr>
        <a:solidFill>
          <a:schemeClr val="accent3">
            <a:lumMod val="50000"/>
          </a:schemeClr>
        </a:solidFill>
      </dgm:spPr>
      <dgm:t>
        <a:bodyPr/>
        <a:lstStyle/>
        <a:p>
          <a:r>
            <a:rPr lang="sr-Latn-ME" sz="2000" dirty="0">
              <a:solidFill>
                <a:schemeClr val="bg1"/>
              </a:solidFill>
            </a:rPr>
            <a:t>Initial workshop</a:t>
          </a:r>
          <a:endParaRPr lang="de-AT" sz="2000" dirty="0">
            <a:solidFill>
              <a:schemeClr val="bg1"/>
            </a:solidFill>
          </a:endParaRPr>
        </a:p>
      </dgm:t>
    </dgm:pt>
    <dgm:pt modelId="{27FAD091-A5C3-4893-8E17-BEE878288C8B}" type="parTrans" cxnId="{EC49CFD0-13A5-4B17-9CA4-4B2DEE9B2019}">
      <dgm:prSet/>
      <dgm:spPr/>
      <dgm:t>
        <a:bodyPr/>
        <a:lstStyle/>
        <a:p>
          <a:endParaRPr lang="de-AT"/>
        </a:p>
      </dgm:t>
    </dgm:pt>
    <dgm:pt modelId="{8FB1BE47-A9BD-486A-939F-D08B4108EF0E}" type="sibTrans" cxnId="{EC49CFD0-13A5-4B17-9CA4-4B2DEE9B2019}">
      <dgm:prSet/>
      <dgm:spPr/>
      <dgm:t>
        <a:bodyPr/>
        <a:lstStyle/>
        <a:p>
          <a:endParaRPr lang="de-AT"/>
        </a:p>
      </dgm:t>
    </dgm:pt>
    <dgm:pt modelId="{DFC0FEBE-7CB3-4C15-95C8-8188B4E9B03A}">
      <dgm:prSet custT="1"/>
      <dgm:spPr>
        <a:solidFill>
          <a:schemeClr val="accent3">
            <a:lumMod val="50000"/>
          </a:schemeClr>
        </a:solidFill>
      </dgm:spPr>
      <dgm:t>
        <a:bodyPr/>
        <a:lstStyle/>
        <a:p>
          <a:r>
            <a:rPr lang="sr-Latn-ME" sz="2000" dirty="0">
              <a:solidFill>
                <a:schemeClr val="bg1"/>
              </a:solidFill>
            </a:rPr>
            <a:t>Communication plan</a:t>
          </a:r>
          <a:endParaRPr lang="de-AT" sz="2000" dirty="0">
            <a:solidFill>
              <a:schemeClr val="bg1"/>
            </a:solidFill>
          </a:endParaRPr>
        </a:p>
      </dgm:t>
    </dgm:pt>
    <dgm:pt modelId="{18966958-DC0A-4B31-8EFB-5CEB2996387D}" type="parTrans" cxnId="{F4465A20-3C09-4AC0-ADEC-0CD1F941DAF5}">
      <dgm:prSet/>
      <dgm:spPr/>
      <dgm:t>
        <a:bodyPr/>
        <a:lstStyle/>
        <a:p>
          <a:endParaRPr lang="de-AT"/>
        </a:p>
      </dgm:t>
    </dgm:pt>
    <dgm:pt modelId="{EC4021A3-2CDF-4F8F-AEF9-B45E6CED5A3B}" type="sibTrans" cxnId="{F4465A20-3C09-4AC0-ADEC-0CD1F941DAF5}">
      <dgm:prSet/>
      <dgm:spPr/>
      <dgm:t>
        <a:bodyPr/>
        <a:lstStyle/>
        <a:p>
          <a:endParaRPr lang="de-AT"/>
        </a:p>
      </dgm:t>
    </dgm:pt>
    <dgm:pt modelId="{8E17D7CC-2303-4F12-B79D-0AF7267FEF5E}">
      <dgm:prSet custT="1"/>
      <dgm:spPr>
        <a:solidFill>
          <a:schemeClr val="accent3">
            <a:lumMod val="50000"/>
          </a:schemeClr>
        </a:solidFill>
      </dgm:spPr>
      <dgm:t>
        <a:bodyPr/>
        <a:lstStyle/>
        <a:p>
          <a:r>
            <a:rPr lang="de-AT" sz="2000" dirty="0">
              <a:solidFill>
                <a:schemeClr val="bg1"/>
              </a:solidFill>
            </a:rPr>
            <a:t>CAF-</a:t>
          </a:r>
          <a:r>
            <a:rPr lang="sr-Latn-ME" sz="2000" dirty="0">
              <a:solidFill>
                <a:schemeClr val="bg1"/>
              </a:solidFill>
            </a:rPr>
            <a:t>adjusting</a:t>
          </a:r>
          <a:endParaRPr lang="de-AT" sz="2000" dirty="0">
            <a:solidFill>
              <a:schemeClr val="bg1"/>
            </a:solidFill>
          </a:endParaRPr>
        </a:p>
      </dgm:t>
    </dgm:pt>
    <dgm:pt modelId="{3469AF9F-4472-45AF-A15C-F74B0F3AD1F1}" type="parTrans" cxnId="{E90606C9-D3F4-4639-8AD0-9FD88C0C7E95}">
      <dgm:prSet/>
      <dgm:spPr/>
      <dgm:t>
        <a:bodyPr/>
        <a:lstStyle/>
        <a:p>
          <a:endParaRPr lang="de-AT"/>
        </a:p>
      </dgm:t>
    </dgm:pt>
    <dgm:pt modelId="{DE070745-FA57-46BF-9D34-7205EAF087D8}" type="sibTrans" cxnId="{E90606C9-D3F4-4639-8AD0-9FD88C0C7E95}">
      <dgm:prSet/>
      <dgm:spPr/>
      <dgm:t>
        <a:bodyPr/>
        <a:lstStyle/>
        <a:p>
          <a:endParaRPr lang="de-AT"/>
        </a:p>
      </dgm:t>
    </dgm:pt>
    <dgm:pt modelId="{3F854801-B6EC-4420-ADD5-88705B01A6D2}">
      <dgm:prSet custT="1"/>
      <dgm:spPr>
        <a:solidFill>
          <a:schemeClr val="accent3">
            <a:lumMod val="50000"/>
          </a:schemeClr>
        </a:solidFill>
      </dgm:spPr>
      <dgm:t>
        <a:bodyPr/>
        <a:lstStyle/>
        <a:p>
          <a:r>
            <a:rPr lang="sr-Latn-ME" sz="2000" dirty="0">
              <a:solidFill>
                <a:schemeClr val="bg1"/>
              </a:solidFill>
            </a:rPr>
            <a:t>Dissemination of iInformation among employees </a:t>
          </a:r>
          <a:endParaRPr lang="de-AT" sz="2000" dirty="0">
            <a:solidFill>
              <a:schemeClr val="bg1"/>
            </a:solidFill>
          </a:endParaRPr>
        </a:p>
      </dgm:t>
    </dgm:pt>
    <dgm:pt modelId="{90AA809F-39AD-40BA-BD3D-7392399EDA30}" type="parTrans" cxnId="{430CD2E1-04D9-4572-B131-9B6D71BBC288}">
      <dgm:prSet/>
      <dgm:spPr/>
      <dgm:t>
        <a:bodyPr/>
        <a:lstStyle/>
        <a:p>
          <a:endParaRPr lang="de-AT"/>
        </a:p>
      </dgm:t>
    </dgm:pt>
    <dgm:pt modelId="{67B93969-BD78-4585-A612-78876CDFFC81}" type="sibTrans" cxnId="{430CD2E1-04D9-4572-B131-9B6D71BBC288}">
      <dgm:prSet/>
      <dgm:spPr/>
      <dgm:t>
        <a:bodyPr/>
        <a:lstStyle/>
        <a:p>
          <a:endParaRPr lang="de-AT"/>
        </a:p>
      </dgm:t>
    </dgm:pt>
    <dgm:pt modelId="{F9EA4D7A-9E3B-4917-ADC0-DB66FBB17678}">
      <dgm:prSet custT="1"/>
      <dgm:spPr>
        <a:solidFill>
          <a:schemeClr val="accent3">
            <a:lumMod val="50000"/>
          </a:schemeClr>
        </a:solidFill>
      </dgm:spPr>
      <dgm:t>
        <a:bodyPr/>
        <a:lstStyle/>
        <a:p>
          <a:r>
            <a:rPr lang="bs-Latn-BA" sz="2000" dirty="0">
              <a:solidFill>
                <a:schemeClr val="bg1"/>
              </a:solidFill>
            </a:rPr>
            <a:t>Selection of CAF team</a:t>
          </a:r>
          <a:endParaRPr lang="de-AT" sz="2000" dirty="0">
            <a:solidFill>
              <a:schemeClr val="bg1"/>
            </a:solidFill>
          </a:endParaRPr>
        </a:p>
      </dgm:t>
    </dgm:pt>
    <dgm:pt modelId="{52FF5F4E-4642-4E20-9479-5B778CAACBC3}" type="parTrans" cxnId="{1E14E475-31CC-4B87-9234-059B8A41E56C}">
      <dgm:prSet/>
      <dgm:spPr/>
      <dgm:t>
        <a:bodyPr/>
        <a:lstStyle/>
        <a:p>
          <a:endParaRPr lang="de-AT"/>
        </a:p>
      </dgm:t>
    </dgm:pt>
    <dgm:pt modelId="{91566E28-217A-43A6-84BA-0C5C682DA4B5}" type="sibTrans" cxnId="{1E14E475-31CC-4B87-9234-059B8A41E56C}">
      <dgm:prSet/>
      <dgm:spPr/>
      <dgm:t>
        <a:bodyPr/>
        <a:lstStyle/>
        <a:p>
          <a:endParaRPr lang="de-AT"/>
        </a:p>
      </dgm:t>
    </dgm:pt>
    <dgm:pt modelId="{B39BF078-5832-4875-8648-A9FD7860386E}">
      <dgm:prSet custT="1"/>
      <dgm:spPr>
        <a:solidFill>
          <a:schemeClr val="accent3">
            <a:lumMod val="50000"/>
          </a:schemeClr>
        </a:solidFill>
      </dgm:spPr>
      <dgm:t>
        <a:bodyPr/>
        <a:lstStyle/>
        <a:p>
          <a:r>
            <a:rPr lang="bs-Latn-BA" sz="2000" dirty="0">
              <a:solidFill>
                <a:schemeClr val="bg1"/>
              </a:solidFill>
            </a:rPr>
            <a:t>Timeframe</a:t>
          </a:r>
          <a:endParaRPr lang="de-AT" sz="2000" dirty="0">
            <a:solidFill>
              <a:schemeClr val="bg1"/>
            </a:solidFill>
          </a:endParaRPr>
        </a:p>
      </dgm:t>
    </dgm:pt>
    <dgm:pt modelId="{6B2759FF-62CC-4809-A605-C2D8F01B39E0}" type="parTrans" cxnId="{D9117A19-CE57-4147-A170-D91800910B05}">
      <dgm:prSet/>
      <dgm:spPr/>
      <dgm:t>
        <a:bodyPr/>
        <a:lstStyle/>
        <a:p>
          <a:endParaRPr lang="bs-Latn-BA"/>
        </a:p>
      </dgm:t>
    </dgm:pt>
    <dgm:pt modelId="{F642B835-AB74-4B2C-8D6A-D40437D913BF}" type="sibTrans" cxnId="{D9117A19-CE57-4147-A170-D91800910B05}">
      <dgm:prSet/>
      <dgm:spPr/>
      <dgm:t>
        <a:bodyPr/>
        <a:lstStyle/>
        <a:p>
          <a:endParaRPr lang="bs-Latn-BA"/>
        </a:p>
      </dgm:t>
    </dgm:pt>
    <dgm:pt modelId="{743274FA-032C-4F80-B8D7-D606711D0375}" type="pres">
      <dgm:prSet presAssocID="{ACD62EBB-8D5D-4B08-8F38-52F4FBA83A7C}" presName="linearFlow" presStyleCnt="0">
        <dgm:presLayoutVars>
          <dgm:dir/>
          <dgm:animLvl val="lvl"/>
          <dgm:resizeHandles/>
        </dgm:presLayoutVars>
      </dgm:prSet>
      <dgm:spPr/>
    </dgm:pt>
    <dgm:pt modelId="{3EFC0CEF-C81F-44E5-84D9-EADE5CAFF8C0}" type="pres">
      <dgm:prSet presAssocID="{2F3E1DB9-21B9-46DA-9EFF-1A20FFAAB359}" presName="compositeNode" presStyleCnt="0">
        <dgm:presLayoutVars>
          <dgm:bulletEnabled val="1"/>
        </dgm:presLayoutVars>
      </dgm:prSet>
      <dgm:spPr/>
    </dgm:pt>
    <dgm:pt modelId="{400AB288-EB57-4010-AB14-31D2388ADBF3}" type="pres">
      <dgm:prSet presAssocID="{2F3E1DB9-21B9-46DA-9EFF-1A20FFAAB359}" presName="image" presStyleLbl="fgImgPlace1" presStyleIdx="0" presStyleCnt="3" custScaleX="187060" custScaleY="174588" custLinFactNeighborY="19761"/>
      <dgm:spPr>
        <a:blipFill rotWithShape="1">
          <a:blip xmlns:r="http://schemas.openxmlformats.org/officeDocument/2006/relationships" r:embed="rId1"/>
          <a:stretch>
            <a:fillRect/>
          </a:stretch>
        </a:blipFill>
        <a:ln>
          <a:noFill/>
        </a:ln>
      </dgm:spPr>
    </dgm:pt>
    <dgm:pt modelId="{EE1E1540-3EB2-47BD-A3BB-F73DB1DB1575}" type="pres">
      <dgm:prSet presAssocID="{2F3E1DB9-21B9-46DA-9EFF-1A20FFAAB359}" presName="childNode" presStyleLbl="node1" presStyleIdx="0" presStyleCnt="3" custScaleX="135956" custLinFactNeighborX="18401" custLinFactNeighborY="6397">
        <dgm:presLayoutVars>
          <dgm:bulletEnabled val="1"/>
        </dgm:presLayoutVars>
      </dgm:prSet>
      <dgm:spPr/>
    </dgm:pt>
    <dgm:pt modelId="{31DE9984-0A78-415F-94CC-D66518D3FE62}" type="pres">
      <dgm:prSet presAssocID="{2F3E1DB9-21B9-46DA-9EFF-1A20FFAAB359}" presName="parentNode" presStyleLbl="revTx" presStyleIdx="0" presStyleCnt="3" custScaleX="122590" custScaleY="86499" custLinFactNeighborY="1335">
        <dgm:presLayoutVars>
          <dgm:chMax val="0"/>
          <dgm:bulletEnabled val="1"/>
        </dgm:presLayoutVars>
      </dgm:prSet>
      <dgm:spPr/>
    </dgm:pt>
    <dgm:pt modelId="{3CEE4B73-FBC6-44B0-A3EF-C76C5E6ACA31}" type="pres">
      <dgm:prSet presAssocID="{6FA1C83E-EF25-4452-810F-273F3441012C}" presName="sibTrans" presStyleCnt="0"/>
      <dgm:spPr/>
    </dgm:pt>
    <dgm:pt modelId="{81A19220-51A2-428A-A832-8C143BD004A4}" type="pres">
      <dgm:prSet presAssocID="{9AE5DC31-0A7D-4857-8655-5E9A0EE7F842}" presName="compositeNode" presStyleCnt="0">
        <dgm:presLayoutVars>
          <dgm:bulletEnabled val="1"/>
        </dgm:presLayoutVars>
      </dgm:prSet>
      <dgm:spPr/>
    </dgm:pt>
    <dgm:pt modelId="{878285B3-3B73-4211-AA9E-3A287945248A}" type="pres">
      <dgm:prSet presAssocID="{9AE5DC31-0A7D-4857-8655-5E9A0EE7F842}" presName="image" presStyleLbl="fgImgPlace1" presStyleIdx="1" presStyleCnt="3" custAng="0" custScaleX="187920" custScaleY="98492" custLinFactNeighborX="12876" custLinFactNeighborY="24924"/>
      <dgm:spPr>
        <a:blipFill rotWithShape="1">
          <a:blip xmlns:r="http://schemas.openxmlformats.org/officeDocument/2006/relationships" r:embed="rId2"/>
          <a:stretch>
            <a:fillRect/>
          </a:stretch>
        </a:blipFill>
      </dgm:spPr>
    </dgm:pt>
    <dgm:pt modelId="{FDFD70B9-BB7F-439C-B979-184EFF725268}" type="pres">
      <dgm:prSet presAssocID="{9AE5DC31-0A7D-4857-8655-5E9A0EE7F842}" presName="childNode" presStyleLbl="node1" presStyleIdx="1" presStyleCnt="3" custScaleX="144351" custLinFactNeighborX="7450" custLinFactNeighborY="6603">
        <dgm:presLayoutVars>
          <dgm:bulletEnabled val="1"/>
        </dgm:presLayoutVars>
      </dgm:prSet>
      <dgm:spPr/>
    </dgm:pt>
    <dgm:pt modelId="{E76F8F47-AB94-49EE-B7C2-7896FAE74E55}" type="pres">
      <dgm:prSet presAssocID="{9AE5DC31-0A7D-4857-8655-5E9A0EE7F842}" presName="parentNode" presStyleLbl="revTx" presStyleIdx="1" presStyleCnt="3" custScaleY="90805" custLinFactNeighborX="-75844" custLinFactNeighborY="7669">
        <dgm:presLayoutVars>
          <dgm:chMax val="0"/>
          <dgm:bulletEnabled val="1"/>
        </dgm:presLayoutVars>
      </dgm:prSet>
      <dgm:spPr/>
    </dgm:pt>
    <dgm:pt modelId="{9C988BFE-F74F-4D1F-8538-900EB09636EE}" type="pres">
      <dgm:prSet presAssocID="{BBDC00B1-43E6-4856-9307-B486B506670B}" presName="sibTrans" presStyleCnt="0"/>
      <dgm:spPr/>
    </dgm:pt>
    <dgm:pt modelId="{62A101CC-A468-45C9-9E1F-995CD6CE7D67}" type="pres">
      <dgm:prSet presAssocID="{2D72C29C-339B-4561-A5B0-EE3FB61EF721}" presName="compositeNode" presStyleCnt="0">
        <dgm:presLayoutVars>
          <dgm:bulletEnabled val="1"/>
        </dgm:presLayoutVars>
      </dgm:prSet>
      <dgm:spPr/>
    </dgm:pt>
    <dgm:pt modelId="{C3A4ABAA-18F4-4EDB-AA64-8FDCB5185E69}" type="pres">
      <dgm:prSet presAssocID="{2D72C29C-339B-4561-A5B0-EE3FB61EF721}" presName="image" presStyleLbl="fgImgPlace1" presStyleIdx="2" presStyleCnt="3" custAng="1445091" custScaleX="242206" custScaleY="143649" custLinFactNeighborX="-90989" custLinFactNeighborY="-38602"/>
      <dgm:spPr>
        <a:blipFill rotWithShape="1">
          <a:blip xmlns:r="http://schemas.openxmlformats.org/officeDocument/2006/relationships" r:embed="rId3"/>
          <a:stretch>
            <a:fillRect/>
          </a:stretch>
        </a:blipFill>
        <a:ln>
          <a:noFill/>
        </a:ln>
      </dgm:spPr>
    </dgm:pt>
    <dgm:pt modelId="{BF759725-BFAD-48F0-976F-B1E38F593C3C}" type="pres">
      <dgm:prSet presAssocID="{2D72C29C-339B-4561-A5B0-EE3FB61EF721}" presName="childNode" presStyleLbl="node1" presStyleIdx="2" presStyleCnt="3" custScaleX="136394" custLinFactNeighborX="-10797" custLinFactNeighborY="-3431">
        <dgm:presLayoutVars>
          <dgm:bulletEnabled val="1"/>
        </dgm:presLayoutVars>
      </dgm:prSet>
      <dgm:spPr/>
    </dgm:pt>
    <dgm:pt modelId="{3C7ECE63-259C-455C-9F2C-FEC96789D39C}" type="pres">
      <dgm:prSet presAssocID="{2D72C29C-339B-4561-A5B0-EE3FB61EF721}" presName="parentNode" presStyleLbl="revTx" presStyleIdx="2" presStyleCnt="3" custLinFactX="-44027" custLinFactNeighborX="-100000" custLinFactNeighborY="3642">
        <dgm:presLayoutVars>
          <dgm:chMax val="0"/>
          <dgm:bulletEnabled val="1"/>
        </dgm:presLayoutVars>
      </dgm:prSet>
      <dgm:spPr/>
    </dgm:pt>
  </dgm:ptLst>
  <dgm:cxnLst>
    <dgm:cxn modelId="{0301A607-76CE-4B43-B990-96D03D6208DA}" type="presOf" srcId="{2D72C29C-339B-4561-A5B0-EE3FB61EF721}" destId="{3C7ECE63-259C-455C-9F2C-FEC96789D39C}" srcOrd="0" destOrd="0" presId="urn:microsoft.com/office/officeart/2005/8/layout/hList2"/>
    <dgm:cxn modelId="{76087709-1805-44A6-AA5B-D91CC970D561}" type="presOf" srcId="{F9EA4D7A-9E3B-4917-ADC0-DB66FBB17678}" destId="{EE1E1540-3EB2-47BD-A3BB-F73DB1DB1575}" srcOrd="0" destOrd="6" presId="urn:microsoft.com/office/officeart/2005/8/layout/hList2"/>
    <dgm:cxn modelId="{44D89712-461A-4162-AA81-01F7B4946A6C}" type="presOf" srcId="{F6F5BFDA-9DED-4341-947A-BE4A6A556A70}" destId="{FDFD70B9-BB7F-439C-B979-184EFF725268}" srcOrd="0" destOrd="3" presId="urn:microsoft.com/office/officeart/2005/8/layout/hList2"/>
    <dgm:cxn modelId="{ED5BF112-86EF-421B-876E-1D75BE562EC1}" srcId="{9AE5DC31-0A7D-4857-8655-5E9A0EE7F842}" destId="{814843D1-E15C-4D2D-A82E-AC6697B1C29F}" srcOrd="2" destOrd="0" parTransId="{411ADE2A-25B7-461F-BCA0-A741FFAB7DA2}" sibTransId="{F3CABD3A-8771-4ABB-AB5E-C40B32F4FD8F}"/>
    <dgm:cxn modelId="{C552C117-73D5-43A0-8DD3-DF7692ED2ACB}" srcId="{2D72C29C-339B-4561-A5B0-EE3FB61EF721}" destId="{B9D625BA-D9BA-4DC1-9AB5-2CE10D0158D4}" srcOrd="3" destOrd="0" parTransId="{270C4651-8F43-42E3-A344-F85D02451696}" sibTransId="{105B965D-6ED3-414D-AD1A-ED012B402DEE}"/>
    <dgm:cxn modelId="{D9117A19-CE57-4147-A170-D91800910B05}" srcId="{2F3E1DB9-21B9-46DA-9EFF-1A20FFAAB359}" destId="{B39BF078-5832-4875-8648-A9FD7860386E}" srcOrd="3" destOrd="0" parTransId="{6B2759FF-62CC-4809-A605-C2D8F01B39E0}" sibTransId="{F642B835-AB74-4B2C-8D6A-D40437D913BF}"/>
    <dgm:cxn modelId="{8028B21E-05E4-4443-8970-5A3867B55E11}" srcId="{ACD62EBB-8D5D-4B08-8F38-52F4FBA83A7C}" destId="{9AE5DC31-0A7D-4857-8655-5E9A0EE7F842}" srcOrd="1" destOrd="0" parTransId="{5FD99FDB-25D7-4611-ABEB-D69D834C52C9}" sibTransId="{BBDC00B1-43E6-4856-9307-B486B506670B}"/>
    <dgm:cxn modelId="{F4465A20-3C09-4AC0-ADEC-0CD1F941DAF5}" srcId="{2F3E1DB9-21B9-46DA-9EFF-1A20FFAAB359}" destId="{DFC0FEBE-7CB3-4C15-95C8-8188B4E9B03A}" srcOrd="2" destOrd="0" parTransId="{18966958-DC0A-4B31-8EFB-5CEB2996387D}" sibTransId="{EC4021A3-2CDF-4F8F-AEF9-B45E6CED5A3B}"/>
    <dgm:cxn modelId="{AA908F2B-29C5-484C-ABD0-4D04F07BA23F}" srcId="{2D72C29C-339B-4561-A5B0-EE3FB61EF721}" destId="{ABDE2ADD-D7A6-4AD5-B853-2C389E046BE8}" srcOrd="2" destOrd="0" parTransId="{A3EFF8B6-A48F-4E58-82D7-D564154FC931}" sibTransId="{C13EBC71-81E8-4AB4-AB4C-85AD914F4B4C}"/>
    <dgm:cxn modelId="{97B2A52C-3F08-4913-B2CC-F05C957DA61C}" type="presOf" srcId="{43192233-6E78-46E0-9BDC-D527D494FF14}" destId="{FDFD70B9-BB7F-439C-B979-184EFF725268}" srcOrd="0" destOrd="0" presId="urn:microsoft.com/office/officeart/2005/8/layout/hList2"/>
    <dgm:cxn modelId="{540C7B35-A6F3-4872-82DD-EC54A1A4C532}" type="presOf" srcId="{ACD62EBB-8D5D-4B08-8F38-52F4FBA83A7C}" destId="{743274FA-032C-4F80-B8D7-D606711D0375}" srcOrd="0" destOrd="0" presId="urn:microsoft.com/office/officeart/2005/8/layout/hList2"/>
    <dgm:cxn modelId="{32C02736-859D-4AF8-8A59-61942F4A1BE7}" srcId="{2D72C29C-339B-4561-A5B0-EE3FB61EF721}" destId="{D1EB2F7F-D3F2-47F3-BE2B-190E038A4DB7}" srcOrd="5" destOrd="0" parTransId="{DBF84BB2-31E5-4A26-A702-DD21F5EF8123}" sibTransId="{FD1BC960-BD33-4514-8A9F-B88FF574D189}"/>
    <dgm:cxn modelId="{310A413D-F3D4-4D25-A8D1-3102B397FE02}" type="presOf" srcId="{B9D625BA-D9BA-4DC1-9AB5-2CE10D0158D4}" destId="{BF759725-BFAD-48F0-976F-B1E38F593C3C}" srcOrd="0" destOrd="3" presId="urn:microsoft.com/office/officeart/2005/8/layout/hList2"/>
    <dgm:cxn modelId="{5D2B8C5C-375E-496D-8D3D-81B2D1629BA0}" type="presOf" srcId="{DFC0FEBE-7CB3-4C15-95C8-8188B4E9B03A}" destId="{EE1E1540-3EB2-47BD-A3BB-F73DB1DB1575}" srcOrd="0" destOrd="2" presId="urn:microsoft.com/office/officeart/2005/8/layout/hList2"/>
    <dgm:cxn modelId="{75EA054B-F1D6-4D31-8728-8413EEBC6DAB}" type="presOf" srcId="{ABDE2ADD-D7A6-4AD5-B853-2C389E046BE8}" destId="{BF759725-BFAD-48F0-976F-B1E38F593C3C}" srcOrd="0" destOrd="2" presId="urn:microsoft.com/office/officeart/2005/8/layout/hList2"/>
    <dgm:cxn modelId="{C80CC94E-C3B4-443E-85CC-6414AA344905}" type="presOf" srcId="{2B17BE6D-5C79-4B08-9AC3-03973E764443}" destId="{BF759725-BFAD-48F0-976F-B1E38F593C3C}" srcOrd="0" destOrd="0" presId="urn:microsoft.com/office/officeart/2005/8/layout/hList2"/>
    <dgm:cxn modelId="{B1315D6F-BED2-4724-92E6-B7B8043E4377}" type="presOf" srcId="{9AE5DC31-0A7D-4857-8655-5E9A0EE7F842}" destId="{E76F8F47-AB94-49EE-B7C2-7896FAE74E55}" srcOrd="0" destOrd="0" presId="urn:microsoft.com/office/officeart/2005/8/layout/hList2"/>
    <dgm:cxn modelId="{72A1BE4F-7850-4F6A-A289-8BBA7E21F60E}" type="presOf" srcId="{814843D1-E15C-4D2D-A82E-AC6697B1C29F}" destId="{FDFD70B9-BB7F-439C-B979-184EFF725268}" srcOrd="0" destOrd="2" presId="urn:microsoft.com/office/officeart/2005/8/layout/hList2"/>
    <dgm:cxn modelId="{2E148A74-40F4-49B2-B774-38EB980BCE64}" type="presOf" srcId="{B39BF078-5832-4875-8648-A9FD7860386E}" destId="{EE1E1540-3EB2-47BD-A3BB-F73DB1DB1575}" srcOrd="0" destOrd="3" presId="urn:microsoft.com/office/officeart/2005/8/layout/hList2"/>
    <dgm:cxn modelId="{C8052F75-EDE2-43CA-994F-086D7BD5D465}" srcId="{2D72C29C-339B-4561-A5B0-EE3FB61EF721}" destId="{4E4AC4C0-8C8F-4A4D-AB47-EAFC6E9FB52C}" srcOrd="4" destOrd="0" parTransId="{7FAC501D-A4F2-4C3A-B9E3-97AFA531AED4}" sibTransId="{746EEDCD-CE3F-4CD6-ACF7-9199C6C4C696}"/>
    <dgm:cxn modelId="{1E14E475-31CC-4B87-9234-059B8A41E56C}" srcId="{2F3E1DB9-21B9-46DA-9EFF-1A20FFAAB359}" destId="{F9EA4D7A-9E3B-4917-ADC0-DB66FBB17678}" srcOrd="6" destOrd="0" parTransId="{52FF5F4E-4642-4E20-9479-5B778CAACBC3}" sibTransId="{91566E28-217A-43A6-84BA-0C5C682DA4B5}"/>
    <dgm:cxn modelId="{B1E2D057-3D24-4F56-8578-C54216004871}" type="presOf" srcId="{4ED9C66D-118F-4E33-A8AA-3E7247172F62}" destId="{BF759725-BFAD-48F0-976F-B1E38F593C3C}" srcOrd="0" destOrd="1" presId="urn:microsoft.com/office/officeart/2005/8/layout/hList2"/>
    <dgm:cxn modelId="{D9A9768D-DC06-4516-BBB0-74DA9F4CDD81}" srcId="{ACD62EBB-8D5D-4B08-8F38-52F4FBA83A7C}" destId="{2F3E1DB9-21B9-46DA-9EFF-1A20FFAAB359}" srcOrd="0" destOrd="0" parTransId="{EC92505A-8EC4-46E7-B3D9-21982A6E5F4D}" sibTransId="{6FA1C83E-EF25-4452-810F-273F3441012C}"/>
    <dgm:cxn modelId="{BE0D2A8F-82B9-4E2C-BEE9-4BD6126F179B}" srcId="{9AE5DC31-0A7D-4857-8655-5E9A0EE7F842}" destId="{F6F5BFDA-9DED-4341-947A-BE4A6A556A70}" srcOrd="3" destOrd="0" parTransId="{B7E6218B-0FBA-4D0F-B11F-12E411A400E1}" sibTransId="{FD912719-C741-48B0-9FFC-7B9E824E1742}"/>
    <dgm:cxn modelId="{A2512F96-D7EF-4283-BD9C-E8515EBD1A8A}" srcId="{9AE5DC31-0A7D-4857-8655-5E9A0EE7F842}" destId="{43192233-6E78-46E0-9BDC-D527D494FF14}" srcOrd="0" destOrd="0" parTransId="{B319B526-928D-4C67-A847-B70F062CCDFB}" sibTransId="{27D89366-4627-4E2C-AFB9-274B9C4440B9}"/>
    <dgm:cxn modelId="{3DCC49A1-2E71-4D9A-97AC-375A9D63BE12}" srcId="{2D72C29C-339B-4561-A5B0-EE3FB61EF721}" destId="{2B17BE6D-5C79-4B08-9AC3-03973E764443}" srcOrd="0" destOrd="0" parTransId="{BAFF4B1D-818F-4074-8700-7461EAF6B0D1}" sibTransId="{61B4B1BC-6A08-4E28-A1CD-953EEE7AB473}"/>
    <dgm:cxn modelId="{961B19A3-36A1-4A17-846E-B9AAEB549788}" type="presOf" srcId="{8E17D7CC-2303-4F12-B79D-0AF7267FEF5E}" destId="{EE1E1540-3EB2-47BD-A3BB-F73DB1DB1575}" srcOrd="0" destOrd="4" presId="urn:microsoft.com/office/officeart/2005/8/layout/hList2"/>
    <dgm:cxn modelId="{EE2A19B1-839C-4C81-8653-BED15626E0FF}" srcId="{2F3E1DB9-21B9-46DA-9EFF-1A20FFAAB359}" destId="{24BBCD6E-A92C-4E73-81F7-EAD281BE06CF}" srcOrd="0" destOrd="0" parTransId="{895A17DF-7434-4E97-AEEB-97D7699FEE0F}" sibTransId="{BFE47F1C-79DA-4433-9C2C-8B674AFB208F}"/>
    <dgm:cxn modelId="{CE111FB3-2504-4984-BD81-854123A7FF3F}" type="presOf" srcId="{280E991D-262E-41E9-9151-4D4C632E6572}" destId="{FDFD70B9-BB7F-439C-B979-184EFF725268}" srcOrd="0" destOrd="1" presId="urn:microsoft.com/office/officeart/2005/8/layout/hList2"/>
    <dgm:cxn modelId="{C1FD43B6-2D26-4AF6-BC56-7ABA05BB772F}" type="presOf" srcId="{3F854801-B6EC-4420-ADD5-88705B01A6D2}" destId="{EE1E1540-3EB2-47BD-A3BB-F73DB1DB1575}" srcOrd="0" destOrd="5" presId="urn:microsoft.com/office/officeart/2005/8/layout/hList2"/>
    <dgm:cxn modelId="{158FEFBE-5DF0-4960-A2B2-33428EA224D3}" srcId="{2D72C29C-339B-4561-A5B0-EE3FB61EF721}" destId="{4ED9C66D-118F-4E33-A8AA-3E7247172F62}" srcOrd="1" destOrd="0" parTransId="{42BBEA36-FB0B-4B86-BB86-244D11B126BC}" sibTransId="{61FB5ABF-324B-45DD-9F20-B18D86D0D2D8}"/>
    <dgm:cxn modelId="{58B824BF-5632-4ABD-8065-5C04221CC602}" srcId="{9AE5DC31-0A7D-4857-8655-5E9A0EE7F842}" destId="{280E991D-262E-41E9-9151-4D4C632E6572}" srcOrd="1" destOrd="0" parTransId="{9F485C78-C302-4F24-8D9B-983AB400F529}" sibTransId="{F4245428-2418-46B8-A79C-CF9A591D4819}"/>
    <dgm:cxn modelId="{E90606C9-D3F4-4639-8AD0-9FD88C0C7E95}" srcId="{2F3E1DB9-21B9-46DA-9EFF-1A20FFAAB359}" destId="{8E17D7CC-2303-4F12-B79D-0AF7267FEF5E}" srcOrd="4" destOrd="0" parTransId="{3469AF9F-4472-45AF-A15C-F74B0F3AD1F1}" sibTransId="{DE070745-FA57-46BF-9D34-7205EAF087D8}"/>
    <dgm:cxn modelId="{3885D0C9-1455-444B-89AC-0C81EF1D7B1A}" type="presOf" srcId="{D1EB2F7F-D3F2-47F3-BE2B-190E038A4DB7}" destId="{BF759725-BFAD-48F0-976F-B1E38F593C3C}" srcOrd="0" destOrd="5" presId="urn:microsoft.com/office/officeart/2005/8/layout/hList2"/>
    <dgm:cxn modelId="{EC49CFD0-13A5-4B17-9CA4-4B2DEE9B2019}" srcId="{2F3E1DB9-21B9-46DA-9EFF-1A20FFAAB359}" destId="{762503AE-F542-4F44-81D0-E0F5E73E01F9}" srcOrd="1" destOrd="0" parTransId="{27FAD091-A5C3-4893-8E17-BEE878288C8B}" sibTransId="{8FB1BE47-A9BD-486A-939F-D08B4108EF0E}"/>
    <dgm:cxn modelId="{8419D6D7-3ABC-4CB4-8D48-2BF476F9B065}" type="presOf" srcId="{4E4AC4C0-8C8F-4A4D-AB47-EAFC6E9FB52C}" destId="{BF759725-BFAD-48F0-976F-B1E38F593C3C}" srcOrd="0" destOrd="4" presId="urn:microsoft.com/office/officeart/2005/8/layout/hList2"/>
    <dgm:cxn modelId="{430CD2E1-04D9-4572-B131-9B6D71BBC288}" srcId="{2F3E1DB9-21B9-46DA-9EFF-1A20FFAAB359}" destId="{3F854801-B6EC-4420-ADD5-88705B01A6D2}" srcOrd="5" destOrd="0" parTransId="{90AA809F-39AD-40BA-BD3D-7392399EDA30}" sibTransId="{67B93969-BD78-4585-A612-78876CDFFC81}"/>
    <dgm:cxn modelId="{DB46F2F1-8743-4AF1-B5C1-27389B7B9831}" type="presOf" srcId="{24BBCD6E-A92C-4E73-81F7-EAD281BE06CF}" destId="{EE1E1540-3EB2-47BD-A3BB-F73DB1DB1575}" srcOrd="0" destOrd="0" presId="urn:microsoft.com/office/officeart/2005/8/layout/hList2"/>
    <dgm:cxn modelId="{218EFDF1-B5B7-4C43-831F-316158FA0565}" type="presOf" srcId="{2F3E1DB9-21B9-46DA-9EFF-1A20FFAAB359}" destId="{31DE9984-0A78-415F-94CC-D66518D3FE62}" srcOrd="0" destOrd="0" presId="urn:microsoft.com/office/officeart/2005/8/layout/hList2"/>
    <dgm:cxn modelId="{79985FF5-7D1A-4AF4-BF91-69EFA14E5FCB}" srcId="{ACD62EBB-8D5D-4B08-8F38-52F4FBA83A7C}" destId="{2D72C29C-339B-4561-A5B0-EE3FB61EF721}" srcOrd="2" destOrd="0" parTransId="{FFBB2060-A442-4199-A428-67F13CB6792F}" sibTransId="{DF117EDD-E245-457B-94D9-6FE67F660C2C}"/>
    <dgm:cxn modelId="{6595AFF8-4924-47E1-ADDF-141F16D16714}" type="presOf" srcId="{762503AE-F542-4F44-81D0-E0F5E73E01F9}" destId="{EE1E1540-3EB2-47BD-A3BB-F73DB1DB1575}" srcOrd="0" destOrd="1" presId="urn:microsoft.com/office/officeart/2005/8/layout/hList2"/>
    <dgm:cxn modelId="{18C47DE1-DE68-4EA4-BD7E-30F978F3FC95}" type="presParOf" srcId="{743274FA-032C-4F80-B8D7-D606711D0375}" destId="{3EFC0CEF-C81F-44E5-84D9-EADE5CAFF8C0}" srcOrd="0" destOrd="0" presId="urn:microsoft.com/office/officeart/2005/8/layout/hList2"/>
    <dgm:cxn modelId="{6F7B0C6F-5692-40C3-884F-B3241E083205}" type="presParOf" srcId="{3EFC0CEF-C81F-44E5-84D9-EADE5CAFF8C0}" destId="{400AB288-EB57-4010-AB14-31D2388ADBF3}" srcOrd="0" destOrd="0" presId="urn:microsoft.com/office/officeart/2005/8/layout/hList2"/>
    <dgm:cxn modelId="{DB7B7A67-77F1-42F0-BC26-3FFFA34BA6DA}" type="presParOf" srcId="{3EFC0CEF-C81F-44E5-84D9-EADE5CAFF8C0}" destId="{EE1E1540-3EB2-47BD-A3BB-F73DB1DB1575}" srcOrd="1" destOrd="0" presId="urn:microsoft.com/office/officeart/2005/8/layout/hList2"/>
    <dgm:cxn modelId="{CC55C19A-90A7-43B3-B518-858E2607B687}" type="presParOf" srcId="{3EFC0CEF-C81F-44E5-84D9-EADE5CAFF8C0}" destId="{31DE9984-0A78-415F-94CC-D66518D3FE62}" srcOrd="2" destOrd="0" presId="urn:microsoft.com/office/officeart/2005/8/layout/hList2"/>
    <dgm:cxn modelId="{28241BBE-7AE6-459F-9DD4-F214628A924B}" type="presParOf" srcId="{743274FA-032C-4F80-B8D7-D606711D0375}" destId="{3CEE4B73-FBC6-44B0-A3EF-C76C5E6ACA31}" srcOrd="1" destOrd="0" presId="urn:microsoft.com/office/officeart/2005/8/layout/hList2"/>
    <dgm:cxn modelId="{21215FF9-67AB-4A3F-8DF4-DF7930DE0E90}" type="presParOf" srcId="{743274FA-032C-4F80-B8D7-D606711D0375}" destId="{81A19220-51A2-428A-A832-8C143BD004A4}" srcOrd="2" destOrd="0" presId="urn:microsoft.com/office/officeart/2005/8/layout/hList2"/>
    <dgm:cxn modelId="{ED7188EA-02F6-410F-A449-8BDC7B9A8455}" type="presParOf" srcId="{81A19220-51A2-428A-A832-8C143BD004A4}" destId="{878285B3-3B73-4211-AA9E-3A287945248A}" srcOrd="0" destOrd="0" presId="urn:microsoft.com/office/officeart/2005/8/layout/hList2"/>
    <dgm:cxn modelId="{CCFE7F93-0F43-457E-8581-89749339D17B}" type="presParOf" srcId="{81A19220-51A2-428A-A832-8C143BD004A4}" destId="{FDFD70B9-BB7F-439C-B979-184EFF725268}" srcOrd="1" destOrd="0" presId="urn:microsoft.com/office/officeart/2005/8/layout/hList2"/>
    <dgm:cxn modelId="{7FCC0AC4-2DCD-4796-B2EF-4D29C880F897}" type="presParOf" srcId="{81A19220-51A2-428A-A832-8C143BD004A4}" destId="{E76F8F47-AB94-49EE-B7C2-7896FAE74E55}" srcOrd="2" destOrd="0" presId="urn:microsoft.com/office/officeart/2005/8/layout/hList2"/>
    <dgm:cxn modelId="{5755FA4C-D8FA-40DC-8932-4DE8EDBAA7B7}" type="presParOf" srcId="{743274FA-032C-4F80-B8D7-D606711D0375}" destId="{9C988BFE-F74F-4D1F-8538-900EB09636EE}" srcOrd="3" destOrd="0" presId="urn:microsoft.com/office/officeart/2005/8/layout/hList2"/>
    <dgm:cxn modelId="{F068CDE1-D152-430D-BB5F-996473606F55}" type="presParOf" srcId="{743274FA-032C-4F80-B8D7-D606711D0375}" destId="{62A101CC-A468-45C9-9E1F-995CD6CE7D67}" srcOrd="4" destOrd="0" presId="urn:microsoft.com/office/officeart/2005/8/layout/hList2"/>
    <dgm:cxn modelId="{419AAB86-0E2A-48FE-ADB7-63275E749437}" type="presParOf" srcId="{62A101CC-A468-45C9-9E1F-995CD6CE7D67}" destId="{C3A4ABAA-18F4-4EDB-AA64-8FDCB5185E69}" srcOrd="0" destOrd="0" presId="urn:microsoft.com/office/officeart/2005/8/layout/hList2"/>
    <dgm:cxn modelId="{A29289F8-6399-4394-A7B4-CFEDBB25D9D2}" type="presParOf" srcId="{62A101CC-A468-45C9-9E1F-995CD6CE7D67}" destId="{BF759725-BFAD-48F0-976F-B1E38F593C3C}" srcOrd="1" destOrd="0" presId="urn:microsoft.com/office/officeart/2005/8/layout/hList2"/>
    <dgm:cxn modelId="{06ED9118-9921-44F1-8D83-FA6035C9F30B}" type="presParOf" srcId="{62A101CC-A468-45C9-9E1F-995CD6CE7D67}" destId="{3C7ECE63-259C-455C-9F2C-FEC96789D39C}" srcOrd="2" destOrd="0" presId="urn:microsoft.com/office/officeart/2005/8/layout/h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B83E78A-0F35-4565-9170-5527CD641546}">
      <dsp:nvSpPr>
        <dsp:cNvPr id="0" name=""/>
        <dsp:cNvSpPr/>
      </dsp:nvSpPr>
      <dsp:spPr>
        <a:xfrm>
          <a:off x="4410024" y="2425310"/>
          <a:ext cx="1808601" cy="1481801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r-Latn-ME" sz="2000" kern="1200" dirty="0"/>
            <a:t>To understand CAF in practice</a:t>
          </a:r>
          <a:endParaRPr lang="de-AT" sz="2000" kern="1200" dirty="0"/>
        </a:p>
      </dsp:txBody>
      <dsp:txXfrm>
        <a:off x="4674887" y="2642315"/>
        <a:ext cx="1278875" cy="1047791"/>
      </dsp:txXfrm>
    </dsp:sp>
    <dsp:sp modelId="{8B45A937-9A52-47ED-B11F-9AAB252B561B}">
      <dsp:nvSpPr>
        <dsp:cNvPr id="0" name=""/>
        <dsp:cNvSpPr/>
      </dsp:nvSpPr>
      <dsp:spPr>
        <a:xfrm rot="16200000">
          <a:off x="5113612" y="1775009"/>
          <a:ext cx="401425" cy="565918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de-AT" sz="2400" kern="1200"/>
        </a:p>
      </dsp:txBody>
      <dsp:txXfrm>
        <a:off x="5173826" y="1948407"/>
        <a:ext cx="280998" cy="339550"/>
      </dsp:txXfrm>
    </dsp:sp>
    <dsp:sp modelId="{8F35BEAA-1047-4965-BB0F-1B5D21F15703}">
      <dsp:nvSpPr>
        <dsp:cNvPr id="0" name=""/>
        <dsp:cNvSpPr/>
      </dsp:nvSpPr>
      <dsp:spPr>
        <a:xfrm>
          <a:off x="4482092" y="3438"/>
          <a:ext cx="1664466" cy="1664466"/>
        </a:xfrm>
        <a:prstGeom prst="ellips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r-Latn-ME" sz="2000" kern="1200" dirty="0"/>
            <a:t>Using existing structures</a:t>
          </a:r>
          <a:endParaRPr lang="de-AT" sz="2000" kern="1200" dirty="0"/>
        </a:p>
      </dsp:txBody>
      <dsp:txXfrm>
        <a:off x="4725847" y="247193"/>
        <a:ext cx="1176956" cy="1176956"/>
      </dsp:txXfrm>
    </dsp:sp>
    <dsp:sp modelId="{43DF480D-271F-4529-8815-411C8160105C}">
      <dsp:nvSpPr>
        <dsp:cNvPr id="0" name=""/>
        <dsp:cNvSpPr/>
      </dsp:nvSpPr>
      <dsp:spPr>
        <a:xfrm rot="20520000">
          <a:off x="6259007" y="2530647"/>
          <a:ext cx="281043" cy="565918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de-AT" sz="2400" kern="1200"/>
        </a:p>
      </dsp:txBody>
      <dsp:txXfrm>
        <a:off x="6261070" y="2656858"/>
        <a:ext cx="196730" cy="339550"/>
      </dsp:txXfrm>
    </dsp:sp>
    <dsp:sp modelId="{760D92D2-FC9B-4F8F-BC04-A7543092E0FC}">
      <dsp:nvSpPr>
        <dsp:cNvPr id="0" name=""/>
        <dsp:cNvSpPr/>
      </dsp:nvSpPr>
      <dsp:spPr>
        <a:xfrm>
          <a:off x="6607637" y="1587112"/>
          <a:ext cx="1846325" cy="1717845"/>
        </a:xfrm>
        <a:prstGeom prst="ellipse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r-Latn-ME" sz="1800" kern="1200" dirty="0"/>
            <a:t>To enable CAF implementation</a:t>
          </a:r>
          <a:endParaRPr lang="de-AT" sz="1800" kern="1200" dirty="0"/>
        </a:p>
      </dsp:txBody>
      <dsp:txXfrm>
        <a:off x="6878025" y="1838685"/>
        <a:ext cx="1305549" cy="1214699"/>
      </dsp:txXfrm>
    </dsp:sp>
    <dsp:sp modelId="{F358B51D-849A-4A98-A331-221EC5E7E77C}">
      <dsp:nvSpPr>
        <dsp:cNvPr id="0" name=""/>
        <dsp:cNvSpPr/>
      </dsp:nvSpPr>
      <dsp:spPr>
        <a:xfrm rot="3240000">
          <a:off x="5791155" y="3799019"/>
          <a:ext cx="377026" cy="565918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de-AT" sz="2400" kern="1200"/>
        </a:p>
      </dsp:txBody>
      <dsp:txXfrm>
        <a:off x="5814467" y="3866450"/>
        <a:ext cx="263918" cy="339550"/>
      </dsp:txXfrm>
    </dsp:sp>
    <dsp:sp modelId="{5E5022CE-C8F5-4CE1-8C43-500B3DB62860}">
      <dsp:nvSpPr>
        <dsp:cNvPr id="0" name=""/>
        <dsp:cNvSpPr/>
      </dsp:nvSpPr>
      <dsp:spPr>
        <a:xfrm>
          <a:off x="5851949" y="4219424"/>
          <a:ext cx="1664466" cy="1664466"/>
        </a:xfrm>
        <a:prstGeom prst="ellipse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r-Latn-ME" sz="1800" kern="1200" dirty="0"/>
            <a:t>To know CAF users</a:t>
          </a:r>
          <a:endParaRPr lang="de-AT" sz="1800" kern="1200" dirty="0"/>
        </a:p>
      </dsp:txBody>
      <dsp:txXfrm>
        <a:off x="6095704" y="4463179"/>
        <a:ext cx="1176956" cy="1176956"/>
      </dsp:txXfrm>
    </dsp:sp>
    <dsp:sp modelId="{2A53ECCC-6C85-4C9D-A411-C628273F2083}">
      <dsp:nvSpPr>
        <dsp:cNvPr id="0" name=""/>
        <dsp:cNvSpPr/>
      </dsp:nvSpPr>
      <dsp:spPr>
        <a:xfrm rot="7560000">
          <a:off x="4460467" y="3799019"/>
          <a:ext cx="377026" cy="565918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de-AT" sz="2400" kern="1200"/>
        </a:p>
      </dsp:txBody>
      <dsp:txXfrm rot="10800000">
        <a:off x="4550263" y="3866450"/>
        <a:ext cx="263918" cy="339550"/>
      </dsp:txXfrm>
    </dsp:sp>
    <dsp:sp modelId="{20B35995-F224-4A3D-86CE-E33D7236CCEF}">
      <dsp:nvSpPr>
        <dsp:cNvPr id="0" name=""/>
        <dsp:cNvSpPr/>
      </dsp:nvSpPr>
      <dsp:spPr>
        <a:xfrm>
          <a:off x="3112235" y="4219424"/>
          <a:ext cx="1664466" cy="1664466"/>
        </a:xfrm>
        <a:prstGeom prst="ellipse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r-Latn-ME" sz="1800" kern="1200" dirty="0"/>
            <a:t>To make CAF useful </a:t>
          </a:r>
          <a:endParaRPr lang="de-AT" sz="1800" kern="1200" dirty="0"/>
        </a:p>
      </dsp:txBody>
      <dsp:txXfrm>
        <a:off x="3355990" y="4463179"/>
        <a:ext cx="1176956" cy="1176956"/>
      </dsp:txXfrm>
    </dsp:sp>
    <dsp:sp modelId="{A93ABBCC-F914-4EB6-9FF6-B1A093D3880B}">
      <dsp:nvSpPr>
        <dsp:cNvPr id="0" name=""/>
        <dsp:cNvSpPr/>
      </dsp:nvSpPr>
      <dsp:spPr>
        <a:xfrm rot="11835526">
          <a:off x="3951979" y="2518434"/>
          <a:ext cx="376152" cy="565918"/>
        </a:xfrm>
        <a:prstGeom prst="rightArrow">
          <a:avLst>
            <a:gd name="adj1" fmla="val 60000"/>
            <a:gd name="adj2" fmla="val 5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de-AT" sz="2400" kern="1200"/>
        </a:p>
      </dsp:txBody>
      <dsp:txXfrm rot="10800000">
        <a:off x="4062285" y="2648358"/>
        <a:ext cx="263306" cy="339550"/>
      </dsp:txXfrm>
    </dsp:sp>
    <dsp:sp modelId="{EFCDD7B2-9B2B-4DB1-8F57-7919F15953AE}">
      <dsp:nvSpPr>
        <dsp:cNvPr id="0" name=""/>
        <dsp:cNvSpPr/>
      </dsp:nvSpPr>
      <dsp:spPr>
        <a:xfrm>
          <a:off x="2164011" y="1613806"/>
          <a:ext cx="1664466" cy="1664466"/>
        </a:xfrm>
        <a:prstGeom prst="ellipse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6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r-Latn-ME" sz="2000" kern="1200" dirty="0"/>
            <a:t>To adapt </a:t>
          </a:r>
        </a:p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r-Latn-ME" sz="2000" kern="1200" dirty="0"/>
            <a:t>CAF</a:t>
          </a:r>
          <a:endParaRPr lang="de-AT" sz="2000" kern="1200" dirty="0"/>
        </a:p>
      </dsp:txBody>
      <dsp:txXfrm>
        <a:off x="2407766" y="1857561"/>
        <a:ext cx="1176956" cy="117695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1DE9984-0A78-415F-94CC-D66518D3FE62}">
      <dsp:nvSpPr>
        <dsp:cNvPr id="0" name=""/>
        <dsp:cNvSpPr/>
      </dsp:nvSpPr>
      <dsp:spPr>
        <a:xfrm rot="16200000">
          <a:off x="-1299636" y="2695046"/>
          <a:ext cx="3358887" cy="44952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323402" bIns="0" numCol="1" spcCol="1270" anchor="t" anchorCtr="0">
          <a:noAutofit/>
        </a:bodyPr>
        <a:lstStyle/>
        <a:p>
          <a:pPr marL="0" lvl="0" indent="0" algn="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r-Latn-ME" sz="2600" kern="1200" dirty="0">
              <a:solidFill>
                <a:srgbClr val="C00000"/>
              </a:solidFill>
            </a:rPr>
            <a:t>Start</a:t>
          </a:r>
          <a:r>
            <a:rPr lang="de-AT" sz="2600" kern="1200" dirty="0">
              <a:solidFill>
                <a:srgbClr val="C00000"/>
              </a:solidFill>
            </a:rPr>
            <a:t> CAF-</a:t>
          </a:r>
          <a:r>
            <a:rPr lang="sr-Latn-ME" sz="2600" kern="1200" dirty="0">
              <a:solidFill>
                <a:srgbClr val="C00000"/>
              </a:solidFill>
            </a:rPr>
            <a:t>p</a:t>
          </a:r>
          <a:r>
            <a:rPr lang="de-AT" sz="2600" kern="1200" dirty="0">
              <a:solidFill>
                <a:srgbClr val="C00000"/>
              </a:solidFill>
            </a:rPr>
            <a:t>rogram</a:t>
          </a:r>
          <a:r>
            <a:rPr lang="sr-Latn-ME" sz="2600" kern="1200" dirty="0">
              <a:solidFill>
                <a:srgbClr val="C00000"/>
              </a:solidFill>
            </a:rPr>
            <a:t>me</a:t>
          </a:r>
          <a:endParaRPr lang="de-AT" sz="2600" kern="1200" dirty="0">
            <a:solidFill>
              <a:srgbClr val="C00000"/>
            </a:solidFill>
          </a:endParaRPr>
        </a:p>
      </dsp:txBody>
      <dsp:txXfrm>
        <a:off x="-1299636" y="2695046"/>
        <a:ext cx="3358887" cy="449527"/>
      </dsp:txXfrm>
    </dsp:sp>
    <dsp:sp modelId="{EE1E1540-3EB2-47BD-A3BB-F73DB1DB1575}">
      <dsp:nvSpPr>
        <dsp:cNvPr id="0" name=""/>
        <dsp:cNvSpPr/>
      </dsp:nvSpPr>
      <dsp:spPr>
        <a:xfrm>
          <a:off x="570878" y="1095247"/>
          <a:ext cx="2483254" cy="3883152"/>
        </a:xfrm>
        <a:prstGeom prst="rect">
          <a:avLst/>
        </a:prstGeom>
        <a:solidFill>
          <a:schemeClr val="accent3">
            <a:lumMod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323402" rIns="142240" bIns="142240" numCol="1" spcCol="1270" anchor="t" anchorCtr="0">
          <a:noAutofit/>
        </a:bodyPr>
        <a:lstStyle/>
        <a:p>
          <a:pPr marL="0" marR="0" lvl="1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sr-Latn-ME" sz="2000" kern="1200" dirty="0">
              <a:solidFill>
                <a:schemeClr val="bg1"/>
              </a:solidFill>
            </a:rPr>
            <a:t>  Prject design</a:t>
          </a:r>
          <a:endParaRPr lang="de-AT" sz="2000" kern="1200" dirty="0">
            <a:solidFill>
              <a:schemeClr val="bg1"/>
            </a:solidFill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sr-Latn-ME" sz="2000" kern="1200" dirty="0">
              <a:solidFill>
                <a:schemeClr val="bg1"/>
              </a:solidFill>
            </a:rPr>
            <a:t>Initial workshop</a:t>
          </a:r>
          <a:endParaRPr lang="de-AT" sz="2000" kern="1200" dirty="0">
            <a:solidFill>
              <a:schemeClr val="bg1"/>
            </a:solidFill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sr-Latn-ME" sz="2000" kern="1200" dirty="0">
              <a:solidFill>
                <a:schemeClr val="bg1"/>
              </a:solidFill>
            </a:rPr>
            <a:t>Communication plan</a:t>
          </a:r>
          <a:endParaRPr lang="de-AT" sz="2000" kern="1200" dirty="0">
            <a:solidFill>
              <a:schemeClr val="bg1"/>
            </a:solidFill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bs-Latn-BA" sz="2000" kern="1200" dirty="0">
              <a:solidFill>
                <a:schemeClr val="bg1"/>
              </a:solidFill>
            </a:rPr>
            <a:t>Timeframe</a:t>
          </a:r>
          <a:endParaRPr lang="de-AT" sz="2000" kern="1200" dirty="0">
            <a:solidFill>
              <a:schemeClr val="bg1"/>
            </a:solidFill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AT" sz="2000" kern="1200" dirty="0">
              <a:solidFill>
                <a:schemeClr val="bg1"/>
              </a:solidFill>
            </a:rPr>
            <a:t>CAF-</a:t>
          </a:r>
          <a:r>
            <a:rPr lang="sr-Latn-ME" sz="2000" kern="1200" dirty="0">
              <a:solidFill>
                <a:schemeClr val="bg1"/>
              </a:solidFill>
            </a:rPr>
            <a:t>adjusting</a:t>
          </a:r>
          <a:endParaRPr lang="de-AT" sz="2000" kern="1200" dirty="0">
            <a:solidFill>
              <a:schemeClr val="bg1"/>
            </a:solidFill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sr-Latn-ME" sz="2000" kern="1200" dirty="0">
              <a:solidFill>
                <a:schemeClr val="bg1"/>
              </a:solidFill>
            </a:rPr>
            <a:t>Dissemination of iInformation among employees </a:t>
          </a:r>
          <a:endParaRPr lang="de-AT" sz="2000" kern="1200" dirty="0">
            <a:solidFill>
              <a:schemeClr val="bg1"/>
            </a:solidFill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bs-Latn-BA" sz="2000" kern="1200" dirty="0">
              <a:solidFill>
                <a:schemeClr val="bg1"/>
              </a:solidFill>
            </a:rPr>
            <a:t>Selection of CAF team</a:t>
          </a:r>
          <a:endParaRPr lang="de-AT" sz="2000" kern="1200" dirty="0">
            <a:solidFill>
              <a:schemeClr val="bg1"/>
            </a:solidFill>
          </a:endParaRPr>
        </a:p>
      </dsp:txBody>
      <dsp:txXfrm>
        <a:off x="570878" y="1095247"/>
        <a:ext cx="2483254" cy="3883152"/>
      </dsp:txXfrm>
    </dsp:sp>
    <dsp:sp modelId="{400AB288-EB57-4010-AB14-31D2388ADBF3}">
      <dsp:nvSpPr>
        <dsp:cNvPr id="0" name=""/>
        <dsp:cNvSpPr/>
      </dsp:nvSpPr>
      <dsp:spPr>
        <a:xfrm>
          <a:off x="-122780" y="313777"/>
          <a:ext cx="1371866" cy="1280399"/>
        </a:xfrm>
        <a:prstGeom prst="rect">
          <a:avLst/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76F8F47-AB94-49EE-B7C2-7896FAE74E55}">
      <dsp:nvSpPr>
        <dsp:cNvPr id="0" name=""/>
        <dsp:cNvSpPr/>
      </dsp:nvSpPr>
      <dsp:spPr>
        <a:xfrm rot="16200000">
          <a:off x="1657302" y="2703385"/>
          <a:ext cx="3526096" cy="36669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323402" bIns="0" numCol="1" spcCol="1270" anchor="t" anchorCtr="0">
          <a:noAutofit/>
        </a:bodyPr>
        <a:lstStyle/>
        <a:p>
          <a:pPr marL="0" lvl="0" indent="0" algn="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AT" sz="2600" kern="1200" dirty="0">
              <a:solidFill>
                <a:srgbClr val="C00000"/>
              </a:solidFill>
            </a:rPr>
            <a:t>CAF-</a:t>
          </a:r>
          <a:r>
            <a:rPr lang="sr-Latn-ME" sz="2600" kern="1200" dirty="0">
              <a:solidFill>
                <a:srgbClr val="C00000"/>
              </a:solidFill>
            </a:rPr>
            <a:t>self assesment</a:t>
          </a:r>
          <a:endParaRPr lang="de-AT" sz="2600" kern="1200" dirty="0">
            <a:solidFill>
              <a:srgbClr val="C00000"/>
            </a:solidFill>
          </a:endParaRPr>
        </a:p>
      </dsp:txBody>
      <dsp:txXfrm>
        <a:off x="1657302" y="2703385"/>
        <a:ext cx="3526096" cy="366691"/>
      </dsp:txXfrm>
    </dsp:sp>
    <dsp:sp modelId="{FDFD70B9-BB7F-439C-B979-184EFF725268}">
      <dsp:nvSpPr>
        <dsp:cNvPr id="0" name=""/>
        <dsp:cNvSpPr/>
      </dsp:nvSpPr>
      <dsp:spPr>
        <a:xfrm>
          <a:off x="3612846" y="903761"/>
          <a:ext cx="2636590" cy="3883152"/>
        </a:xfrm>
        <a:prstGeom prst="rect">
          <a:avLst/>
        </a:prstGeom>
        <a:solidFill>
          <a:schemeClr val="accent3">
            <a:lumMod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323402" rIns="142240" bIns="14224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bs-Latn-BA" sz="2000" kern="1200" dirty="0"/>
            <a:t>CAF Team training</a:t>
          </a:r>
          <a:endParaRPr lang="de-AT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AT" sz="2000" kern="1200" dirty="0"/>
            <a:t>„</a:t>
          </a:r>
          <a:r>
            <a:rPr lang="sr-Latn-ME" sz="2000" kern="1200" dirty="0"/>
            <a:t>Individual Self- Assessment</a:t>
          </a:r>
          <a:r>
            <a:rPr lang="de-AT" sz="2000" kern="1200" dirty="0"/>
            <a:t>“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sr-Latn-ME" sz="2000" kern="1200" dirty="0"/>
            <a:t>Workshop Consensus</a:t>
          </a:r>
          <a:endParaRPr lang="de-AT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sr-Latn-ME" sz="2000" kern="1200" dirty="0"/>
            <a:t>Self-Assessment Report</a:t>
          </a:r>
          <a:endParaRPr lang="de-AT" sz="2000" kern="1200" dirty="0"/>
        </a:p>
      </dsp:txBody>
      <dsp:txXfrm>
        <a:off x="3612846" y="903761"/>
        <a:ext cx="2636590" cy="3883152"/>
      </dsp:txXfrm>
    </dsp:sp>
    <dsp:sp modelId="{878285B3-3B73-4211-AA9E-3A287945248A}">
      <dsp:nvSpPr>
        <dsp:cNvPr id="0" name=""/>
        <dsp:cNvSpPr/>
      </dsp:nvSpPr>
      <dsp:spPr>
        <a:xfrm>
          <a:off x="3287153" y="351641"/>
          <a:ext cx="1378173" cy="722323"/>
        </a:xfrm>
        <a:prstGeom prst="rect">
          <a:avLst/>
        </a:prstGeom>
        <a:blipFill rotWithShape="1">
          <a:blip xmlns:r="http://schemas.openxmlformats.org/officeDocument/2006/relationships" r:embed="rId2"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C7ECE63-259C-455C-9F2C-FEC96789D39C}">
      <dsp:nvSpPr>
        <dsp:cNvPr id="0" name=""/>
        <dsp:cNvSpPr/>
      </dsp:nvSpPr>
      <dsp:spPr>
        <a:xfrm rot="16200000">
          <a:off x="4823139" y="2712598"/>
          <a:ext cx="3883152" cy="36669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323402" bIns="0" numCol="1" spcCol="1270" anchor="t" anchorCtr="0">
          <a:noAutofit/>
        </a:bodyPr>
        <a:lstStyle/>
        <a:p>
          <a:pPr marL="0" lvl="0" indent="0" algn="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AT" sz="2600" kern="1200" dirty="0">
              <a:solidFill>
                <a:srgbClr val="C00000"/>
              </a:solidFill>
            </a:rPr>
            <a:t>CAF-</a:t>
          </a:r>
          <a:r>
            <a:rPr lang="sr-Latn-ME" sz="2600" kern="1200" dirty="0">
              <a:solidFill>
                <a:srgbClr val="C00000"/>
              </a:solidFill>
            </a:rPr>
            <a:t>Improvement Plan</a:t>
          </a:r>
          <a:endParaRPr lang="de-AT" sz="2600" kern="1200" dirty="0">
            <a:solidFill>
              <a:srgbClr val="C00000"/>
            </a:solidFill>
          </a:endParaRPr>
        </a:p>
      </dsp:txBody>
      <dsp:txXfrm>
        <a:off x="4823139" y="2712598"/>
        <a:ext cx="3883152" cy="366691"/>
      </dsp:txXfrm>
    </dsp:sp>
    <dsp:sp modelId="{BF759725-BFAD-48F0-976F-B1E38F593C3C}">
      <dsp:nvSpPr>
        <dsp:cNvPr id="0" name=""/>
        <dsp:cNvSpPr/>
      </dsp:nvSpPr>
      <dsp:spPr>
        <a:xfrm>
          <a:off x="6946617" y="679712"/>
          <a:ext cx="2491254" cy="3883152"/>
        </a:xfrm>
        <a:prstGeom prst="rect">
          <a:avLst/>
        </a:prstGeom>
        <a:solidFill>
          <a:schemeClr val="accent3">
            <a:lumMod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323402" rIns="142240" bIns="14224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sr-Latn-ME" sz="2000" kern="1200" dirty="0"/>
            <a:t>Improvement Plan- Workshop</a:t>
          </a:r>
          <a:endParaRPr lang="de-AT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sr-Latn-ME" sz="2000" kern="1200" dirty="0"/>
            <a:t>Improvement Plan-Implementation</a:t>
          </a:r>
          <a:endParaRPr lang="de-AT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bs-Latn-BA" sz="2000" kern="1200" dirty="0"/>
            <a:t>Effective </a:t>
          </a:r>
          <a:r>
            <a:rPr lang="de-AT" sz="2000" kern="1200" dirty="0"/>
            <a:t>CAF-</a:t>
          </a:r>
          <a:r>
            <a:rPr lang="sr-Latn-ME" sz="2000" kern="1200" dirty="0"/>
            <a:t>user</a:t>
          </a:r>
          <a:endParaRPr lang="de-AT" sz="20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de-AT" sz="12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de-AT" sz="12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de-AT" sz="1200" kern="1200" dirty="0"/>
        </a:p>
      </dsp:txBody>
      <dsp:txXfrm>
        <a:off x="6946617" y="679712"/>
        <a:ext cx="2491254" cy="3883152"/>
      </dsp:txXfrm>
    </dsp:sp>
    <dsp:sp modelId="{C3A4ABAA-18F4-4EDB-AA64-8FDCB5185E69}">
      <dsp:nvSpPr>
        <dsp:cNvPr id="0" name=""/>
        <dsp:cNvSpPr/>
      </dsp:nvSpPr>
      <dsp:spPr>
        <a:xfrm rot="1445091">
          <a:off x="5920749" y="168853"/>
          <a:ext cx="1776298" cy="1053497"/>
        </a:xfrm>
        <a:prstGeom prst="rect">
          <a:avLst/>
        </a:prstGeom>
        <a:blipFill rotWithShape="1">
          <a:blip xmlns:r="http://schemas.openxmlformats.org/officeDocument/2006/relationships" r:embed="rId3"/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List2">
  <dgm:title val=""/>
  <dgm:desc val=""/>
  <dgm:catLst>
    <dgm:cat type="list" pri="6000"/>
    <dgm:cat type="relationship" pri="16000"/>
    <dgm:cat type="picture" pri="29000"/>
    <dgm:cat type="pictureconvert" pri="2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/>
    </dgm:varLst>
    <dgm:choose name="Name0">
      <dgm:if name="Name1" func="var" arg="dir" op="equ" val="norm">
        <dgm:alg type="lin">
          <dgm:param type="linDir" val="fromL"/>
          <dgm:param type="nodeVertAlign" val="t"/>
        </dgm:alg>
      </dgm:if>
      <dgm:else name="Name2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Node" refType="w"/>
      <dgm:constr type="h" for="ch" forName="compositeNode" refType="h"/>
      <dgm:constr type="w" for="ch" forName="sibTrans" refType="w" refFor="ch" refForName="compositeNode" op="equ" fact="0.2"/>
      <dgm:constr type="h" for="des" forName="childNode" op="equ"/>
      <dgm:constr type="w" for="des" forName="childNode" op="equ"/>
      <dgm:constr type="w" for="des" forName="parentNode" op="equ"/>
      <dgm:constr type="h" for="des" forName="image" op="equ"/>
      <dgm:constr type="w" for="des" forName="image" op="equ"/>
      <dgm:constr type="primFontSz" for="des" forName="parentNode" op="equ" val="65"/>
      <dgm:constr type="primFontSz" for="des" forName="childNode" op="equ" val="65"/>
    </dgm:constrLst>
    <dgm:ruleLst/>
    <dgm:forEach name="Name3" axis="ch" ptType="node">
      <dgm:layoutNode name="compositeNode">
        <dgm:varLst>
          <dgm:bulletEnabled val="1"/>
        </dgm:varLst>
        <dgm:alg type="composite"/>
        <dgm:presOf/>
        <dgm:choose name="Name4">
          <dgm:if name="Name5" func="var" arg="dir" op="equ" val="norm">
            <dgm:constrLst>
              <dgm:constr type="w" for="ch" forName="image" refType="w"/>
              <dgm:constr type="h" for="ch" forName="image" refType="h"/>
              <dgm:constr type="h" for="ch" forName="image" refType="w" refFor="ch" refForName="image" op="lte"/>
              <dgm:constr type="w" for="ch" forName="image" refType="h" refFor="ch" refForName="image" op="lte"/>
              <dgm:constr type="w" for="ch" forName="image" refType="w" op="lte" fact="0.33"/>
              <dgm:constr type="h" for="ch" forName="image" refType="h" op="lte" fact="0.33"/>
              <dgm:constr type="t" for="ch" forName="image"/>
              <dgm:constr type="l" for="ch" forName="image"/>
              <dgm:constr type="w" for="ch" forName="childNode" refType="w" fact="0.85"/>
              <dgm:constr type="h" for="ch" forName="childNode" refType="h" fact="0.78"/>
              <dgm:constr type="t" for="ch" forName="childNode" refType="h" refFor="ch" refForName="image" fact="0.66"/>
              <dgm:constr type="l" for="ch" forName="childNode" refType="w" refFor="ch" refForName="image" fact="0.5"/>
              <dgm:constr type="tMarg" for="ch" forName="childNode" refType="w" refFor="ch" refForName="image" fact="1.25"/>
              <dgm:constr type="t" for="ch" forName="parentNode" refType="h" refFor="ch" refForName="image" fact="0.66"/>
              <dgm:constr type="b" for="ch" forName="parentNode" refType="b" refFor="ch" refForName="childNode"/>
              <dgm:constr type="l" for="ch" forName="parentNode"/>
              <dgm:constr type="r" for="ch" forName="parentNode" refType="l" refFor="ch" refForName="childNode"/>
              <dgm:constr type="rMarg" for="ch" forName="parentNode" refType="w" refFor="ch" refForName="image" fact="1.25"/>
            </dgm:constrLst>
          </dgm:if>
          <dgm:else name="Name6">
            <dgm:constrLst>
              <dgm:constr type="w" for="ch" forName="image" refType="w"/>
              <dgm:constr type="h" for="ch" forName="image" refType="h"/>
              <dgm:constr type="h" for="ch" forName="image" refType="w" refFor="ch" refForName="image" op="lte"/>
              <dgm:constr type="w" for="ch" forName="image" refType="h" refFor="ch" refForName="image" op="lte"/>
              <dgm:constr type="w" for="ch" forName="image" refType="w" op="lte" fact="0.33"/>
              <dgm:constr type="h" for="ch" forName="image" refType="h" op="lte" fact="0.33"/>
              <dgm:constr type="t" for="ch" forName="image"/>
              <dgm:constr type="r" for="ch" forName="image" refType="w"/>
              <dgm:constr type="w" for="ch" forName="childNode" refType="w" fact="0.85"/>
              <dgm:constr type="h" for="ch" forName="childNode" refType="h" fact="0.78"/>
              <dgm:constr type="t" for="ch" forName="childNode" refType="h" refFor="ch" refForName="image" fact="0.66"/>
              <dgm:constr type="r" for="ch" forName="childNode" refType="w"/>
              <dgm:constr type="rOff" for="ch" forName="childNode" refType="w" refFor="ch" refForName="image" fact="-0.5"/>
              <dgm:constr type="tMarg" for="ch" forName="childNode" refType="w" refFor="ch" refForName="image" fact="1.25"/>
              <dgm:constr type="t" for="ch" forName="parentNode" refType="h" refFor="ch" refForName="image" fact="0.66"/>
              <dgm:constr type="b" for="ch" forName="parentNode" refType="b" refFor="ch" refForName="childNode"/>
              <dgm:constr type="r" for="ch" forName="parentNode" refType="w"/>
              <dgm:constr type="l" for="ch" forName="parentNode" refType="r" refFor="ch" refForName="childNode"/>
              <dgm:constr type="lOff" for="ch" forName="parentNode" refType="rOff" refFor="ch" refForName="childNode"/>
              <dgm:constr type="lMarg" for="ch" forName="parentNode" refType="w" refFor="ch" refForName="image" fact="1.25"/>
            </dgm:constrLst>
          </dgm:else>
        </dgm:choose>
        <dgm:ruleLst>
          <dgm:rule type="w" for="ch" forName="childNode" val="NaN" fact="0.4" max="NaN"/>
          <dgm:rule type="h" for="ch" forName="childNode" val="NaN" fact="0.5" max="NaN"/>
        </dgm:ruleLst>
        <dgm:layoutNode name="image" styleLbl="fgImgPlace1">
          <dgm:alg type="sp"/>
          <dgm:shape xmlns:r="http://schemas.openxmlformats.org/officeDocument/2006/relationships" type="rect" r:blip="" zOrderOff="4" blipPhldr="1">
            <dgm:adjLst/>
          </dgm:shape>
          <dgm:presOf/>
          <dgm:constrLst/>
          <dgm:ruleLst/>
        </dgm:layoutNode>
        <dgm:layoutNode name="childNode" styleLbl="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 zOrderOff="2">
            <dgm:adjLst/>
          </dgm:shape>
          <dgm:presOf axis="des" ptType="node"/>
          <dgm:constrLst/>
          <dgm:ruleLst>
            <dgm:rule type="primFontSz" val="5" fact="NaN" max="NaN"/>
          </dgm:ruleLst>
        </dgm:layoutNode>
        <dgm:layoutNode name="parentNode" styleLbl="revTx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autoTxRot" val="grav"/>
                <dgm:param type="txAnchorVert" val="t"/>
                <dgm:param type="parTxLTRAlign" val="r"/>
                <dgm:param type="parTxRTLAlign" val="r"/>
              </dgm:alg>
              <dgm:shape xmlns:r="http://schemas.openxmlformats.org/officeDocument/2006/relationships" rot="270" type="rect" r:blip="">
                <dgm:adjLst/>
              </dgm:shape>
              <dgm:presOf axis="self"/>
              <dgm:constrLst>
                <dgm:constr type="lMarg"/>
                <dgm:constr type="bMarg"/>
                <dgm:constr type="tMarg"/>
              </dgm:constrLst>
            </dgm:if>
            <dgm:else name="Name9">
              <dgm:alg type="tx">
                <dgm:param type="autoTxRot" val="grav"/>
                <dgm:param type="parTxLTRAlign" val="l"/>
                <dgm:param type="parTxRTLAlign" val="l"/>
              </dgm:alg>
              <dgm:shape xmlns:r="http://schemas.openxmlformats.org/officeDocument/2006/relationships" rot="90" type="rect" r:blip="">
                <dgm:adjLst/>
              </dgm:shape>
              <dgm:presOf axis="self"/>
              <dgm:constrLst>
                <dgm:constr type="rMarg"/>
                <dgm:constr type="bMarg"/>
                <dgm:constr type="tMarg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bs-Latn-B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357E4F2-220D-4475-BE45-2A3CF560F09A}" type="datetimeFigureOut">
              <a:rPr lang="bs-Latn-BA" smtClean="0"/>
              <a:t>28.9.2018.</a:t>
            </a:fld>
            <a:endParaRPr lang="bs-Latn-B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bs-Latn-B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bs-Latn-B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bs-Latn-B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DB1079D-6CA8-49FB-9549-A455D6C85887}" type="slidenum">
              <a:rPr lang="bs-Latn-BA" smtClean="0"/>
              <a:t>‹#›</a:t>
            </a:fld>
            <a:endParaRPr lang="bs-Latn-BA"/>
          </a:p>
        </p:txBody>
      </p:sp>
    </p:spTree>
    <p:extLst>
      <p:ext uri="{BB962C8B-B14F-4D97-AF65-F5344CB8AC3E}">
        <p14:creationId xmlns:p14="http://schemas.microsoft.com/office/powerpoint/2010/main" val="18452444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bs-Latn-B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B1079D-6CA8-49FB-9549-A455D6C85887}" type="slidenum">
              <a:rPr lang="bs-Latn-BA" smtClean="0"/>
              <a:t>1</a:t>
            </a:fld>
            <a:endParaRPr lang="bs-Latn-BA"/>
          </a:p>
        </p:txBody>
      </p:sp>
    </p:spTree>
    <p:extLst>
      <p:ext uri="{BB962C8B-B14F-4D97-AF65-F5344CB8AC3E}">
        <p14:creationId xmlns:p14="http://schemas.microsoft.com/office/powerpoint/2010/main" val="375150805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bs-Latn-B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B1079D-6CA8-49FB-9549-A455D6C85887}" type="slidenum">
              <a:rPr lang="bs-Latn-BA" smtClean="0"/>
              <a:t>7</a:t>
            </a:fld>
            <a:endParaRPr lang="bs-Latn-BA"/>
          </a:p>
        </p:txBody>
      </p:sp>
    </p:spTree>
    <p:extLst>
      <p:ext uri="{BB962C8B-B14F-4D97-AF65-F5344CB8AC3E}">
        <p14:creationId xmlns:p14="http://schemas.microsoft.com/office/powerpoint/2010/main" val="380514806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556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defTabSz="9556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defTabSz="9556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defTabSz="9556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defTabSz="9556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BF0AC934-E472-4B68-94A0-1ACFC0530262}" type="slidenum">
              <a:rPr lang="de-AT" altLang="de-DE" sz="1300" smtClean="0"/>
              <a:pPr eaLnBrk="1" hangingPunct="1">
                <a:spcBef>
                  <a:spcPct val="0"/>
                </a:spcBef>
              </a:pPr>
              <a:t>8</a:t>
            </a:fld>
            <a:endParaRPr lang="de-AT" altLang="de-DE" sz="1300"/>
          </a:p>
        </p:txBody>
      </p:sp>
      <p:sp>
        <p:nvSpPr>
          <p:cNvPr id="26627" name="Rectangle 7"/>
          <p:cNvSpPr txBox="1">
            <a:spLocks noGrp="1" noChangeArrowheads="1"/>
          </p:cNvSpPr>
          <p:nvPr/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5407" tIns="47705" rIns="95407" bIns="47705" anchor="b"/>
          <a:lstStyle>
            <a:lvl1pPr defTabSz="9525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defTabSz="9525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defTabSz="9525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defTabSz="9525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defTabSz="9525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9525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9525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9525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9525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11D2E46F-DC0E-4B3F-85DA-F39E55120A4C}" type="slidenum">
              <a:rPr lang="it-IT" altLang="de-DE" sz="1300"/>
              <a:pPr algn="r" eaLnBrk="1" hangingPunct="1">
                <a:spcBef>
                  <a:spcPct val="0"/>
                </a:spcBef>
              </a:pPr>
              <a:t>8</a:t>
            </a:fld>
            <a:endParaRPr lang="it-IT" altLang="de-DE" sz="1300"/>
          </a:p>
        </p:txBody>
      </p:sp>
      <p:sp>
        <p:nvSpPr>
          <p:cNvPr id="2662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075" y="744538"/>
            <a:ext cx="6615113" cy="3721100"/>
          </a:xfrm>
          <a:ln/>
        </p:spPr>
      </p:sp>
      <p:sp>
        <p:nvSpPr>
          <p:cNvPr id="2662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450" y="4713288"/>
            <a:ext cx="5438775" cy="4468812"/>
          </a:xfrm>
          <a:noFill/>
        </p:spPr>
        <p:txBody>
          <a:bodyPr lIns="95407" tIns="47705" rIns="95407" bIns="47705"/>
          <a:lstStyle/>
          <a:p>
            <a:pPr eaLnBrk="1" hangingPunct="1"/>
            <a:endParaRPr lang="de-DE" altLang="de-DE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809002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D1B174-FD9F-44A1-83CD-43437A9F51FE}" type="datetimeFigureOut">
              <a:rPr lang="bs-Latn-BA" smtClean="0"/>
              <a:t>28.9.2018.</a:t>
            </a:fld>
            <a:endParaRPr lang="bs-Latn-B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s-Latn-B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B989DF-A3B3-47B4-93EC-074291E0B397}" type="slidenum">
              <a:rPr lang="bs-Latn-BA" smtClean="0"/>
              <a:t>‹#›</a:t>
            </a:fld>
            <a:endParaRPr lang="bs-Latn-BA"/>
          </a:p>
        </p:txBody>
      </p:sp>
    </p:spTree>
    <p:extLst>
      <p:ext uri="{BB962C8B-B14F-4D97-AF65-F5344CB8AC3E}">
        <p14:creationId xmlns:p14="http://schemas.microsoft.com/office/powerpoint/2010/main" val="10345648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D1B174-FD9F-44A1-83CD-43437A9F51FE}" type="datetimeFigureOut">
              <a:rPr lang="bs-Latn-BA" smtClean="0"/>
              <a:t>28.9.2018.</a:t>
            </a:fld>
            <a:endParaRPr lang="bs-Latn-B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s-Latn-B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B989DF-A3B3-47B4-93EC-074291E0B397}" type="slidenum">
              <a:rPr lang="bs-Latn-BA" smtClean="0"/>
              <a:t>‹#›</a:t>
            </a:fld>
            <a:endParaRPr lang="bs-Latn-BA"/>
          </a:p>
        </p:txBody>
      </p:sp>
    </p:spTree>
    <p:extLst>
      <p:ext uri="{BB962C8B-B14F-4D97-AF65-F5344CB8AC3E}">
        <p14:creationId xmlns:p14="http://schemas.microsoft.com/office/powerpoint/2010/main" val="37200048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D1B174-FD9F-44A1-83CD-43437A9F51FE}" type="datetimeFigureOut">
              <a:rPr lang="bs-Latn-BA" smtClean="0"/>
              <a:t>28.9.2018.</a:t>
            </a:fld>
            <a:endParaRPr lang="bs-Latn-B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s-Latn-B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B989DF-A3B3-47B4-93EC-074291E0B397}" type="slidenum">
              <a:rPr lang="bs-Latn-BA" smtClean="0"/>
              <a:t>‹#›</a:t>
            </a:fld>
            <a:endParaRPr lang="bs-Latn-BA"/>
          </a:p>
        </p:txBody>
      </p:sp>
    </p:spTree>
    <p:extLst>
      <p:ext uri="{BB962C8B-B14F-4D97-AF65-F5344CB8AC3E}">
        <p14:creationId xmlns:p14="http://schemas.microsoft.com/office/powerpoint/2010/main" val="37892163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D1B174-FD9F-44A1-83CD-43437A9F51FE}" type="datetimeFigureOut">
              <a:rPr lang="bs-Latn-BA" smtClean="0"/>
              <a:t>28.9.2018.</a:t>
            </a:fld>
            <a:endParaRPr lang="bs-Latn-B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s-Latn-B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B989DF-A3B3-47B4-93EC-074291E0B397}" type="slidenum">
              <a:rPr lang="bs-Latn-BA" smtClean="0"/>
              <a:t>‹#›</a:t>
            </a:fld>
            <a:endParaRPr lang="bs-Latn-BA"/>
          </a:p>
        </p:txBody>
      </p:sp>
    </p:spTree>
    <p:extLst>
      <p:ext uri="{BB962C8B-B14F-4D97-AF65-F5344CB8AC3E}">
        <p14:creationId xmlns:p14="http://schemas.microsoft.com/office/powerpoint/2010/main" val="9482061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D1B174-FD9F-44A1-83CD-43437A9F51FE}" type="datetimeFigureOut">
              <a:rPr lang="bs-Latn-BA" smtClean="0"/>
              <a:t>28.9.2018.</a:t>
            </a:fld>
            <a:endParaRPr lang="bs-Latn-B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s-Latn-B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B989DF-A3B3-47B4-93EC-074291E0B397}" type="slidenum">
              <a:rPr lang="bs-Latn-BA" smtClean="0"/>
              <a:t>‹#›</a:t>
            </a:fld>
            <a:endParaRPr lang="bs-Latn-BA"/>
          </a:p>
        </p:txBody>
      </p:sp>
    </p:spTree>
    <p:extLst>
      <p:ext uri="{BB962C8B-B14F-4D97-AF65-F5344CB8AC3E}">
        <p14:creationId xmlns:p14="http://schemas.microsoft.com/office/powerpoint/2010/main" val="16365365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D1B174-FD9F-44A1-83CD-43437A9F51FE}" type="datetimeFigureOut">
              <a:rPr lang="bs-Latn-BA" smtClean="0"/>
              <a:t>28.9.2018.</a:t>
            </a:fld>
            <a:endParaRPr lang="bs-Latn-B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s-Latn-B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B989DF-A3B3-47B4-93EC-074291E0B397}" type="slidenum">
              <a:rPr lang="bs-Latn-BA" smtClean="0"/>
              <a:t>‹#›</a:t>
            </a:fld>
            <a:endParaRPr lang="bs-Latn-BA"/>
          </a:p>
        </p:txBody>
      </p:sp>
    </p:spTree>
    <p:extLst>
      <p:ext uri="{BB962C8B-B14F-4D97-AF65-F5344CB8AC3E}">
        <p14:creationId xmlns:p14="http://schemas.microsoft.com/office/powerpoint/2010/main" val="17277807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D1B174-FD9F-44A1-83CD-43437A9F51FE}" type="datetimeFigureOut">
              <a:rPr lang="bs-Latn-BA" smtClean="0"/>
              <a:t>28.9.2018.</a:t>
            </a:fld>
            <a:endParaRPr lang="bs-Latn-B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s-Latn-B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B989DF-A3B3-47B4-93EC-074291E0B397}" type="slidenum">
              <a:rPr lang="bs-Latn-BA" smtClean="0"/>
              <a:t>‹#›</a:t>
            </a:fld>
            <a:endParaRPr lang="bs-Latn-BA"/>
          </a:p>
        </p:txBody>
      </p:sp>
    </p:spTree>
    <p:extLst>
      <p:ext uri="{BB962C8B-B14F-4D97-AF65-F5344CB8AC3E}">
        <p14:creationId xmlns:p14="http://schemas.microsoft.com/office/powerpoint/2010/main" val="24113674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D1B174-FD9F-44A1-83CD-43437A9F51FE}" type="datetimeFigureOut">
              <a:rPr lang="bs-Latn-BA" smtClean="0"/>
              <a:t>28.9.2018.</a:t>
            </a:fld>
            <a:endParaRPr lang="bs-Latn-B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s-Latn-B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B989DF-A3B3-47B4-93EC-074291E0B397}" type="slidenum">
              <a:rPr lang="bs-Latn-BA" smtClean="0"/>
              <a:t>‹#›</a:t>
            </a:fld>
            <a:endParaRPr lang="bs-Latn-BA"/>
          </a:p>
        </p:txBody>
      </p:sp>
    </p:spTree>
    <p:extLst>
      <p:ext uri="{BB962C8B-B14F-4D97-AF65-F5344CB8AC3E}">
        <p14:creationId xmlns:p14="http://schemas.microsoft.com/office/powerpoint/2010/main" val="18497513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D1B174-FD9F-44A1-83CD-43437A9F51FE}" type="datetimeFigureOut">
              <a:rPr lang="bs-Latn-BA" smtClean="0"/>
              <a:t>28.9.2018.</a:t>
            </a:fld>
            <a:endParaRPr lang="bs-Latn-B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s-Latn-B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B989DF-A3B3-47B4-93EC-074291E0B397}" type="slidenum">
              <a:rPr lang="bs-Latn-BA" smtClean="0"/>
              <a:t>‹#›</a:t>
            </a:fld>
            <a:endParaRPr lang="bs-Latn-BA"/>
          </a:p>
        </p:txBody>
      </p:sp>
    </p:spTree>
    <p:extLst>
      <p:ext uri="{BB962C8B-B14F-4D97-AF65-F5344CB8AC3E}">
        <p14:creationId xmlns:p14="http://schemas.microsoft.com/office/powerpoint/2010/main" val="37459004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D1B174-FD9F-44A1-83CD-43437A9F51FE}" type="datetimeFigureOut">
              <a:rPr lang="bs-Latn-BA" smtClean="0"/>
              <a:t>28.9.2018.</a:t>
            </a:fld>
            <a:endParaRPr lang="bs-Latn-B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s-Latn-B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B989DF-A3B3-47B4-93EC-074291E0B397}" type="slidenum">
              <a:rPr lang="bs-Latn-BA" smtClean="0"/>
              <a:t>‹#›</a:t>
            </a:fld>
            <a:endParaRPr lang="bs-Latn-BA"/>
          </a:p>
        </p:txBody>
      </p:sp>
    </p:spTree>
    <p:extLst>
      <p:ext uri="{BB962C8B-B14F-4D97-AF65-F5344CB8AC3E}">
        <p14:creationId xmlns:p14="http://schemas.microsoft.com/office/powerpoint/2010/main" val="31876160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D1B174-FD9F-44A1-83CD-43437A9F51FE}" type="datetimeFigureOut">
              <a:rPr lang="bs-Latn-BA" smtClean="0"/>
              <a:t>28.9.2018.</a:t>
            </a:fld>
            <a:endParaRPr lang="bs-Latn-B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s-Latn-B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B989DF-A3B3-47B4-93EC-074291E0B397}" type="slidenum">
              <a:rPr lang="bs-Latn-BA" smtClean="0"/>
              <a:t>‹#›</a:t>
            </a:fld>
            <a:endParaRPr lang="bs-Latn-BA"/>
          </a:p>
        </p:txBody>
      </p:sp>
    </p:spTree>
    <p:extLst>
      <p:ext uri="{BB962C8B-B14F-4D97-AF65-F5344CB8AC3E}">
        <p14:creationId xmlns:p14="http://schemas.microsoft.com/office/powerpoint/2010/main" val="21187037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D1B174-FD9F-44A1-83CD-43437A9F51FE}" type="datetimeFigureOut">
              <a:rPr lang="bs-Latn-BA" smtClean="0"/>
              <a:t>28.9.2018.</a:t>
            </a:fld>
            <a:endParaRPr lang="bs-Latn-B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bs-Latn-B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B989DF-A3B3-47B4-93EC-074291E0B397}" type="slidenum">
              <a:rPr lang="bs-Latn-BA" smtClean="0"/>
              <a:t>‹#›</a:t>
            </a:fld>
            <a:endParaRPr lang="bs-Latn-BA"/>
          </a:p>
        </p:txBody>
      </p:sp>
    </p:spTree>
    <p:extLst>
      <p:ext uri="{BB962C8B-B14F-4D97-AF65-F5344CB8AC3E}">
        <p14:creationId xmlns:p14="http://schemas.microsoft.com/office/powerpoint/2010/main" val="39344998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8042"/>
          <a:stretch/>
        </p:blipFill>
        <p:spPr>
          <a:xfrm>
            <a:off x="199249" y="2896990"/>
            <a:ext cx="2262598" cy="176908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61847" y="2991587"/>
            <a:ext cx="9144000" cy="2176090"/>
          </a:xfrm>
        </p:spPr>
        <p:txBody>
          <a:bodyPr>
            <a:noAutofit/>
          </a:bodyPr>
          <a:lstStyle/>
          <a:p>
            <a:r>
              <a:rPr lang="bs-Latn-BA" sz="4000" b="1" dirty="0">
                <a:latin typeface="+mn-lt"/>
              </a:rPr>
              <a:t>Civil Service Reforms in the Western Balkan countries: Lessons learned through the implementation of quality standards in the civil service system in Bosnia and Herzegovina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3999" y="5669281"/>
            <a:ext cx="9144000" cy="829994"/>
          </a:xfrm>
        </p:spPr>
        <p:txBody>
          <a:bodyPr>
            <a:normAutofit/>
          </a:bodyPr>
          <a:lstStyle/>
          <a:p>
            <a:pPr algn="r"/>
            <a:r>
              <a:rPr lang="bs-Latn-BA" sz="2800" dirty="0"/>
              <a:t>Astana, October 2018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5667" y="520986"/>
            <a:ext cx="9071932" cy="9657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75431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08001" y="1359263"/>
            <a:ext cx="531452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bs-Latn-BA" sz="2400" dirty="0"/>
              <a:t>CAF coordinator nomination</a:t>
            </a:r>
          </a:p>
        </p:txBody>
      </p:sp>
      <p:sp>
        <p:nvSpPr>
          <p:cNvPr id="3" name="Text Box 2"/>
          <p:cNvSpPr txBox="1">
            <a:spLocks noChangeArrowheads="1"/>
          </p:cNvSpPr>
          <p:nvPr/>
        </p:nvSpPr>
        <p:spPr bwMode="auto">
          <a:xfrm>
            <a:off x="626629" y="700430"/>
            <a:ext cx="5295900" cy="467188"/>
          </a:xfrm>
          <a:prstGeom prst="rect">
            <a:avLst/>
          </a:prstGeom>
          <a:solidFill>
            <a:srgbClr val="FFC000"/>
          </a:solidFill>
          <a:ln w="9525">
            <a:solidFill>
              <a:srgbClr val="FFC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Tx/>
              <a:buNone/>
              <a:tabLst/>
            </a:pPr>
            <a:r>
              <a:rPr kumimoji="0" lang="bs-Latn-BA" altLang="sr-Latn-RS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Phase 1:  Start </a:t>
            </a:r>
            <a:endParaRPr kumimoji="0" lang="sr-Latn-RS" altLang="sr-Latn-RS" sz="4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626628" y="1920240"/>
            <a:ext cx="529589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bs-Latn-BA" sz="2400" dirty="0"/>
              <a:t>Nominating CAF Team </a:t>
            </a:r>
          </a:p>
        </p:txBody>
      </p:sp>
      <p:sp>
        <p:nvSpPr>
          <p:cNvPr id="5" name="Rectangle 4"/>
          <p:cNvSpPr/>
          <p:nvPr/>
        </p:nvSpPr>
        <p:spPr>
          <a:xfrm>
            <a:off x="626628" y="2481217"/>
            <a:ext cx="542252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bs-Latn-BA" sz="2400" dirty="0"/>
              <a:t>Introduction training of CAF team</a:t>
            </a:r>
          </a:p>
        </p:txBody>
      </p:sp>
      <p:sp>
        <p:nvSpPr>
          <p:cNvPr id="6" name="Rectangle 5"/>
          <p:cNvSpPr/>
          <p:nvPr/>
        </p:nvSpPr>
        <p:spPr>
          <a:xfrm>
            <a:off x="626629" y="3042194"/>
            <a:ext cx="529589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2400" dirty="0"/>
              <a:t>Project Assignement</a:t>
            </a:r>
            <a:endParaRPr lang="bs-Latn-BA" sz="2400" dirty="0"/>
          </a:p>
        </p:txBody>
      </p:sp>
      <p:sp>
        <p:nvSpPr>
          <p:cNvPr id="7" name="Rectangle 6"/>
          <p:cNvSpPr/>
          <p:nvPr/>
        </p:nvSpPr>
        <p:spPr>
          <a:xfrm>
            <a:off x="626629" y="3603171"/>
            <a:ext cx="529589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bs-Latn-BA" sz="2400" dirty="0"/>
              <a:t>Identify key stakeholders  </a:t>
            </a:r>
          </a:p>
        </p:txBody>
      </p:sp>
      <p:sp>
        <p:nvSpPr>
          <p:cNvPr id="8" name="Rectangle 7"/>
          <p:cNvSpPr/>
          <p:nvPr/>
        </p:nvSpPr>
        <p:spPr>
          <a:xfrm>
            <a:off x="779029" y="4786415"/>
            <a:ext cx="2774477" cy="461665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txBody>
          <a:bodyPr wrap="none">
            <a:spAutoFit/>
          </a:bodyPr>
          <a:lstStyle/>
          <a:p>
            <a:r>
              <a:rPr lang="pl-PL" sz="2400" dirty="0"/>
              <a:t>Communication plan</a:t>
            </a:r>
          </a:p>
        </p:txBody>
      </p:sp>
      <p:sp>
        <p:nvSpPr>
          <p:cNvPr id="9" name="Rectangle 8"/>
          <p:cNvSpPr/>
          <p:nvPr/>
        </p:nvSpPr>
        <p:spPr>
          <a:xfrm>
            <a:off x="6359439" y="1400014"/>
            <a:ext cx="431605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bs-Latn-BA" sz="2400" dirty="0"/>
              <a:t>CAF Questionnnaire adjustement</a:t>
            </a:r>
          </a:p>
        </p:txBody>
      </p:sp>
      <p:sp>
        <p:nvSpPr>
          <p:cNvPr id="10" name="Text Box 2"/>
          <p:cNvSpPr txBox="1">
            <a:spLocks noChangeArrowheads="1"/>
          </p:cNvSpPr>
          <p:nvPr/>
        </p:nvSpPr>
        <p:spPr bwMode="auto">
          <a:xfrm>
            <a:off x="6049156" y="700429"/>
            <a:ext cx="5295900" cy="467188"/>
          </a:xfrm>
          <a:prstGeom prst="rect">
            <a:avLst/>
          </a:prstGeom>
          <a:solidFill>
            <a:srgbClr val="FFC000"/>
          </a:solidFill>
          <a:ln w="9525">
            <a:solidFill>
              <a:srgbClr val="FFC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Tx/>
              <a:buNone/>
              <a:tabLst>
                <a:tab pos="3587750" algn="l"/>
              </a:tabLst>
            </a:pPr>
            <a:r>
              <a:rPr kumimoji="0" lang="bs-Latn-BA" altLang="sr-Latn-RS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Phase 2: Self - Assessment</a:t>
            </a:r>
            <a:endParaRPr kumimoji="0" lang="sr-Latn-RS" altLang="sr-Latn-RS" sz="4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6369859" y="1919846"/>
            <a:ext cx="343818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l-PL" sz="2400" dirty="0"/>
              <a:t>Decision on WG Members</a:t>
            </a:r>
          </a:p>
        </p:txBody>
      </p:sp>
      <p:sp>
        <p:nvSpPr>
          <p:cNvPr id="12" name="Rectangle 11"/>
          <p:cNvSpPr/>
          <p:nvPr/>
        </p:nvSpPr>
        <p:spPr>
          <a:xfrm>
            <a:off x="6349053" y="2481217"/>
            <a:ext cx="367151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bs-Latn-BA" sz="2400" dirty="0"/>
              <a:t>Conducting Self-assessment</a:t>
            </a:r>
          </a:p>
        </p:txBody>
      </p:sp>
      <p:sp>
        <p:nvSpPr>
          <p:cNvPr id="13" name="Rectangle 12"/>
          <p:cNvSpPr/>
          <p:nvPr/>
        </p:nvSpPr>
        <p:spPr>
          <a:xfrm>
            <a:off x="6393904" y="3006185"/>
            <a:ext cx="333899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bs-Latn-BA" sz="2400" dirty="0"/>
              <a:t>Training of new SA Group</a:t>
            </a:r>
          </a:p>
        </p:txBody>
      </p:sp>
      <p:sp>
        <p:nvSpPr>
          <p:cNvPr id="15" name="Rectangle 14"/>
          <p:cNvSpPr/>
          <p:nvPr/>
        </p:nvSpPr>
        <p:spPr>
          <a:xfrm>
            <a:off x="6429690" y="3503859"/>
            <a:ext cx="351025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bs-Latn-BA" sz="2400" dirty="0"/>
              <a:t>Self-Assessment workshop</a:t>
            </a:r>
          </a:p>
        </p:txBody>
      </p:sp>
      <p:sp>
        <p:nvSpPr>
          <p:cNvPr id="16" name="Rectangle 15"/>
          <p:cNvSpPr/>
          <p:nvPr/>
        </p:nvSpPr>
        <p:spPr>
          <a:xfrm>
            <a:off x="6775554" y="4786414"/>
            <a:ext cx="3258969" cy="461665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txBody>
          <a:bodyPr wrap="none">
            <a:spAutoFit/>
          </a:bodyPr>
          <a:lstStyle/>
          <a:p>
            <a:r>
              <a:rPr lang="bs-Latn-BA" sz="2400" dirty="0"/>
              <a:t>Self –Assessment Report</a:t>
            </a:r>
          </a:p>
        </p:txBody>
      </p:sp>
    </p:spTree>
    <p:extLst>
      <p:ext uri="{BB962C8B-B14F-4D97-AF65-F5344CB8AC3E}">
        <p14:creationId xmlns:p14="http://schemas.microsoft.com/office/powerpoint/2010/main" val="41255587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566362" y="1673191"/>
            <a:ext cx="490730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bs-Latn-BA" sz="2800" dirty="0"/>
              <a:t> Action Plan (Improvement Plan)</a:t>
            </a:r>
          </a:p>
        </p:txBody>
      </p:sp>
      <p:sp>
        <p:nvSpPr>
          <p:cNvPr id="3" name="Text Box 2"/>
          <p:cNvSpPr txBox="1">
            <a:spLocks noChangeArrowheads="1"/>
          </p:cNvSpPr>
          <p:nvPr/>
        </p:nvSpPr>
        <p:spPr bwMode="auto">
          <a:xfrm>
            <a:off x="2968282" y="749358"/>
            <a:ext cx="6443003" cy="467188"/>
          </a:xfrm>
          <a:prstGeom prst="rect">
            <a:avLst/>
          </a:prstGeom>
          <a:solidFill>
            <a:srgbClr val="FFC000"/>
          </a:solidFill>
          <a:ln w="9525">
            <a:solidFill>
              <a:srgbClr val="FFC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Tx/>
              <a:buNone/>
              <a:tabLst/>
            </a:pPr>
            <a:r>
              <a:rPr kumimoji="0" lang="bs-Latn-BA" altLang="sr-Latn-RS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Phase 3: Improvement Plan</a:t>
            </a:r>
            <a:endParaRPr kumimoji="0" lang="sr-Latn-RS" altLang="sr-Latn-RS" sz="4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675038" y="2277857"/>
            <a:ext cx="463800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bs-Latn-BA" sz="2800" dirty="0"/>
              <a:t>Prioritisation</a:t>
            </a:r>
          </a:p>
        </p:txBody>
      </p:sp>
      <p:sp>
        <p:nvSpPr>
          <p:cNvPr id="5" name="Rectangle 4"/>
          <p:cNvSpPr/>
          <p:nvPr/>
        </p:nvSpPr>
        <p:spPr>
          <a:xfrm>
            <a:off x="1675038" y="2930273"/>
            <a:ext cx="464120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bs-Latn-BA" sz="2800" dirty="0"/>
              <a:t>Implementation of Action plan</a:t>
            </a:r>
          </a:p>
        </p:txBody>
      </p:sp>
      <p:sp>
        <p:nvSpPr>
          <p:cNvPr id="6" name="Rectangle 5"/>
          <p:cNvSpPr/>
          <p:nvPr/>
        </p:nvSpPr>
        <p:spPr>
          <a:xfrm>
            <a:off x="1675038" y="4037681"/>
            <a:ext cx="4638001" cy="52322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txBody>
          <a:bodyPr wrap="none">
            <a:spAutoFit/>
          </a:bodyPr>
          <a:lstStyle/>
          <a:p>
            <a:r>
              <a:rPr lang="bs-Latn-BA" sz="2800" dirty="0"/>
              <a:t>Implementation of Action Plan</a:t>
            </a:r>
          </a:p>
        </p:txBody>
      </p:sp>
    </p:spTree>
    <p:extLst>
      <p:ext uri="{BB962C8B-B14F-4D97-AF65-F5344CB8AC3E}">
        <p14:creationId xmlns:p14="http://schemas.microsoft.com/office/powerpoint/2010/main" val="73499210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27075"/>
          </a:xfrm>
        </p:spPr>
        <p:txBody>
          <a:bodyPr>
            <a:normAutofit/>
          </a:bodyPr>
          <a:lstStyle/>
          <a:p>
            <a:r>
              <a:rPr lang="bs-Latn-BA" sz="4000" b="1" dirty="0">
                <a:latin typeface="+mn-lt"/>
              </a:rPr>
              <a:t>Important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257301"/>
            <a:ext cx="10515600" cy="3073400"/>
          </a:xfrm>
        </p:spPr>
        <p:txBody>
          <a:bodyPr>
            <a:normAutofit/>
          </a:bodyPr>
          <a:lstStyle/>
          <a:p>
            <a:r>
              <a:rPr lang="bs-Latn-BA" dirty="0"/>
              <a:t>Self-assessment  is of great importance for employees engagement</a:t>
            </a:r>
          </a:p>
          <a:p>
            <a:r>
              <a:rPr lang="bs-Latn-BA" dirty="0"/>
              <a:t>Possible resistance of some members of WG</a:t>
            </a:r>
          </a:p>
          <a:p>
            <a:r>
              <a:rPr lang="bs-Latn-BA" dirty="0"/>
              <a:t>Permanent top-down and bottom-up communication  is necessary</a:t>
            </a:r>
          </a:p>
          <a:p>
            <a:r>
              <a:rPr lang="bs-Latn-BA" dirty="0"/>
              <a:t>Leadership shall be introduced in each phase of CAF implementation</a:t>
            </a:r>
          </a:p>
        </p:txBody>
      </p:sp>
    </p:spTree>
    <p:extLst>
      <p:ext uri="{BB962C8B-B14F-4D97-AF65-F5344CB8AC3E}">
        <p14:creationId xmlns:p14="http://schemas.microsoft.com/office/powerpoint/2010/main" val="19204784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bs-Latn-BA" sz="4000" b="1" dirty="0">
                <a:latin typeface="+mn-lt"/>
              </a:rPr>
              <a:t>Content of the presentation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351338"/>
          </a:xfrm>
        </p:spPr>
        <p:txBody>
          <a:bodyPr>
            <a:normAutofit/>
          </a:bodyPr>
          <a:lstStyle/>
          <a:p>
            <a:r>
              <a:rPr lang="bs-Latn-BA" sz="3600" dirty="0"/>
              <a:t>Public administration reform and CAF</a:t>
            </a:r>
          </a:p>
          <a:p>
            <a:r>
              <a:rPr lang="bs-Latn-BA" sz="3600" dirty="0"/>
              <a:t>Steps in the implementation process of CAF model</a:t>
            </a:r>
          </a:p>
          <a:p>
            <a:r>
              <a:rPr lang="bs-Latn-BA" sz="3600" dirty="0"/>
              <a:t>Learned lessons</a:t>
            </a:r>
          </a:p>
        </p:txBody>
      </p:sp>
    </p:spTree>
    <p:extLst>
      <p:ext uri="{BB962C8B-B14F-4D97-AF65-F5344CB8AC3E}">
        <p14:creationId xmlns:p14="http://schemas.microsoft.com/office/powerpoint/2010/main" val="26024493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80719"/>
            <a:ext cx="10515600" cy="816561"/>
          </a:xfrm>
        </p:spPr>
        <p:txBody>
          <a:bodyPr>
            <a:noAutofit/>
          </a:bodyPr>
          <a:lstStyle/>
          <a:p>
            <a:r>
              <a:rPr lang="bs-Latn-BA" sz="4000" b="1" dirty="0">
                <a:latin typeface="+mn-lt"/>
              </a:rPr>
              <a:t>Public Administration reform in BiH and CAF model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308296"/>
            <a:ext cx="10515600" cy="5065616"/>
          </a:xfrm>
        </p:spPr>
        <p:txBody>
          <a:bodyPr>
            <a:normAutofit fontScale="92500" lnSpcReduction="10000"/>
          </a:bodyPr>
          <a:lstStyle/>
          <a:p>
            <a:pPr lvl="0"/>
            <a:r>
              <a:rPr lang="en-GB" sz="3200" dirty="0"/>
              <a:t>Orientation to Quality Management became a new focus of the PAR in </a:t>
            </a:r>
            <a:r>
              <a:rPr lang="en-GB" sz="3200" dirty="0" err="1"/>
              <a:t>BiH</a:t>
            </a:r>
            <a:r>
              <a:rPr lang="en-GB" sz="3200" dirty="0"/>
              <a:t> at the beginning of 2011 as a part of the Revised Action Plan 1, accompanying the PAR Strategy 2006-2014 (PARCO, 2016)</a:t>
            </a:r>
            <a:endParaRPr lang="bs-Latn-BA" sz="3200" dirty="0"/>
          </a:p>
          <a:p>
            <a:pPr lvl="0"/>
            <a:r>
              <a:rPr lang="en-GB" sz="3200" dirty="0"/>
              <a:t>The new reform goal „Total quality management-TQM“ has defined objective „Enable institutions to use a model of total quality management –TQM (CAF, EFQM etc.) </a:t>
            </a:r>
            <a:endParaRPr lang="bs-Latn-BA" sz="3200" dirty="0"/>
          </a:p>
          <a:p>
            <a:pPr lvl="0"/>
            <a:r>
              <a:rPr lang="bs-Latn-BA" sz="3200" dirty="0"/>
              <a:t>In Bosnia and Herzegovina, CAF implementation is initiated by donor‘s support</a:t>
            </a:r>
          </a:p>
          <a:p>
            <a:pPr lvl="0"/>
            <a:r>
              <a:rPr lang="bs-Latn-BA" sz="3200" dirty="0"/>
              <a:t>SIGMA principle 5- Service Delivery (</a:t>
            </a:r>
            <a:r>
              <a:rPr lang="en-GB" sz="3200" dirty="0"/>
              <a:t>create citizens-oriented administration with ensuring the quality and accessibility of public services</a:t>
            </a:r>
            <a:r>
              <a:rPr lang="bs-Latn-BA" sz="3200" dirty="0"/>
              <a:t>)</a:t>
            </a:r>
          </a:p>
          <a:p>
            <a:pPr marL="0" lvl="0" indent="0">
              <a:buNone/>
            </a:pPr>
            <a:endParaRPr lang="bs-Latn-BA" dirty="0"/>
          </a:p>
          <a:p>
            <a:endParaRPr lang="bs-Latn-BA" dirty="0"/>
          </a:p>
        </p:txBody>
      </p:sp>
    </p:spTree>
    <p:extLst>
      <p:ext uri="{BB962C8B-B14F-4D97-AF65-F5344CB8AC3E}">
        <p14:creationId xmlns:p14="http://schemas.microsoft.com/office/powerpoint/2010/main" val="36054436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64" y="308855"/>
            <a:ext cx="10515600" cy="774358"/>
          </a:xfrm>
        </p:spPr>
        <p:txBody>
          <a:bodyPr/>
          <a:lstStyle/>
          <a:p>
            <a:r>
              <a:rPr lang="bs-Latn-BA" b="1" dirty="0"/>
              <a:t>Total QM tools in use and comparaison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05918118"/>
              </p:ext>
            </p:extLst>
          </p:nvPr>
        </p:nvGraphicFramePr>
        <p:xfrm>
          <a:off x="1322361" y="1240524"/>
          <a:ext cx="9608236" cy="479622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40205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40205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40205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40205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5998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400" dirty="0">
                          <a:effectLst/>
                        </a:rPr>
                        <a:t> </a:t>
                      </a:r>
                      <a:endParaRPr lang="bs-Latn-BA" sz="2400" dirty="0">
                        <a:effectLst/>
                        <a:latin typeface="Palatino Linotype" panose="0204050205050503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2159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2400" dirty="0">
                          <a:effectLst/>
                        </a:rPr>
                        <a:t>CAF</a:t>
                      </a:r>
                      <a:endParaRPr lang="bs-Latn-BA" sz="2800" dirty="0">
                        <a:effectLst/>
                        <a:latin typeface="Palatino Linotype" panose="0204050205050503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2159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2400" dirty="0">
                          <a:effectLst/>
                        </a:rPr>
                        <a:t>EFQM</a:t>
                      </a:r>
                      <a:endParaRPr lang="bs-Latn-BA" sz="2800" dirty="0">
                        <a:effectLst/>
                        <a:latin typeface="Palatino Linotype" panose="0204050205050503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2159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2400" dirty="0">
                          <a:effectLst/>
                        </a:rPr>
                        <a:t>ISO 9001</a:t>
                      </a:r>
                      <a:endParaRPr lang="bs-Latn-BA" sz="2800" dirty="0">
                        <a:effectLst/>
                        <a:latin typeface="Palatino Linotype" panose="0204050205050503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2989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2000" dirty="0">
                          <a:effectLst/>
                        </a:rPr>
                        <a:t>Self assessment</a:t>
                      </a:r>
                      <a:endParaRPr lang="bs-Latn-BA" sz="2000" dirty="0">
                        <a:effectLst/>
                        <a:latin typeface="Palatino Linotype" panose="0204050205050503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2000" dirty="0">
                          <a:effectLst/>
                        </a:rPr>
                        <a:t>yes</a:t>
                      </a:r>
                      <a:endParaRPr lang="bs-Latn-BA" sz="2000" dirty="0">
                        <a:effectLst/>
                        <a:latin typeface="Palatino Linotype" panose="0204050205050503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2000" dirty="0">
                          <a:effectLst/>
                        </a:rPr>
                        <a:t>yes</a:t>
                      </a:r>
                      <a:endParaRPr lang="bs-Latn-BA" sz="2000" dirty="0">
                        <a:effectLst/>
                        <a:latin typeface="Palatino Linotype" panose="0204050205050503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2000">
                          <a:effectLst/>
                        </a:rPr>
                        <a:t>no</a:t>
                      </a:r>
                      <a:endParaRPr lang="bs-Latn-BA" sz="2000">
                        <a:effectLst/>
                        <a:latin typeface="Palatino Linotype" panose="0204050205050503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2989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2000">
                          <a:effectLst/>
                        </a:rPr>
                        <a:t>External consultancy</a:t>
                      </a:r>
                      <a:endParaRPr lang="bs-Latn-BA" sz="2000">
                        <a:effectLst/>
                        <a:latin typeface="Palatino Linotype" panose="0204050205050503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2000" dirty="0">
                          <a:effectLst/>
                        </a:rPr>
                        <a:t>no</a:t>
                      </a:r>
                      <a:endParaRPr lang="bs-Latn-BA" sz="2000" dirty="0">
                        <a:effectLst/>
                        <a:latin typeface="Palatino Linotype" panose="0204050205050503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2000" dirty="0">
                          <a:effectLst/>
                        </a:rPr>
                        <a:t>yes</a:t>
                      </a:r>
                      <a:endParaRPr lang="bs-Latn-BA" sz="2000" dirty="0">
                        <a:effectLst/>
                        <a:latin typeface="Palatino Linotype" panose="0204050205050503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2000">
                          <a:effectLst/>
                        </a:rPr>
                        <a:t>yes</a:t>
                      </a:r>
                      <a:endParaRPr lang="bs-Latn-BA" sz="2000">
                        <a:effectLst/>
                        <a:latin typeface="Palatino Linotype" panose="0204050205050503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2989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2000">
                          <a:effectLst/>
                        </a:rPr>
                        <a:t>Certificate</a:t>
                      </a:r>
                      <a:endParaRPr lang="bs-Latn-BA" sz="2000">
                        <a:effectLst/>
                        <a:latin typeface="Palatino Linotype" panose="0204050205050503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2000" dirty="0">
                          <a:effectLst/>
                        </a:rPr>
                        <a:t>CAF - Label</a:t>
                      </a:r>
                      <a:endParaRPr lang="bs-Latn-BA" sz="2000" dirty="0">
                        <a:effectLst/>
                        <a:latin typeface="Palatino Linotype" panose="0204050205050503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2000" dirty="0">
                          <a:effectLst/>
                        </a:rPr>
                        <a:t>C2E; R4E</a:t>
                      </a:r>
                      <a:endParaRPr lang="bs-Latn-BA" sz="2000" dirty="0">
                        <a:effectLst/>
                        <a:latin typeface="Palatino Linotype" panose="0204050205050503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2000">
                          <a:effectLst/>
                        </a:rPr>
                        <a:t>ISO certificate</a:t>
                      </a:r>
                      <a:endParaRPr lang="bs-Latn-BA" sz="2000">
                        <a:effectLst/>
                        <a:latin typeface="Palatino Linotype" panose="0204050205050503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2989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2000">
                          <a:effectLst/>
                        </a:rPr>
                        <a:t>Staff involvement</a:t>
                      </a:r>
                      <a:endParaRPr lang="bs-Latn-BA" sz="2000">
                        <a:effectLst/>
                        <a:latin typeface="Palatino Linotype" panose="0204050205050503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2000" dirty="0">
                          <a:effectLst/>
                        </a:rPr>
                        <a:t>high</a:t>
                      </a:r>
                      <a:endParaRPr lang="bs-Latn-BA" sz="2000" dirty="0">
                        <a:effectLst/>
                        <a:latin typeface="Palatino Linotype" panose="0204050205050503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2000" dirty="0">
                          <a:effectLst/>
                        </a:rPr>
                        <a:t>medium</a:t>
                      </a:r>
                      <a:endParaRPr lang="bs-Latn-BA" sz="2000" dirty="0">
                        <a:effectLst/>
                        <a:latin typeface="Palatino Linotype" panose="0204050205050503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2000" dirty="0">
                          <a:effectLst/>
                        </a:rPr>
                        <a:t>low</a:t>
                      </a:r>
                      <a:endParaRPr lang="bs-Latn-BA" sz="2000" dirty="0">
                        <a:effectLst/>
                        <a:latin typeface="Palatino Linotype" panose="0204050205050503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2989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2000">
                          <a:effectLst/>
                        </a:rPr>
                        <a:t>Costs</a:t>
                      </a:r>
                      <a:endParaRPr lang="bs-Latn-BA" sz="2000">
                        <a:effectLst/>
                        <a:latin typeface="Palatino Linotype" panose="0204050205050503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2000">
                          <a:effectLst/>
                        </a:rPr>
                        <a:t>low</a:t>
                      </a:r>
                      <a:endParaRPr lang="bs-Latn-BA" sz="2000">
                        <a:effectLst/>
                        <a:latin typeface="Palatino Linotype" panose="0204050205050503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2000" dirty="0">
                          <a:effectLst/>
                        </a:rPr>
                        <a:t>medium</a:t>
                      </a:r>
                      <a:endParaRPr lang="bs-Latn-BA" sz="2000" dirty="0">
                        <a:effectLst/>
                        <a:latin typeface="Palatino Linotype" panose="0204050205050503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2000" dirty="0">
                          <a:effectLst/>
                        </a:rPr>
                        <a:t>high</a:t>
                      </a:r>
                      <a:endParaRPr lang="bs-Latn-BA" sz="2000" dirty="0">
                        <a:effectLst/>
                        <a:latin typeface="Palatino Linotype" panose="0204050205050503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61826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2000">
                          <a:effectLst/>
                        </a:rPr>
                        <a:t>Content</a:t>
                      </a:r>
                      <a:endParaRPr lang="bs-Latn-BA" sz="2000">
                        <a:effectLst/>
                        <a:latin typeface="Palatino Linotype" panose="0204050205050503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2000">
                          <a:effectLst/>
                        </a:rPr>
                        <a:t>9 dimensions, processes, outcomes</a:t>
                      </a:r>
                      <a:endParaRPr lang="bs-Latn-BA" sz="2000">
                        <a:effectLst/>
                        <a:latin typeface="Palatino Linotype" panose="0204050205050503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2000" dirty="0">
                          <a:effectLst/>
                        </a:rPr>
                        <a:t>9 dimensions</a:t>
                      </a:r>
                      <a:endParaRPr lang="bs-Latn-BA" sz="2000" dirty="0">
                        <a:effectLst/>
                        <a:latin typeface="Palatino Linotype" panose="0204050205050503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2000" dirty="0">
                          <a:effectLst/>
                        </a:rPr>
                        <a:t>Customer, products</a:t>
                      </a:r>
                      <a:endParaRPr lang="bs-Latn-BA" sz="2000" dirty="0">
                        <a:effectLst/>
                        <a:latin typeface="Palatino Linotype" panose="0204050205050503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61826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2000">
                          <a:effectLst/>
                        </a:rPr>
                        <a:t>Method</a:t>
                      </a:r>
                      <a:endParaRPr lang="bs-Latn-BA" sz="2000">
                        <a:effectLst/>
                        <a:latin typeface="Palatino Linotype" panose="0204050205050503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2000">
                          <a:effectLst/>
                        </a:rPr>
                        <a:t>consensus</a:t>
                      </a:r>
                      <a:endParaRPr lang="bs-Latn-BA" sz="200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2000">
                          <a:effectLst/>
                        </a:rPr>
                        <a:t>SWOT</a:t>
                      </a:r>
                      <a:endParaRPr lang="bs-Latn-BA" sz="2000">
                        <a:effectLst/>
                        <a:latin typeface="Palatino Linotype" panose="0204050205050503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2000">
                          <a:effectLst/>
                        </a:rPr>
                        <a:t>900 points</a:t>
                      </a:r>
                      <a:endParaRPr lang="bs-Latn-BA" sz="2000">
                        <a:effectLst/>
                        <a:latin typeface="Palatino Linotype" panose="0204050205050503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2000" dirty="0">
                          <a:effectLst/>
                        </a:rPr>
                        <a:t>Compare planed with status quo</a:t>
                      </a:r>
                      <a:endParaRPr lang="bs-Latn-BA" sz="2000" dirty="0">
                        <a:effectLst/>
                        <a:latin typeface="Palatino Linotype" panose="0204050205050503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2989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2000">
                          <a:effectLst/>
                        </a:rPr>
                        <a:t>Public Sector</a:t>
                      </a:r>
                      <a:endParaRPr lang="bs-Latn-BA" sz="2000">
                        <a:effectLst/>
                        <a:latin typeface="Palatino Linotype" panose="0204050205050503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2000">
                          <a:effectLst/>
                        </a:rPr>
                        <a:t>yes</a:t>
                      </a:r>
                      <a:endParaRPr lang="bs-Latn-BA" sz="2000">
                        <a:effectLst/>
                        <a:latin typeface="Palatino Linotype" panose="0204050205050503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2000">
                          <a:effectLst/>
                        </a:rPr>
                        <a:t>no</a:t>
                      </a:r>
                      <a:endParaRPr lang="bs-Latn-BA" sz="2000">
                        <a:effectLst/>
                        <a:latin typeface="Palatino Linotype" panose="0204050205050503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2000" dirty="0">
                          <a:effectLst/>
                        </a:rPr>
                        <a:t>no</a:t>
                      </a:r>
                      <a:endParaRPr lang="bs-Latn-BA" sz="2000" dirty="0">
                        <a:effectLst/>
                        <a:latin typeface="Palatino Linotype" panose="0204050205050503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93651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2000" dirty="0">
                          <a:effectLst/>
                        </a:rPr>
                        <a:t>Result</a:t>
                      </a:r>
                      <a:endParaRPr lang="bs-Latn-BA" sz="2000" dirty="0">
                        <a:effectLst/>
                        <a:latin typeface="Palatino Linotype" panose="0204050205050503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2000">
                          <a:effectLst/>
                        </a:rPr>
                        <a:t>PDCA</a:t>
                      </a:r>
                      <a:endParaRPr lang="bs-Latn-BA" sz="200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2000">
                          <a:effectLst/>
                        </a:rPr>
                        <a:t>Continuous improvement process</a:t>
                      </a:r>
                      <a:endParaRPr lang="bs-Latn-BA" sz="2000">
                        <a:effectLst/>
                        <a:latin typeface="Palatino Linotype" panose="0204050205050503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2000">
                          <a:effectLst/>
                        </a:rPr>
                        <a:t>PDCA</a:t>
                      </a:r>
                      <a:endParaRPr lang="bs-Latn-BA" sz="200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2000">
                          <a:effectLst/>
                        </a:rPr>
                        <a:t>Continuous improvement process</a:t>
                      </a:r>
                      <a:endParaRPr lang="bs-Latn-BA" sz="2000">
                        <a:effectLst/>
                        <a:latin typeface="Palatino Linotype" panose="0204050205050503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2000" dirty="0">
                          <a:effectLst/>
                        </a:rPr>
                        <a:t>PDCA</a:t>
                      </a:r>
                      <a:endParaRPr lang="bs-Latn-BA" sz="2000" dirty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2000" dirty="0">
                          <a:effectLst/>
                        </a:rPr>
                        <a:t>Continuous improvement process</a:t>
                      </a:r>
                      <a:endParaRPr lang="bs-Latn-BA" sz="2000" dirty="0">
                        <a:effectLst/>
                        <a:latin typeface="Palatino Linotype" panose="0204050205050503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505686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s-Latn-BA" b="1" dirty="0">
                <a:latin typeface="+mn-lt"/>
              </a:rPr>
              <a:t>CAF Structure and its scope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838200" y="1477108"/>
            <a:ext cx="10515600" cy="4699855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bs-Latn-BA" dirty="0"/>
              <a:t>The CAF aims to be a catalyst for a full improvement process within the organisation and has five main purposes: </a:t>
            </a:r>
          </a:p>
          <a:p>
            <a:r>
              <a:rPr lang="bs-Latn-BA" dirty="0"/>
              <a:t>1. to introduce public administrations into the </a:t>
            </a:r>
            <a:r>
              <a:rPr lang="bs-Latn-BA" dirty="0">
                <a:solidFill>
                  <a:srgbClr val="00B0F0"/>
                </a:solidFill>
              </a:rPr>
              <a:t>culture of excellence </a:t>
            </a:r>
            <a:r>
              <a:rPr lang="bs-Latn-BA" dirty="0"/>
              <a:t>and the principles of TQM; </a:t>
            </a:r>
          </a:p>
          <a:p>
            <a:r>
              <a:rPr lang="bs-Latn-BA" dirty="0"/>
              <a:t>2. to guide them progressively to a </a:t>
            </a:r>
            <a:r>
              <a:rPr lang="bs-Latn-BA" dirty="0">
                <a:solidFill>
                  <a:srgbClr val="00B0F0"/>
                </a:solidFill>
              </a:rPr>
              <a:t>fully-fledged PDCA </a:t>
            </a:r>
            <a:r>
              <a:rPr lang="bs-Latn-BA" dirty="0"/>
              <a:t>(PLAN, DO, CHECK, ACT) cycle; </a:t>
            </a:r>
          </a:p>
          <a:p>
            <a:r>
              <a:rPr lang="bs-Latn-BA" dirty="0"/>
              <a:t>3. to facilitate the </a:t>
            </a:r>
            <a:r>
              <a:rPr lang="bs-Latn-BA" dirty="0">
                <a:solidFill>
                  <a:srgbClr val="00B0F0"/>
                </a:solidFill>
              </a:rPr>
              <a:t>self-assessment of a public organisation </a:t>
            </a:r>
            <a:r>
              <a:rPr lang="bs-Latn-BA" dirty="0"/>
              <a:t>in order to obtain a diagnosis and a definition of improvement actions; </a:t>
            </a:r>
          </a:p>
          <a:p>
            <a:r>
              <a:rPr lang="bs-Latn-BA" dirty="0"/>
              <a:t>4. to act as </a:t>
            </a:r>
            <a:r>
              <a:rPr lang="bs-Latn-BA" dirty="0">
                <a:solidFill>
                  <a:srgbClr val="00B0F0"/>
                </a:solidFill>
              </a:rPr>
              <a:t>a bridge across the various models </a:t>
            </a:r>
            <a:r>
              <a:rPr lang="bs-Latn-BA" dirty="0"/>
              <a:t>used in quality management, both in public and private sectors; </a:t>
            </a:r>
          </a:p>
          <a:p>
            <a:r>
              <a:rPr lang="bs-Latn-BA" dirty="0"/>
              <a:t>5. to </a:t>
            </a:r>
            <a:r>
              <a:rPr lang="bs-Latn-BA" dirty="0">
                <a:solidFill>
                  <a:srgbClr val="00B0F0"/>
                </a:solidFill>
              </a:rPr>
              <a:t>facilitate bench learning </a:t>
            </a:r>
            <a:r>
              <a:rPr lang="bs-Latn-BA" dirty="0"/>
              <a:t>between public sector organisations</a:t>
            </a:r>
          </a:p>
        </p:txBody>
      </p:sp>
    </p:spTree>
    <p:extLst>
      <p:ext uri="{BB962C8B-B14F-4D97-AF65-F5344CB8AC3E}">
        <p14:creationId xmlns:p14="http://schemas.microsoft.com/office/powerpoint/2010/main" val="162569133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1" descr="Slikovni rezultat za caf model za upravljanje kvaliteto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742" y="853294"/>
            <a:ext cx="11147178" cy="50832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3864138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48042"/>
          <a:stretch/>
        </p:blipFill>
        <p:spPr>
          <a:xfrm>
            <a:off x="0" y="804901"/>
            <a:ext cx="2877434" cy="2249812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877434" y="1929807"/>
            <a:ext cx="8395914" cy="4154984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  <a:tileRect/>
          </a:gradFill>
        </p:spPr>
        <p:txBody>
          <a:bodyPr wrap="square" rtlCol="0">
            <a:spAutoFit/>
          </a:bodyPr>
          <a:lstStyle/>
          <a:p>
            <a:r>
              <a:rPr lang="en-GB" sz="2400" dirty="0"/>
              <a:t>The general remark of almost all interlocutors were that the QM introduction requires at least 4 factors: </a:t>
            </a:r>
            <a:endParaRPr lang="bs-Latn-BA" sz="2400" dirty="0"/>
          </a:p>
          <a:p>
            <a:pPr marL="457200" indent="-457200">
              <a:buAutoNum type="arabicPeriod"/>
            </a:pPr>
            <a:r>
              <a:rPr lang="en-GB" sz="2400" dirty="0"/>
              <a:t>(political) leadership, </a:t>
            </a:r>
            <a:endParaRPr lang="bs-Latn-BA" sz="2400" dirty="0"/>
          </a:p>
          <a:p>
            <a:pPr marL="457200" indent="-457200">
              <a:buAutoNum type="arabicPeriod"/>
            </a:pPr>
            <a:r>
              <a:rPr lang="en-GB" sz="2400" dirty="0"/>
              <a:t>human resources, </a:t>
            </a:r>
            <a:endParaRPr lang="bs-Latn-BA" sz="2400" dirty="0"/>
          </a:p>
          <a:p>
            <a:pPr marL="457200" indent="-457200">
              <a:buAutoNum type="arabicPeriod"/>
            </a:pPr>
            <a:r>
              <a:rPr lang="bs-Latn-BA" sz="2400" dirty="0"/>
              <a:t>f</a:t>
            </a:r>
            <a:r>
              <a:rPr lang="en-GB" sz="2400" dirty="0" err="1"/>
              <a:t>inancial</a:t>
            </a:r>
            <a:r>
              <a:rPr lang="en-GB" sz="2400" dirty="0"/>
              <a:t> resources and </a:t>
            </a:r>
            <a:endParaRPr lang="bs-Latn-BA" sz="2400" dirty="0"/>
          </a:p>
          <a:p>
            <a:pPr marL="457200" indent="-457200">
              <a:buAutoNum type="arabicPeriod"/>
            </a:pPr>
            <a:r>
              <a:rPr lang="en-GB" sz="2400" dirty="0"/>
              <a:t>legal and institutional framework.  </a:t>
            </a:r>
            <a:endParaRPr lang="bs-Latn-BA" sz="2400" dirty="0"/>
          </a:p>
          <a:p>
            <a:r>
              <a:rPr lang="en-GB" sz="2400" dirty="0"/>
              <a:t>Political leadership is the prime mover in bringing about alignment between capacity-building efforts of the public administration system and PAR goals. Without effective and determined leadership, it is difficult to introduce new QM systems, practices or tools in public administration. </a:t>
            </a:r>
            <a:endParaRPr lang="bs-Latn-BA" sz="2400" dirty="0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2877434" y="804901"/>
            <a:ext cx="7110628" cy="816561"/>
          </a:xfrm>
        </p:spPr>
        <p:txBody>
          <a:bodyPr>
            <a:noAutofit/>
          </a:bodyPr>
          <a:lstStyle/>
          <a:p>
            <a:r>
              <a:rPr lang="bs-Latn-BA" sz="3600" b="1" dirty="0"/>
              <a:t>Important role of top management!</a:t>
            </a:r>
          </a:p>
        </p:txBody>
      </p:sp>
    </p:spTree>
    <p:extLst>
      <p:ext uri="{BB962C8B-B14F-4D97-AF65-F5344CB8AC3E}">
        <p14:creationId xmlns:p14="http://schemas.microsoft.com/office/powerpoint/2010/main" val="146594936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el 1"/>
          <p:cNvSpPr txBox="1">
            <a:spLocks/>
          </p:cNvSpPr>
          <p:nvPr/>
        </p:nvSpPr>
        <p:spPr>
          <a:xfrm>
            <a:off x="1701360" y="98474"/>
            <a:ext cx="9018221" cy="557766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20000"/>
              </a:spcBef>
              <a:spcAft>
                <a:spcPct val="0"/>
              </a:spcAft>
              <a:defRPr sz="2600" b="1">
                <a:solidFill>
                  <a:srgbClr val="F29400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20000"/>
              </a:spcBef>
              <a:spcAft>
                <a:spcPct val="0"/>
              </a:spcAft>
              <a:defRPr sz="2600" b="1">
                <a:solidFill>
                  <a:srgbClr val="F29400"/>
                </a:solidFill>
                <a:latin typeface="Arial Black" pitchFamily="34" charset="0"/>
                <a:cs typeface="Arial" charset="0"/>
              </a:defRPr>
            </a:lvl2pPr>
            <a:lvl3pPr algn="l" rtl="0" eaLnBrk="1" fontAlgn="base" hangingPunct="1">
              <a:spcBef>
                <a:spcPct val="20000"/>
              </a:spcBef>
              <a:spcAft>
                <a:spcPct val="0"/>
              </a:spcAft>
              <a:defRPr sz="2600" b="1">
                <a:solidFill>
                  <a:srgbClr val="F29400"/>
                </a:solidFill>
                <a:latin typeface="Arial Black" pitchFamily="34" charset="0"/>
                <a:cs typeface="Arial" charset="0"/>
              </a:defRPr>
            </a:lvl3pPr>
            <a:lvl4pPr algn="l" rtl="0" eaLnBrk="1" fontAlgn="base" hangingPunct="1">
              <a:spcBef>
                <a:spcPct val="20000"/>
              </a:spcBef>
              <a:spcAft>
                <a:spcPct val="0"/>
              </a:spcAft>
              <a:defRPr sz="2600" b="1">
                <a:solidFill>
                  <a:srgbClr val="F29400"/>
                </a:solidFill>
                <a:latin typeface="Arial Black" pitchFamily="34" charset="0"/>
                <a:cs typeface="Arial" charset="0"/>
              </a:defRPr>
            </a:lvl4pPr>
            <a:lvl5pPr algn="l" rtl="0" eaLnBrk="1" fontAlgn="base" hangingPunct="1">
              <a:spcBef>
                <a:spcPct val="20000"/>
              </a:spcBef>
              <a:spcAft>
                <a:spcPct val="0"/>
              </a:spcAft>
              <a:defRPr sz="2600" b="1">
                <a:solidFill>
                  <a:srgbClr val="F29400"/>
                </a:solidFill>
                <a:latin typeface="Arial Black" pitchFamily="34" charset="0"/>
                <a:cs typeface="Arial" charset="0"/>
              </a:defRPr>
            </a:lvl5pPr>
            <a:lvl6pPr marL="457200" algn="l" rtl="0" eaLnBrk="1" fontAlgn="base" hangingPunct="1">
              <a:spcBef>
                <a:spcPct val="20000"/>
              </a:spcBef>
              <a:spcAft>
                <a:spcPct val="0"/>
              </a:spcAft>
              <a:defRPr sz="2600" b="1">
                <a:solidFill>
                  <a:srgbClr val="F29400"/>
                </a:solidFill>
                <a:latin typeface="Arial Black" pitchFamily="34" charset="0"/>
                <a:cs typeface="Arial" charset="0"/>
              </a:defRPr>
            </a:lvl6pPr>
            <a:lvl7pPr marL="914400" algn="l" rtl="0" eaLnBrk="1" fontAlgn="base" hangingPunct="1">
              <a:spcBef>
                <a:spcPct val="20000"/>
              </a:spcBef>
              <a:spcAft>
                <a:spcPct val="0"/>
              </a:spcAft>
              <a:defRPr sz="2600" b="1">
                <a:solidFill>
                  <a:srgbClr val="F29400"/>
                </a:solidFill>
                <a:latin typeface="Arial Black" pitchFamily="34" charset="0"/>
                <a:cs typeface="Arial" charset="0"/>
              </a:defRPr>
            </a:lvl7pPr>
            <a:lvl8pPr marL="1371600" algn="l" rtl="0" eaLnBrk="1" fontAlgn="base" hangingPunct="1">
              <a:spcBef>
                <a:spcPct val="20000"/>
              </a:spcBef>
              <a:spcAft>
                <a:spcPct val="0"/>
              </a:spcAft>
              <a:defRPr sz="2600" b="1">
                <a:solidFill>
                  <a:srgbClr val="F29400"/>
                </a:solidFill>
                <a:latin typeface="Arial Black" pitchFamily="34" charset="0"/>
                <a:cs typeface="Arial" charset="0"/>
              </a:defRPr>
            </a:lvl8pPr>
            <a:lvl9pPr marL="1828800" algn="l" rtl="0" eaLnBrk="1" fontAlgn="base" hangingPunct="1">
              <a:spcBef>
                <a:spcPct val="20000"/>
              </a:spcBef>
              <a:spcAft>
                <a:spcPct val="0"/>
              </a:spcAft>
              <a:defRPr sz="2600" b="1">
                <a:solidFill>
                  <a:srgbClr val="F29400"/>
                </a:solidFill>
                <a:latin typeface="Arial Black" pitchFamily="34" charset="0"/>
                <a:cs typeface="Arial" charset="0"/>
              </a:defRPr>
            </a:lvl9pPr>
          </a:lstStyle>
          <a:p>
            <a:pPr>
              <a:defRPr/>
            </a:pPr>
            <a:r>
              <a:rPr lang="bs-Latn-BA" sz="3600" kern="0" dirty="0">
                <a:solidFill>
                  <a:schemeClr val="tx1"/>
                </a:solidFill>
              </a:rPr>
              <a:t>Success factors in CAF implementation</a:t>
            </a:r>
            <a:endParaRPr lang="de-AT" sz="3600" kern="0" dirty="0">
              <a:solidFill>
                <a:schemeClr val="tx1"/>
              </a:solidFill>
            </a:endParaRPr>
          </a:p>
        </p:txBody>
      </p:sp>
      <p:sp>
        <p:nvSpPr>
          <p:cNvPr id="23" name="Inhaltsplatzhalter 2"/>
          <p:cNvSpPr txBox="1">
            <a:spLocks/>
          </p:cNvSpPr>
          <p:nvPr/>
        </p:nvSpPr>
        <p:spPr>
          <a:xfrm>
            <a:off x="2279651" y="1628776"/>
            <a:ext cx="7561263" cy="4525963"/>
          </a:xfrm>
          <a:prstGeom prst="rect">
            <a:avLst/>
          </a:prstGeom>
        </p:spPr>
        <p:txBody>
          <a:bodyPr/>
          <a:lstStyle>
            <a:lvl1pPr marL="541338" indent="-541338" algn="l" rtl="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>
                <a:srgbClr val="F29400"/>
              </a:buClr>
              <a:buFont typeface="Wingdings" pitchFamily="2" charset="2"/>
              <a:buChar char="q"/>
              <a:defRPr sz="22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0113" indent="-179388" algn="l" rtl="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Font typeface="Wingdings 3" pitchFamily="18" charset="2"/>
              <a:buChar char="¬"/>
              <a:defRPr b="1">
                <a:solidFill>
                  <a:schemeClr val="tx1"/>
                </a:solidFill>
                <a:latin typeface="Arial" charset="0"/>
                <a:cs typeface="+mn-cs"/>
              </a:defRPr>
            </a:lvl2pPr>
            <a:lvl3pPr marL="1082675" indent="-3175" algn="l" rtl="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+mn-cs"/>
              </a:defRPr>
            </a:lvl3pPr>
            <a:lvl4pPr marL="1844675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+mn-cs"/>
              </a:defRPr>
            </a:lvl4pPr>
            <a:lvl5pPr marL="2252663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+mn-cs"/>
              </a:defRPr>
            </a:lvl5pPr>
            <a:lvl6pPr marL="2709863" indent="-228600" algn="l" rtl="0" fontAlgn="base">
              <a:spcBef>
                <a:spcPct val="2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+mn-cs"/>
              </a:defRPr>
            </a:lvl6pPr>
            <a:lvl7pPr marL="3167063" indent="-228600" algn="l" rtl="0" fontAlgn="base">
              <a:spcBef>
                <a:spcPct val="2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+mn-cs"/>
              </a:defRPr>
            </a:lvl7pPr>
            <a:lvl8pPr marL="3624263" indent="-228600" algn="l" rtl="0" fontAlgn="base">
              <a:spcBef>
                <a:spcPct val="2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+mn-cs"/>
              </a:defRPr>
            </a:lvl8pPr>
            <a:lvl9pPr marL="4081463" indent="-228600" algn="l" rtl="0" fontAlgn="base">
              <a:spcBef>
                <a:spcPct val="2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+mn-cs"/>
              </a:defRPr>
            </a:lvl9pPr>
          </a:lstStyle>
          <a:p>
            <a:pPr>
              <a:defRPr/>
            </a:pPr>
            <a:endParaRPr lang="de-AT" kern="0" dirty="0"/>
          </a:p>
        </p:txBody>
      </p:sp>
      <p:graphicFrame>
        <p:nvGraphicFramePr>
          <p:cNvPr id="5" name="Diagramm 4"/>
          <p:cNvGraphicFramePr/>
          <p:nvPr>
            <p:extLst>
              <p:ext uri="{D42A27DB-BD31-4B8C-83A1-F6EECF244321}">
                <p14:modId xmlns:p14="http://schemas.microsoft.com/office/powerpoint/2010/main" val="738774184"/>
              </p:ext>
            </p:extLst>
          </p:nvPr>
        </p:nvGraphicFramePr>
        <p:xfrm>
          <a:off x="1012875" y="787791"/>
          <a:ext cx="10719580" cy="588732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120583016"/>
      </p:ext>
    </p:extLst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38517"/>
            <a:ext cx="10515600" cy="661815"/>
          </a:xfrm>
        </p:spPr>
        <p:txBody>
          <a:bodyPr>
            <a:normAutofit fontScale="90000"/>
          </a:bodyPr>
          <a:lstStyle/>
          <a:p>
            <a:r>
              <a:rPr lang="bs-Latn-BA" b="1" dirty="0"/>
              <a:t>Three phases of CAF process</a:t>
            </a:r>
          </a:p>
        </p:txBody>
      </p:sp>
      <p:graphicFrame>
        <p:nvGraphicFramePr>
          <p:cNvPr id="4" name="Inhaltsplatzhalt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96125471"/>
              </p:ext>
            </p:extLst>
          </p:nvPr>
        </p:nvGraphicFramePr>
        <p:xfrm>
          <a:off x="1397001" y="990600"/>
          <a:ext cx="9512300" cy="4978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28486921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1D9A78"/>
      </a:accent1>
      <a:accent2>
        <a:srgbClr val="8BC145"/>
      </a:accent2>
      <a:accent3>
        <a:srgbClr val="36AFCE"/>
      </a:accent3>
      <a:accent4>
        <a:srgbClr val="1D6FA9"/>
      </a:accent4>
      <a:accent5>
        <a:srgbClr val="B74919"/>
      </a:accent5>
      <a:accent6>
        <a:srgbClr val="F19D19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AE6F2518-B084-4896-AF52-66CC2144AA26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574</TotalTime>
  <Words>632</Words>
  <Application>Microsoft Office PowerPoint</Application>
  <PresentationFormat>Широкоэкранный</PresentationFormat>
  <Paragraphs>124</Paragraphs>
  <Slides>12</Slides>
  <Notes>3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9" baseType="lpstr">
      <vt:lpstr>Arial</vt:lpstr>
      <vt:lpstr>Calibri</vt:lpstr>
      <vt:lpstr>Calibri Light</vt:lpstr>
      <vt:lpstr>Palatino Linotype</vt:lpstr>
      <vt:lpstr>Times New Roman</vt:lpstr>
      <vt:lpstr>Wingdings</vt:lpstr>
      <vt:lpstr>Office Theme</vt:lpstr>
      <vt:lpstr>Civil Service Reforms in the Western Balkan countries: Lessons learned through the implementation of quality standards in the civil service system in Bosnia and Herzegovina</vt:lpstr>
      <vt:lpstr>Content of the presentation</vt:lpstr>
      <vt:lpstr>Public Administration reform in BiH and CAF model</vt:lpstr>
      <vt:lpstr>Total QM tools in use and comparaison</vt:lpstr>
      <vt:lpstr>CAF Structure and its scope</vt:lpstr>
      <vt:lpstr>Презентация PowerPoint</vt:lpstr>
      <vt:lpstr>Important role of top management!</vt:lpstr>
      <vt:lpstr>Презентация PowerPoint</vt:lpstr>
      <vt:lpstr>Three phases of CAF process</vt:lpstr>
      <vt:lpstr>Презентация PowerPoint</vt:lpstr>
      <vt:lpstr>Презентация PowerPoint</vt:lpstr>
      <vt:lpstr>Important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Implementacija CAF modela za upravljanje kvalitetom u  Agenciji za državnu službu FBiH</dc:title>
  <dc:creator>savjetnik</dc:creator>
  <cp:lastModifiedBy>Gulimzhan Suleimenova</cp:lastModifiedBy>
  <cp:revision>67</cp:revision>
  <dcterms:created xsi:type="dcterms:W3CDTF">2018-02-15T12:25:33Z</dcterms:created>
  <dcterms:modified xsi:type="dcterms:W3CDTF">2018-09-28T08:17:24Z</dcterms:modified>
</cp:coreProperties>
</file>