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9.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3.xml" ContentType="application/vnd.openxmlformats-officedocument.drawingml.chartshapes+xml"/>
  <Override PartName="/ppt/notesSlides/notesSlide10.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notesSlides/notesSlide11.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8.xml" ContentType="application/vnd.openxmlformats-officedocument.drawingml.chart+xml"/>
  <Override PartName="/ppt/notesSlides/notesSlide18.xml" ContentType="application/vnd.openxmlformats-officedocument.presentationml.notesSlide+xml"/>
  <Override PartName="/ppt/charts/chart9.xml" ContentType="application/vnd.openxmlformats-officedocument.drawingml.chart+xml"/>
  <Override PartName="/ppt/theme/themeOverride1.xml" ContentType="application/vnd.openxmlformats-officedocument.themeOverride+xml"/>
  <Override PartName="/ppt/drawings/drawing5.xml" ContentType="application/vnd.openxmlformats-officedocument.drawingml.chartshapes+xml"/>
  <Override PartName="/ppt/charts/chart10.xml" ContentType="application/vnd.openxmlformats-officedocument.drawingml.chart+xml"/>
  <Override PartName="/ppt/theme/themeOverride2.xml" ContentType="application/vnd.openxmlformats-officedocument.themeOverride+xml"/>
  <Override PartName="/ppt/drawings/drawing6.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68" r:id="rId3"/>
    <p:sldId id="294" r:id="rId4"/>
    <p:sldId id="295" r:id="rId5"/>
    <p:sldId id="291" r:id="rId6"/>
    <p:sldId id="296" r:id="rId7"/>
    <p:sldId id="297" r:id="rId8"/>
    <p:sldId id="298" r:id="rId9"/>
    <p:sldId id="299" r:id="rId10"/>
    <p:sldId id="313" r:id="rId11"/>
    <p:sldId id="300" r:id="rId12"/>
    <p:sldId id="301" r:id="rId13"/>
    <p:sldId id="302" r:id="rId14"/>
    <p:sldId id="306" r:id="rId15"/>
    <p:sldId id="305" r:id="rId16"/>
    <p:sldId id="307" r:id="rId17"/>
    <p:sldId id="308" r:id="rId18"/>
    <p:sldId id="309" r:id="rId19"/>
    <p:sldId id="315" r:id="rId20"/>
    <p:sldId id="314" r:id="rId21"/>
    <p:sldId id="316" r:id="rId22"/>
    <p:sldId id="311" r:id="rId23"/>
    <p:sldId id="317" r:id="rId24"/>
  </p:sldIdLst>
  <p:sldSz cx="9144000" cy="6858000" type="screen4x3"/>
  <p:notesSz cx="7026275" cy="9312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933">
          <p15:clr>
            <a:srgbClr val="A4A3A4"/>
          </p15:clr>
        </p15:guide>
        <p15:guide id="4" pos="221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B11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65" autoAdjust="0"/>
    <p:restoredTop sz="92231" autoAdjust="0"/>
  </p:normalViewPr>
  <p:slideViewPr>
    <p:cSldViewPr snapToGrid="0" snapToObjects="1">
      <p:cViewPr varScale="1">
        <p:scale>
          <a:sx n="85" d="100"/>
          <a:sy n="85" d="100"/>
        </p:scale>
        <p:origin x="845" y="53"/>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64" d="100"/>
          <a:sy n="64" d="100"/>
        </p:scale>
        <p:origin x="-2645" y="-82"/>
      </p:cViewPr>
      <p:guideLst>
        <p:guide orient="horz" pos="2880"/>
        <p:guide pos="2160"/>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ata1\mcd\DATA\KAZ\US%20State%20Dept%20presentation\charts.xlsx" TargetMode="Externa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oleObject" Target="file:///\\Data1\mcd\DATA\ECONRO\RSD\REO\REO%20October%202016\Chapters%20and%20Boxes\CCA\Charts\_Draft%20to%20Departments\Commodity%20futures%20price.xlsx" TargetMode="External"/><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ata1\mcd\DATA\KAZ\US%20State%20Dept%20presentation\GDP%20per%20capita.xlsx" TargetMode="Externa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ATA1\MCD\DATA\KAZ\Presentations\Johns%20Hopkins%20SAIS\Part%20I-ER.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DATA1\MCD\DATA\KAZ\Presentations\Johns%20Hopkins%20SAIS\base_rate&amp;CPI_ER.xlsx" TargetMode="External"/><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3" Type="http://schemas.openxmlformats.org/officeDocument/2006/relationships/oleObject" Target="file:///\\DATA1\MCD\DATA\KAZ\Presentations\Johns%20Hopkins%20SAIS\Kazakh_Indicators.xlsx" TargetMode="External"/><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9.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6458459519483258E-2"/>
          <c:y val="0.18835848643919531"/>
          <c:w val="0.8140652130022209"/>
          <c:h val="0.62250956911636046"/>
        </c:manualLayout>
      </c:layout>
      <c:lineChart>
        <c:grouping val="standard"/>
        <c:varyColors val="0"/>
        <c:ser>
          <c:idx val="0"/>
          <c:order val="0"/>
          <c:tx>
            <c:strRef>
              <c:f>Sheet1!$C$2</c:f>
              <c:strCache>
                <c:ptCount val="1"/>
                <c:pt idx="0">
                  <c:v>GDP: Growth</c:v>
                </c:pt>
              </c:strCache>
            </c:strRef>
          </c:tx>
          <c:spPr>
            <a:ln>
              <a:solidFill>
                <a:srgbClr val="0000FF"/>
              </a:solidFill>
            </a:ln>
          </c:spPr>
          <c:marker>
            <c:symbol val="none"/>
          </c:marker>
          <c:cat>
            <c:numRef>
              <c:f>Sheet1!$G$1:$R$1</c:f>
              <c:numCache>
                <c:formatCode>General</c:formatCode>
                <c:ptCount val="12"/>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Sheet1!$G$2:$R$2</c:f>
              <c:numCache>
                <c:formatCode>0.00</c:formatCode>
                <c:ptCount val="12"/>
                <c:pt idx="0">
                  <c:v>9.3000000000000007</c:v>
                </c:pt>
                <c:pt idx="1">
                  <c:v>9.5999999999999925</c:v>
                </c:pt>
                <c:pt idx="2">
                  <c:v>9.7000000000000011</c:v>
                </c:pt>
                <c:pt idx="3">
                  <c:v>10.7</c:v>
                </c:pt>
                <c:pt idx="4">
                  <c:v>8.9000000000000092</c:v>
                </c:pt>
                <c:pt idx="5">
                  <c:v>3.3</c:v>
                </c:pt>
                <c:pt idx="6">
                  <c:v>1.2</c:v>
                </c:pt>
                <c:pt idx="7">
                  <c:v>7.3</c:v>
                </c:pt>
                <c:pt idx="8">
                  <c:v>7.5</c:v>
                </c:pt>
                <c:pt idx="9">
                  <c:v>5</c:v>
                </c:pt>
                <c:pt idx="10">
                  <c:v>5.9999998999999997</c:v>
                </c:pt>
                <c:pt idx="11">
                  <c:v>4.2796515262299604</c:v>
                </c:pt>
              </c:numCache>
            </c:numRef>
          </c:val>
          <c:smooth val="0"/>
          <c:extLst>
            <c:ext xmlns:c16="http://schemas.microsoft.com/office/drawing/2014/chart" uri="{C3380CC4-5D6E-409C-BE32-E72D297353CC}">
              <c16:uniqueId val="{00000000-3606-4FC6-AB57-A1BD5A4A2533}"/>
            </c:ext>
          </c:extLst>
        </c:ser>
        <c:dLbls>
          <c:showLegendKey val="0"/>
          <c:showVal val="0"/>
          <c:showCatName val="0"/>
          <c:showSerName val="0"/>
          <c:showPercent val="0"/>
          <c:showBubbleSize val="0"/>
        </c:dLbls>
        <c:marker val="1"/>
        <c:smooth val="0"/>
        <c:axId val="189483264"/>
        <c:axId val="189485056"/>
      </c:lineChart>
      <c:lineChart>
        <c:grouping val="standard"/>
        <c:varyColors val="0"/>
        <c:ser>
          <c:idx val="1"/>
          <c:order val="1"/>
          <c:tx>
            <c:strRef>
              <c:f>Sheet1!$C$3</c:f>
              <c:strCache>
                <c:ptCount val="1"/>
                <c:pt idx="0">
                  <c:v>WEO oil price baseline</c:v>
                </c:pt>
              </c:strCache>
            </c:strRef>
          </c:tx>
          <c:spPr>
            <a:ln>
              <a:solidFill>
                <a:srgbClr val="C00000"/>
              </a:solidFill>
              <a:prstDash val="sysDot"/>
            </a:ln>
          </c:spPr>
          <c:marker>
            <c:symbol val="none"/>
          </c:marker>
          <c:cat>
            <c:numRef>
              <c:f>Sheet1!$G$1:$Q$1</c:f>
              <c:numCache>
                <c:formatCode>General</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Sheet1!$G$3:$R$3</c:f>
              <c:numCache>
                <c:formatCode>General</c:formatCode>
                <c:ptCount val="12"/>
                <c:pt idx="0">
                  <c:v>28.891666666666701</c:v>
                </c:pt>
                <c:pt idx="1">
                  <c:v>37.760000000000005</c:v>
                </c:pt>
                <c:pt idx="2">
                  <c:v>53.354166666666686</c:v>
                </c:pt>
                <c:pt idx="3">
                  <c:v>64.27249999999998</c:v>
                </c:pt>
                <c:pt idx="4">
                  <c:v>71.127499999999998</c:v>
                </c:pt>
                <c:pt idx="5">
                  <c:v>97.034999999999997</c:v>
                </c:pt>
                <c:pt idx="6">
                  <c:v>61.776938812730506</c:v>
                </c:pt>
                <c:pt idx="7">
                  <c:v>79.030142234979181</c:v>
                </c:pt>
                <c:pt idx="8">
                  <c:v>104.00822107984601</c:v>
                </c:pt>
                <c:pt idx="9">
                  <c:v>105.00741409436002</c:v>
                </c:pt>
                <c:pt idx="10">
                  <c:v>104.069399962356</c:v>
                </c:pt>
                <c:pt idx="11">
                  <c:v>96.966111419301015</c:v>
                </c:pt>
              </c:numCache>
            </c:numRef>
          </c:val>
          <c:smooth val="0"/>
          <c:extLst>
            <c:ext xmlns:c16="http://schemas.microsoft.com/office/drawing/2014/chart" uri="{C3380CC4-5D6E-409C-BE32-E72D297353CC}">
              <c16:uniqueId val="{00000001-3606-4FC6-AB57-A1BD5A4A2533}"/>
            </c:ext>
          </c:extLst>
        </c:ser>
        <c:dLbls>
          <c:showLegendKey val="0"/>
          <c:showVal val="0"/>
          <c:showCatName val="0"/>
          <c:showSerName val="0"/>
          <c:showPercent val="0"/>
          <c:showBubbleSize val="0"/>
        </c:dLbls>
        <c:marker val="1"/>
        <c:smooth val="0"/>
        <c:axId val="189488128"/>
        <c:axId val="189486592"/>
      </c:lineChart>
      <c:catAx>
        <c:axId val="189483264"/>
        <c:scaling>
          <c:orientation val="minMax"/>
        </c:scaling>
        <c:delete val="0"/>
        <c:axPos val="b"/>
        <c:numFmt formatCode="General" sourceLinked="1"/>
        <c:majorTickMark val="none"/>
        <c:minorTickMark val="none"/>
        <c:tickLblPos val="nextTo"/>
        <c:txPr>
          <a:bodyPr rot="0" vert="horz"/>
          <a:lstStyle/>
          <a:p>
            <a:pPr>
              <a:defRPr sz="900"/>
            </a:pPr>
            <a:endParaRPr lang="en-US"/>
          </a:p>
        </c:txPr>
        <c:crossAx val="189485056"/>
        <c:crosses val="autoZero"/>
        <c:auto val="1"/>
        <c:lblAlgn val="ctr"/>
        <c:lblOffset val="100"/>
        <c:tickLblSkip val="1"/>
        <c:noMultiLvlLbl val="0"/>
      </c:catAx>
      <c:valAx>
        <c:axId val="189485056"/>
        <c:scaling>
          <c:orientation val="minMax"/>
          <c:max val="15"/>
          <c:min val="0"/>
        </c:scaling>
        <c:delete val="0"/>
        <c:axPos val="l"/>
        <c:majorGridlines>
          <c:spPr>
            <a:ln w="9525">
              <a:solidFill>
                <a:schemeClr val="tx1"/>
              </a:solidFill>
              <a:prstDash val="sysDash"/>
            </a:ln>
          </c:spPr>
        </c:majorGridlines>
        <c:numFmt formatCode="0" sourceLinked="0"/>
        <c:majorTickMark val="none"/>
        <c:minorTickMark val="none"/>
        <c:tickLblPos val="nextTo"/>
        <c:spPr>
          <a:ln>
            <a:noFill/>
          </a:ln>
        </c:spPr>
        <c:crossAx val="189483264"/>
        <c:crosses val="autoZero"/>
        <c:crossBetween val="between"/>
        <c:majorUnit val="5"/>
      </c:valAx>
      <c:valAx>
        <c:axId val="189486592"/>
        <c:scaling>
          <c:orientation val="minMax"/>
          <c:max val="150"/>
          <c:min val="0"/>
        </c:scaling>
        <c:delete val="0"/>
        <c:axPos val="r"/>
        <c:numFmt formatCode="General" sourceLinked="1"/>
        <c:majorTickMark val="none"/>
        <c:minorTickMark val="none"/>
        <c:tickLblPos val="nextTo"/>
        <c:spPr>
          <a:ln>
            <a:noFill/>
          </a:ln>
        </c:spPr>
        <c:crossAx val="189488128"/>
        <c:crosses val="max"/>
        <c:crossBetween val="between"/>
        <c:majorUnit val="50"/>
      </c:valAx>
      <c:catAx>
        <c:axId val="189488128"/>
        <c:scaling>
          <c:orientation val="minMax"/>
        </c:scaling>
        <c:delete val="1"/>
        <c:axPos val="b"/>
        <c:numFmt formatCode="General" sourceLinked="1"/>
        <c:majorTickMark val="out"/>
        <c:minorTickMark val="none"/>
        <c:tickLblPos val="none"/>
        <c:crossAx val="189486592"/>
        <c:crosses val="autoZero"/>
        <c:auto val="1"/>
        <c:lblAlgn val="ctr"/>
        <c:lblOffset val="100"/>
        <c:noMultiLvlLbl val="0"/>
      </c:catAx>
      <c:spPr>
        <a:noFill/>
        <a:ln w="25400">
          <a:noFill/>
        </a:ln>
      </c:spPr>
    </c:plotArea>
    <c:legend>
      <c:legendPos val="t"/>
      <c:layout>
        <c:manualLayout>
          <c:xMode val="edge"/>
          <c:yMode val="edge"/>
          <c:x val="0.35576923076923078"/>
          <c:y val="0.22800935039370079"/>
          <c:w val="0.59040202907328831"/>
          <c:h val="9.9920986439195128E-2"/>
        </c:manualLayout>
      </c:layout>
      <c:overlay val="0"/>
    </c:legend>
    <c:plotVisOnly val="1"/>
    <c:dispBlanksAs val="gap"/>
    <c:showDLblsOverMax val="0"/>
  </c:chart>
  <c:spPr>
    <a:solidFill>
      <a:schemeClr val="bg1"/>
    </a:solidFill>
    <a:ln>
      <a:noFill/>
    </a:ln>
  </c:spPr>
  <c:txPr>
    <a:bodyPr/>
    <a:lstStyle/>
    <a:p>
      <a:pPr>
        <a:defRPr>
          <a:latin typeface="Segoe UI" pitchFamily="34" charset="0"/>
          <a:ea typeface="Segoe UI" pitchFamily="34" charset="0"/>
          <a:cs typeface="Segoe UI" pitchFamily="34" charset="0"/>
        </a:defRPr>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8696190779996862E-2"/>
          <c:y val="2.6505834667404957E-2"/>
          <c:w val="0.90265317214136109"/>
          <c:h val="0.87175789773266299"/>
        </c:manualLayout>
      </c:layout>
      <c:lineChart>
        <c:grouping val="standard"/>
        <c:varyColors val="0"/>
        <c:ser>
          <c:idx val="0"/>
          <c:order val="0"/>
          <c:tx>
            <c:v>Copper</c:v>
          </c:tx>
          <c:marker>
            <c:symbol val="none"/>
          </c:marker>
          <c:cat>
            <c:numRef>
              <c:f>data!$I$14:$I$2784</c:f>
              <c:numCache>
                <c:formatCode>m/d/yyyy</c:formatCode>
                <c:ptCount val="2771"/>
                <c:pt idx="0">
                  <c:v>40695</c:v>
                </c:pt>
                <c:pt idx="1">
                  <c:v>40696</c:v>
                </c:pt>
                <c:pt idx="2">
                  <c:v>40697</c:v>
                </c:pt>
                <c:pt idx="3">
                  <c:v>40698</c:v>
                </c:pt>
                <c:pt idx="4">
                  <c:v>40699</c:v>
                </c:pt>
                <c:pt idx="5">
                  <c:v>40700</c:v>
                </c:pt>
                <c:pt idx="6">
                  <c:v>40701</c:v>
                </c:pt>
                <c:pt idx="7">
                  <c:v>40702</c:v>
                </c:pt>
                <c:pt idx="8">
                  <c:v>40703</c:v>
                </c:pt>
                <c:pt idx="9">
                  <c:v>40704</c:v>
                </c:pt>
                <c:pt idx="10">
                  <c:v>40705</c:v>
                </c:pt>
                <c:pt idx="11">
                  <c:v>40706</c:v>
                </c:pt>
                <c:pt idx="12">
                  <c:v>40707</c:v>
                </c:pt>
                <c:pt idx="13">
                  <c:v>40708</c:v>
                </c:pt>
                <c:pt idx="14">
                  <c:v>40709</c:v>
                </c:pt>
                <c:pt idx="15">
                  <c:v>40710</c:v>
                </c:pt>
                <c:pt idx="16">
                  <c:v>40711</c:v>
                </c:pt>
                <c:pt idx="17">
                  <c:v>40712</c:v>
                </c:pt>
                <c:pt idx="18">
                  <c:v>40713</c:v>
                </c:pt>
                <c:pt idx="19">
                  <c:v>40714</c:v>
                </c:pt>
                <c:pt idx="20">
                  <c:v>40715</c:v>
                </c:pt>
                <c:pt idx="21">
                  <c:v>40716</c:v>
                </c:pt>
                <c:pt idx="22">
                  <c:v>40717</c:v>
                </c:pt>
                <c:pt idx="23">
                  <c:v>40718</c:v>
                </c:pt>
                <c:pt idx="24">
                  <c:v>40719</c:v>
                </c:pt>
                <c:pt idx="25">
                  <c:v>40720</c:v>
                </c:pt>
                <c:pt idx="26">
                  <c:v>40721</c:v>
                </c:pt>
                <c:pt idx="27">
                  <c:v>40722</c:v>
                </c:pt>
                <c:pt idx="28">
                  <c:v>40723</c:v>
                </c:pt>
                <c:pt idx="29">
                  <c:v>40724</c:v>
                </c:pt>
                <c:pt idx="30">
                  <c:v>40725</c:v>
                </c:pt>
                <c:pt idx="31">
                  <c:v>40726</c:v>
                </c:pt>
                <c:pt idx="32">
                  <c:v>40727</c:v>
                </c:pt>
                <c:pt idx="33">
                  <c:v>40728</c:v>
                </c:pt>
                <c:pt idx="34">
                  <c:v>40729</c:v>
                </c:pt>
                <c:pt idx="35">
                  <c:v>40730</c:v>
                </c:pt>
                <c:pt idx="36">
                  <c:v>40731</c:v>
                </c:pt>
                <c:pt idx="37">
                  <c:v>40732</c:v>
                </c:pt>
                <c:pt idx="38">
                  <c:v>40733</c:v>
                </c:pt>
                <c:pt idx="39">
                  <c:v>40734</c:v>
                </c:pt>
                <c:pt idx="40">
                  <c:v>40735</c:v>
                </c:pt>
                <c:pt idx="41">
                  <c:v>40736</c:v>
                </c:pt>
                <c:pt idx="42">
                  <c:v>40737</c:v>
                </c:pt>
                <c:pt idx="43">
                  <c:v>40738</c:v>
                </c:pt>
                <c:pt idx="44">
                  <c:v>40739</c:v>
                </c:pt>
                <c:pt idx="45">
                  <c:v>40740</c:v>
                </c:pt>
                <c:pt idx="46">
                  <c:v>40741</c:v>
                </c:pt>
                <c:pt idx="47">
                  <c:v>40742</c:v>
                </c:pt>
                <c:pt idx="48">
                  <c:v>40743</c:v>
                </c:pt>
                <c:pt idx="49">
                  <c:v>40744</c:v>
                </c:pt>
                <c:pt idx="50">
                  <c:v>40745</c:v>
                </c:pt>
                <c:pt idx="51">
                  <c:v>40746</c:v>
                </c:pt>
                <c:pt idx="52">
                  <c:v>40747</c:v>
                </c:pt>
                <c:pt idx="53">
                  <c:v>40748</c:v>
                </c:pt>
                <c:pt idx="54">
                  <c:v>40749</c:v>
                </c:pt>
                <c:pt idx="55">
                  <c:v>40750</c:v>
                </c:pt>
                <c:pt idx="56">
                  <c:v>40751</c:v>
                </c:pt>
                <c:pt idx="57">
                  <c:v>40752</c:v>
                </c:pt>
                <c:pt idx="58">
                  <c:v>40753</c:v>
                </c:pt>
                <c:pt idx="59">
                  <c:v>40754</c:v>
                </c:pt>
                <c:pt idx="60">
                  <c:v>40755</c:v>
                </c:pt>
                <c:pt idx="61">
                  <c:v>40756</c:v>
                </c:pt>
                <c:pt idx="62">
                  <c:v>40757</c:v>
                </c:pt>
                <c:pt idx="63">
                  <c:v>40758</c:v>
                </c:pt>
                <c:pt idx="64">
                  <c:v>40759</c:v>
                </c:pt>
                <c:pt idx="65">
                  <c:v>40760</c:v>
                </c:pt>
                <c:pt idx="66">
                  <c:v>40761</c:v>
                </c:pt>
                <c:pt idx="67">
                  <c:v>40762</c:v>
                </c:pt>
                <c:pt idx="68">
                  <c:v>40763</c:v>
                </c:pt>
                <c:pt idx="69">
                  <c:v>40764</c:v>
                </c:pt>
                <c:pt idx="70">
                  <c:v>40765</c:v>
                </c:pt>
                <c:pt idx="71">
                  <c:v>40766</c:v>
                </c:pt>
                <c:pt idx="72">
                  <c:v>40767</c:v>
                </c:pt>
                <c:pt idx="73">
                  <c:v>40768</c:v>
                </c:pt>
                <c:pt idx="74">
                  <c:v>40769</c:v>
                </c:pt>
                <c:pt idx="75">
                  <c:v>40770</c:v>
                </c:pt>
                <c:pt idx="76">
                  <c:v>40771</c:v>
                </c:pt>
                <c:pt idx="77">
                  <c:v>40772</c:v>
                </c:pt>
                <c:pt idx="78">
                  <c:v>40773</c:v>
                </c:pt>
                <c:pt idx="79">
                  <c:v>40774</c:v>
                </c:pt>
                <c:pt idx="80">
                  <c:v>40775</c:v>
                </c:pt>
                <c:pt idx="81">
                  <c:v>40776</c:v>
                </c:pt>
                <c:pt idx="82">
                  <c:v>40777</c:v>
                </c:pt>
                <c:pt idx="83">
                  <c:v>40778</c:v>
                </c:pt>
                <c:pt idx="84">
                  <c:v>40779</c:v>
                </c:pt>
                <c:pt idx="85">
                  <c:v>40780</c:v>
                </c:pt>
                <c:pt idx="86">
                  <c:v>40781</c:v>
                </c:pt>
                <c:pt idx="87">
                  <c:v>40782</c:v>
                </c:pt>
                <c:pt idx="88">
                  <c:v>40783</c:v>
                </c:pt>
                <c:pt idx="89">
                  <c:v>40784</c:v>
                </c:pt>
                <c:pt idx="90">
                  <c:v>40785</c:v>
                </c:pt>
                <c:pt idx="91">
                  <c:v>40786</c:v>
                </c:pt>
                <c:pt idx="92">
                  <c:v>40787</c:v>
                </c:pt>
                <c:pt idx="93">
                  <c:v>40788</c:v>
                </c:pt>
                <c:pt idx="94">
                  <c:v>40789</c:v>
                </c:pt>
                <c:pt idx="95">
                  <c:v>40790</c:v>
                </c:pt>
                <c:pt idx="96">
                  <c:v>40791</c:v>
                </c:pt>
                <c:pt idx="97">
                  <c:v>40792</c:v>
                </c:pt>
                <c:pt idx="98">
                  <c:v>40793</c:v>
                </c:pt>
                <c:pt idx="99">
                  <c:v>40794</c:v>
                </c:pt>
                <c:pt idx="100">
                  <c:v>40795</c:v>
                </c:pt>
                <c:pt idx="101">
                  <c:v>40796</c:v>
                </c:pt>
                <c:pt idx="102">
                  <c:v>40797</c:v>
                </c:pt>
                <c:pt idx="103">
                  <c:v>40798</c:v>
                </c:pt>
                <c:pt idx="104">
                  <c:v>40799</c:v>
                </c:pt>
                <c:pt idx="105">
                  <c:v>40800</c:v>
                </c:pt>
                <c:pt idx="106">
                  <c:v>40801</c:v>
                </c:pt>
                <c:pt idx="107">
                  <c:v>40802</c:v>
                </c:pt>
                <c:pt idx="108">
                  <c:v>40803</c:v>
                </c:pt>
                <c:pt idx="109">
                  <c:v>40804</c:v>
                </c:pt>
                <c:pt idx="110">
                  <c:v>40805</c:v>
                </c:pt>
                <c:pt idx="111">
                  <c:v>40806</c:v>
                </c:pt>
                <c:pt idx="112">
                  <c:v>40807</c:v>
                </c:pt>
                <c:pt idx="113">
                  <c:v>40808</c:v>
                </c:pt>
                <c:pt idx="114">
                  <c:v>40809</c:v>
                </c:pt>
                <c:pt idx="115">
                  <c:v>40810</c:v>
                </c:pt>
                <c:pt idx="116">
                  <c:v>40811</c:v>
                </c:pt>
                <c:pt idx="117">
                  <c:v>40812</c:v>
                </c:pt>
                <c:pt idx="118">
                  <c:v>40813</c:v>
                </c:pt>
                <c:pt idx="119">
                  <c:v>40814</c:v>
                </c:pt>
                <c:pt idx="120">
                  <c:v>40815</c:v>
                </c:pt>
                <c:pt idx="121">
                  <c:v>40816</c:v>
                </c:pt>
                <c:pt idx="122">
                  <c:v>40817</c:v>
                </c:pt>
                <c:pt idx="123">
                  <c:v>40818</c:v>
                </c:pt>
                <c:pt idx="124">
                  <c:v>40819</c:v>
                </c:pt>
                <c:pt idx="125">
                  <c:v>40820</c:v>
                </c:pt>
                <c:pt idx="126">
                  <c:v>40821</c:v>
                </c:pt>
                <c:pt idx="127">
                  <c:v>40822</c:v>
                </c:pt>
                <c:pt idx="128">
                  <c:v>40823</c:v>
                </c:pt>
                <c:pt idx="129">
                  <c:v>40824</c:v>
                </c:pt>
                <c:pt idx="130">
                  <c:v>40825</c:v>
                </c:pt>
                <c:pt idx="131">
                  <c:v>40826</c:v>
                </c:pt>
                <c:pt idx="132">
                  <c:v>40827</c:v>
                </c:pt>
                <c:pt idx="133">
                  <c:v>40828</c:v>
                </c:pt>
                <c:pt idx="134">
                  <c:v>40829</c:v>
                </c:pt>
                <c:pt idx="135">
                  <c:v>40830</c:v>
                </c:pt>
                <c:pt idx="136">
                  <c:v>40831</c:v>
                </c:pt>
                <c:pt idx="137">
                  <c:v>40832</c:v>
                </c:pt>
                <c:pt idx="138">
                  <c:v>40833</c:v>
                </c:pt>
                <c:pt idx="139">
                  <c:v>40834</c:v>
                </c:pt>
                <c:pt idx="140">
                  <c:v>40835</c:v>
                </c:pt>
                <c:pt idx="141">
                  <c:v>40836</c:v>
                </c:pt>
                <c:pt idx="142">
                  <c:v>40837</c:v>
                </c:pt>
                <c:pt idx="143">
                  <c:v>40838</c:v>
                </c:pt>
                <c:pt idx="144">
                  <c:v>40839</c:v>
                </c:pt>
                <c:pt idx="145">
                  <c:v>40840</c:v>
                </c:pt>
                <c:pt idx="146">
                  <c:v>40841</c:v>
                </c:pt>
                <c:pt idx="147">
                  <c:v>40842</c:v>
                </c:pt>
                <c:pt idx="148">
                  <c:v>40843</c:v>
                </c:pt>
                <c:pt idx="149">
                  <c:v>40844</c:v>
                </c:pt>
                <c:pt idx="150">
                  <c:v>40845</c:v>
                </c:pt>
                <c:pt idx="151">
                  <c:v>40846</c:v>
                </c:pt>
                <c:pt idx="152">
                  <c:v>40847</c:v>
                </c:pt>
                <c:pt idx="153">
                  <c:v>40848</c:v>
                </c:pt>
                <c:pt idx="154">
                  <c:v>40849</c:v>
                </c:pt>
                <c:pt idx="155">
                  <c:v>40850</c:v>
                </c:pt>
                <c:pt idx="156">
                  <c:v>40851</c:v>
                </c:pt>
                <c:pt idx="157">
                  <c:v>40852</c:v>
                </c:pt>
                <c:pt idx="158">
                  <c:v>40853</c:v>
                </c:pt>
                <c:pt idx="159">
                  <c:v>40854</c:v>
                </c:pt>
                <c:pt idx="160">
                  <c:v>40855</c:v>
                </c:pt>
                <c:pt idx="161">
                  <c:v>40856</c:v>
                </c:pt>
                <c:pt idx="162">
                  <c:v>40857</c:v>
                </c:pt>
                <c:pt idx="163">
                  <c:v>40858</c:v>
                </c:pt>
                <c:pt idx="164">
                  <c:v>40859</c:v>
                </c:pt>
                <c:pt idx="165">
                  <c:v>40860</c:v>
                </c:pt>
                <c:pt idx="166">
                  <c:v>40861</c:v>
                </c:pt>
                <c:pt idx="167">
                  <c:v>40862</c:v>
                </c:pt>
                <c:pt idx="168">
                  <c:v>40863</c:v>
                </c:pt>
                <c:pt idx="169">
                  <c:v>40864</c:v>
                </c:pt>
                <c:pt idx="170">
                  <c:v>40865</c:v>
                </c:pt>
                <c:pt idx="171">
                  <c:v>40866</c:v>
                </c:pt>
                <c:pt idx="172">
                  <c:v>40867</c:v>
                </c:pt>
                <c:pt idx="173">
                  <c:v>40868</c:v>
                </c:pt>
                <c:pt idx="174">
                  <c:v>40869</c:v>
                </c:pt>
                <c:pt idx="175">
                  <c:v>40870</c:v>
                </c:pt>
                <c:pt idx="176">
                  <c:v>40871</c:v>
                </c:pt>
                <c:pt idx="177">
                  <c:v>40872</c:v>
                </c:pt>
                <c:pt idx="178">
                  <c:v>40873</c:v>
                </c:pt>
                <c:pt idx="179">
                  <c:v>40874</c:v>
                </c:pt>
                <c:pt idx="180">
                  <c:v>40875</c:v>
                </c:pt>
                <c:pt idx="181">
                  <c:v>40876</c:v>
                </c:pt>
                <c:pt idx="182">
                  <c:v>40877</c:v>
                </c:pt>
                <c:pt idx="183">
                  <c:v>40878</c:v>
                </c:pt>
                <c:pt idx="184">
                  <c:v>40879</c:v>
                </c:pt>
                <c:pt idx="185">
                  <c:v>40880</c:v>
                </c:pt>
                <c:pt idx="186">
                  <c:v>40881</c:v>
                </c:pt>
                <c:pt idx="187">
                  <c:v>40882</c:v>
                </c:pt>
                <c:pt idx="188">
                  <c:v>40883</c:v>
                </c:pt>
                <c:pt idx="189">
                  <c:v>40884</c:v>
                </c:pt>
                <c:pt idx="190">
                  <c:v>40885</c:v>
                </c:pt>
                <c:pt idx="191">
                  <c:v>40886</c:v>
                </c:pt>
                <c:pt idx="192">
                  <c:v>40887</c:v>
                </c:pt>
                <c:pt idx="193">
                  <c:v>40888</c:v>
                </c:pt>
                <c:pt idx="194">
                  <c:v>40889</c:v>
                </c:pt>
                <c:pt idx="195">
                  <c:v>40890</c:v>
                </c:pt>
                <c:pt idx="196">
                  <c:v>40891</c:v>
                </c:pt>
                <c:pt idx="197">
                  <c:v>40892</c:v>
                </c:pt>
                <c:pt idx="198">
                  <c:v>40893</c:v>
                </c:pt>
                <c:pt idx="199">
                  <c:v>40894</c:v>
                </c:pt>
                <c:pt idx="200">
                  <c:v>40895</c:v>
                </c:pt>
                <c:pt idx="201">
                  <c:v>40896</c:v>
                </c:pt>
                <c:pt idx="202">
                  <c:v>40897</c:v>
                </c:pt>
                <c:pt idx="203">
                  <c:v>40898</c:v>
                </c:pt>
                <c:pt idx="204">
                  <c:v>40899</c:v>
                </c:pt>
                <c:pt idx="205">
                  <c:v>40900</c:v>
                </c:pt>
                <c:pt idx="206">
                  <c:v>40901</c:v>
                </c:pt>
                <c:pt idx="207">
                  <c:v>40902</c:v>
                </c:pt>
                <c:pt idx="208">
                  <c:v>40903</c:v>
                </c:pt>
                <c:pt idx="209">
                  <c:v>40904</c:v>
                </c:pt>
                <c:pt idx="210">
                  <c:v>40905</c:v>
                </c:pt>
                <c:pt idx="211">
                  <c:v>40906</c:v>
                </c:pt>
                <c:pt idx="212">
                  <c:v>40907</c:v>
                </c:pt>
                <c:pt idx="213">
                  <c:v>40908</c:v>
                </c:pt>
                <c:pt idx="214">
                  <c:v>40909</c:v>
                </c:pt>
                <c:pt idx="215">
                  <c:v>40910</c:v>
                </c:pt>
                <c:pt idx="216">
                  <c:v>40911</c:v>
                </c:pt>
                <c:pt idx="217">
                  <c:v>40912</c:v>
                </c:pt>
                <c:pt idx="218">
                  <c:v>40913</c:v>
                </c:pt>
                <c:pt idx="219">
                  <c:v>40914</c:v>
                </c:pt>
                <c:pt idx="220">
                  <c:v>40915</c:v>
                </c:pt>
                <c:pt idx="221">
                  <c:v>40916</c:v>
                </c:pt>
                <c:pt idx="222">
                  <c:v>40917</c:v>
                </c:pt>
                <c:pt idx="223">
                  <c:v>40918</c:v>
                </c:pt>
                <c:pt idx="224">
                  <c:v>40919</c:v>
                </c:pt>
                <c:pt idx="225">
                  <c:v>40920</c:v>
                </c:pt>
                <c:pt idx="226">
                  <c:v>40921</c:v>
                </c:pt>
                <c:pt idx="227">
                  <c:v>40922</c:v>
                </c:pt>
                <c:pt idx="228">
                  <c:v>40923</c:v>
                </c:pt>
                <c:pt idx="229">
                  <c:v>40924</c:v>
                </c:pt>
                <c:pt idx="230">
                  <c:v>40925</c:v>
                </c:pt>
                <c:pt idx="231">
                  <c:v>40926</c:v>
                </c:pt>
                <c:pt idx="232">
                  <c:v>40927</c:v>
                </c:pt>
                <c:pt idx="233">
                  <c:v>40928</c:v>
                </c:pt>
                <c:pt idx="234">
                  <c:v>40929</c:v>
                </c:pt>
                <c:pt idx="235">
                  <c:v>40930</c:v>
                </c:pt>
                <c:pt idx="236">
                  <c:v>40931</c:v>
                </c:pt>
                <c:pt idx="237">
                  <c:v>40932</c:v>
                </c:pt>
                <c:pt idx="238">
                  <c:v>40933</c:v>
                </c:pt>
                <c:pt idx="239">
                  <c:v>40934</c:v>
                </c:pt>
                <c:pt idx="240">
                  <c:v>40935</c:v>
                </c:pt>
                <c:pt idx="241">
                  <c:v>40936</c:v>
                </c:pt>
                <c:pt idx="242">
                  <c:v>40937</c:v>
                </c:pt>
                <c:pt idx="243">
                  <c:v>40938</c:v>
                </c:pt>
                <c:pt idx="244">
                  <c:v>40939</c:v>
                </c:pt>
                <c:pt idx="245">
                  <c:v>40940</c:v>
                </c:pt>
                <c:pt idx="246">
                  <c:v>40941</c:v>
                </c:pt>
                <c:pt idx="247">
                  <c:v>40942</c:v>
                </c:pt>
                <c:pt idx="248">
                  <c:v>40943</c:v>
                </c:pt>
                <c:pt idx="249">
                  <c:v>40944</c:v>
                </c:pt>
                <c:pt idx="250">
                  <c:v>40945</c:v>
                </c:pt>
                <c:pt idx="251">
                  <c:v>40946</c:v>
                </c:pt>
                <c:pt idx="252">
                  <c:v>40947</c:v>
                </c:pt>
                <c:pt idx="253">
                  <c:v>40948</c:v>
                </c:pt>
                <c:pt idx="254">
                  <c:v>40949</c:v>
                </c:pt>
                <c:pt idx="255">
                  <c:v>40950</c:v>
                </c:pt>
                <c:pt idx="256">
                  <c:v>40951</c:v>
                </c:pt>
                <c:pt idx="257">
                  <c:v>40952</c:v>
                </c:pt>
                <c:pt idx="258">
                  <c:v>40953</c:v>
                </c:pt>
                <c:pt idx="259">
                  <c:v>40954</c:v>
                </c:pt>
                <c:pt idx="260">
                  <c:v>40955</c:v>
                </c:pt>
                <c:pt idx="261">
                  <c:v>40956</c:v>
                </c:pt>
                <c:pt idx="262">
                  <c:v>40957</c:v>
                </c:pt>
                <c:pt idx="263">
                  <c:v>40958</c:v>
                </c:pt>
                <c:pt idx="264">
                  <c:v>40959</c:v>
                </c:pt>
                <c:pt idx="265">
                  <c:v>40960</c:v>
                </c:pt>
                <c:pt idx="266">
                  <c:v>40961</c:v>
                </c:pt>
                <c:pt idx="267">
                  <c:v>40962</c:v>
                </c:pt>
                <c:pt idx="268">
                  <c:v>40963</c:v>
                </c:pt>
                <c:pt idx="269">
                  <c:v>40964</c:v>
                </c:pt>
                <c:pt idx="270">
                  <c:v>40965</c:v>
                </c:pt>
                <c:pt idx="271">
                  <c:v>40966</c:v>
                </c:pt>
                <c:pt idx="272">
                  <c:v>40967</c:v>
                </c:pt>
                <c:pt idx="273">
                  <c:v>40968</c:v>
                </c:pt>
                <c:pt idx="274">
                  <c:v>40969</c:v>
                </c:pt>
                <c:pt idx="275">
                  <c:v>40970</c:v>
                </c:pt>
                <c:pt idx="276">
                  <c:v>40971</c:v>
                </c:pt>
                <c:pt idx="277">
                  <c:v>40972</c:v>
                </c:pt>
                <c:pt idx="278">
                  <c:v>40973</c:v>
                </c:pt>
                <c:pt idx="279">
                  <c:v>40974</c:v>
                </c:pt>
                <c:pt idx="280">
                  <c:v>40975</c:v>
                </c:pt>
                <c:pt idx="281">
                  <c:v>40976</c:v>
                </c:pt>
                <c:pt idx="282">
                  <c:v>40977</c:v>
                </c:pt>
                <c:pt idx="283">
                  <c:v>40978</c:v>
                </c:pt>
                <c:pt idx="284">
                  <c:v>40979</c:v>
                </c:pt>
                <c:pt idx="285">
                  <c:v>40980</c:v>
                </c:pt>
                <c:pt idx="286">
                  <c:v>40981</c:v>
                </c:pt>
                <c:pt idx="287">
                  <c:v>40982</c:v>
                </c:pt>
                <c:pt idx="288">
                  <c:v>40983</c:v>
                </c:pt>
                <c:pt idx="289">
                  <c:v>40984</c:v>
                </c:pt>
                <c:pt idx="290">
                  <c:v>40985</c:v>
                </c:pt>
                <c:pt idx="291">
                  <c:v>40986</c:v>
                </c:pt>
                <c:pt idx="292">
                  <c:v>40987</c:v>
                </c:pt>
                <c:pt idx="293">
                  <c:v>40988</c:v>
                </c:pt>
                <c:pt idx="294">
                  <c:v>40989</c:v>
                </c:pt>
                <c:pt idx="295">
                  <c:v>40990</c:v>
                </c:pt>
                <c:pt idx="296">
                  <c:v>40991</c:v>
                </c:pt>
                <c:pt idx="297">
                  <c:v>40992</c:v>
                </c:pt>
                <c:pt idx="298">
                  <c:v>40993</c:v>
                </c:pt>
                <c:pt idx="299">
                  <c:v>40994</c:v>
                </c:pt>
                <c:pt idx="300">
                  <c:v>40995</c:v>
                </c:pt>
                <c:pt idx="301">
                  <c:v>40996</c:v>
                </c:pt>
                <c:pt idx="302">
                  <c:v>40997</c:v>
                </c:pt>
                <c:pt idx="303">
                  <c:v>40998</c:v>
                </c:pt>
                <c:pt idx="304">
                  <c:v>40999</c:v>
                </c:pt>
                <c:pt idx="305">
                  <c:v>41000</c:v>
                </c:pt>
                <c:pt idx="306">
                  <c:v>41001</c:v>
                </c:pt>
                <c:pt idx="307">
                  <c:v>41002</c:v>
                </c:pt>
                <c:pt idx="308">
                  <c:v>41003</c:v>
                </c:pt>
                <c:pt idx="309">
                  <c:v>41004</c:v>
                </c:pt>
                <c:pt idx="310">
                  <c:v>41005</c:v>
                </c:pt>
                <c:pt idx="311">
                  <c:v>41006</c:v>
                </c:pt>
                <c:pt idx="312">
                  <c:v>41007</c:v>
                </c:pt>
                <c:pt idx="313">
                  <c:v>41008</c:v>
                </c:pt>
                <c:pt idx="314">
                  <c:v>41009</c:v>
                </c:pt>
                <c:pt idx="315">
                  <c:v>41010</c:v>
                </c:pt>
                <c:pt idx="316">
                  <c:v>41011</c:v>
                </c:pt>
                <c:pt idx="317">
                  <c:v>41012</c:v>
                </c:pt>
                <c:pt idx="318">
                  <c:v>41013</c:v>
                </c:pt>
                <c:pt idx="319">
                  <c:v>41014</c:v>
                </c:pt>
                <c:pt idx="320">
                  <c:v>41015</c:v>
                </c:pt>
                <c:pt idx="321">
                  <c:v>41016</c:v>
                </c:pt>
                <c:pt idx="322">
                  <c:v>41017</c:v>
                </c:pt>
                <c:pt idx="323">
                  <c:v>41018</c:v>
                </c:pt>
                <c:pt idx="324">
                  <c:v>41019</c:v>
                </c:pt>
                <c:pt idx="325">
                  <c:v>41020</c:v>
                </c:pt>
                <c:pt idx="326">
                  <c:v>41021</c:v>
                </c:pt>
                <c:pt idx="327">
                  <c:v>41022</c:v>
                </c:pt>
                <c:pt idx="328">
                  <c:v>41023</c:v>
                </c:pt>
                <c:pt idx="329">
                  <c:v>41024</c:v>
                </c:pt>
                <c:pt idx="330">
                  <c:v>41025</c:v>
                </c:pt>
                <c:pt idx="331">
                  <c:v>41026</c:v>
                </c:pt>
                <c:pt idx="332">
                  <c:v>41027</c:v>
                </c:pt>
                <c:pt idx="333">
                  <c:v>41028</c:v>
                </c:pt>
                <c:pt idx="334">
                  <c:v>41029</c:v>
                </c:pt>
                <c:pt idx="335">
                  <c:v>41030</c:v>
                </c:pt>
                <c:pt idx="336">
                  <c:v>41031</c:v>
                </c:pt>
                <c:pt idx="337">
                  <c:v>41032</c:v>
                </c:pt>
                <c:pt idx="338">
                  <c:v>41033</c:v>
                </c:pt>
                <c:pt idx="339">
                  <c:v>41034</c:v>
                </c:pt>
                <c:pt idx="340">
                  <c:v>41035</c:v>
                </c:pt>
                <c:pt idx="341">
                  <c:v>41036</c:v>
                </c:pt>
                <c:pt idx="342">
                  <c:v>41037</c:v>
                </c:pt>
                <c:pt idx="343">
                  <c:v>41038</c:v>
                </c:pt>
                <c:pt idx="344">
                  <c:v>41039</c:v>
                </c:pt>
                <c:pt idx="345">
                  <c:v>41040</c:v>
                </c:pt>
                <c:pt idx="346">
                  <c:v>41041</c:v>
                </c:pt>
                <c:pt idx="347">
                  <c:v>41042</c:v>
                </c:pt>
                <c:pt idx="348">
                  <c:v>41043</c:v>
                </c:pt>
                <c:pt idx="349">
                  <c:v>41044</c:v>
                </c:pt>
                <c:pt idx="350">
                  <c:v>41045</c:v>
                </c:pt>
                <c:pt idx="351">
                  <c:v>41046</c:v>
                </c:pt>
                <c:pt idx="352">
                  <c:v>41047</c:v>
                </c:pt>
                <c:pt idx="353">
                  <c:v>41048</c:v>
                </c:pt>
                <c:pt idx="354">
                  <c:v>41049</c:v>
                </c:pt>
                <c:pt idx="355">
                  <c:v>41050</c:v>
                </c:pt>
                <c:pt idx="356">
                  <c:v>41051</c:v>
                </c:pt>
                <c:pt idx="357">
                  <c:v>41052</c:v>
                </c:pt>
                <c:pt idx="358">
                  <c:v>41053</c:v>
                </c:pt>
                <c:pt idx="359">
                  <c:v>41054</c:v>
                </c:pt>
                <c:pt idx="360">
                  <c:v>41055</c:v>
                </c:pt>
                <c:pt idx="361">
                  <c:v>41056</c:v>
                </c:pt>
                <c:pt idx="362">
                  <c:v>41057</c:v>
                </c:pt>
                <c:pt idx="363">
                  <c:v>41058</c:v>
                </c:pt>
                <c:pt idx="364">
                  <c:v>41059</c:v>
                </c:pt>
                <c:pt idx="365">
                  <c:v>41060</c:v>
                </c:pt>
                <c:pt idx="366">
                  <c:v>41061</c:v>
                </c:pt>
                <c:pt idx="367">
                  <c:v>41062</c:v>
                </c:pt>
                <c:pt idx="368">
                  <c:v>41063</c:v>
                </c:pt>
                <c:pt idx="369">
                  <c:v>41064</c:v>
                </c:pt>
                <c:pt idx="370">
                  <c:v>41065</c:v>
                </c:pt>
                <c:pt idx="371">
                  <c:v>41066</c:v>
                </c:pt>
                <c:pt idx="372">
                  <c:v>41067</c:v>
                </c:pt>
                <c:pt idx="373">
                  <c:v>41068</c:v>
                </c:pt>
                <c:pt idx="374">
                  <c:v>41069</c:v>
                </c:pt>
                <c:pt idx="375">
                  <c:v>41070</c:v>
                </c:pt>
                <c:pt idx="376">
                  <c:v>41071</c:v>
                </c:pt>
                <c:pt idx="377">
                  <c:v>41072</c:v>
                </c:pt>
                <c:pt idx="378">
                  <c:v>41073</c:v>
                </c:pt>
                <c:pt idx="379">
                  <c:v>41074</c:v>
                </c:pt>
                <c:pt idx="380">
                  <c:v>41075</c:v>
                </c:pt>
                <c:pt idx="381">
                  <c:v>41076</c:v>
                </c:pt>
                <c:pt idx="382">
                  <c:v>41077</c:v>
                </c:pt>
                <c:pt idx="383">
                  <c:v>41078</c:v>
                </c:pt>
                <c:pt idx="384">
                  <c:v>41079</c:v>
                </c:pt>
                <c:pt idx="385">
                  <c:v>41080</c:v>
                </c:pt>
                <c:pt idx="386">
                  <c:v>41081</c:v>
                </c:pt>
                <c:pt idx="387">
                  <c:v>41082</c:v>
                </c:pt>
                <c:pt idx="388">
                  <c:v>41083</c:v>
                </c:pt>
                <c:pt idx="389">
                  <c:v>41084</c:v>
                </c:pt>
                <c:pt idx="390">
                  <c:v>41085</c:v>
                </c:pt>
                <c:pt idx="391">
                  <c:v>41086</c:v>
                </c:pt>
                <c:pt idx="392">
                  <c:v>41087</c:v>
                </c:pt>
                <c:pt idx="393">
                  <c:v>41088</c:v>
                </c:pt>
                <c:pt idx="394">
                  <c:v>41089</c:v>
                </c:pt>
                <c:pt idx="395">
                  <c:v>41090</c:v>
                </c:pt>
                <c:pt idx="396">
                  <c:v>41091</c:v>
                </c:pt>
                <c:pt idx="397">
                  <c:v>41092</c:v>
                </c:pt>
                <c:pt idx="398">
                  <c:v>41093</c:v>
                </c:pt>
                <c:pt idx="399">
                  <c:v>41094</c:v>
                </c:pt>
                <c:pt idx="400">
                  <c:v>41095</c:v>
                </c:pt>
                <c:pt idx="401">
                  <c:v>41096</c:v>
                </c:pt>
                <c:pt idx="402">
                  <c:v>41097</c:v>
                </c:pt>
                <c:pt idx="403">
                  <c:v>41098</c:v>
                </c:pt>
                <c:pt idx="404">
                  <c:v>41099</c:v>
                </c:pt>
                <c:pt idx="405">
                  <c:v>41100</c:v>
                </c:pt>
                <c:pt idx="406">
                  <c:v>41101</c:v>
                </c:pt>
                <c:pt idx="407">
                  <c:v>41102</c:v>
                </c:pt>
                <c:pt idx="408">
                  <c:v>41103</c:v>
                </c:pt>
                <c:pt idx="409">
                  <c:v>41104</c:v>
                </c:pt>
                <c:pt idx="410">
                  <c:v>41105</c:v>
                </c:pt>
                <c:pt idx="411">
                  <c:v>41106</c:v>
                </c:pt>
                <c:pt idx="412">
                  <c:v>41107</c:v>
                </c:pt>
                <c:pt idx="413">
                  <c:v>41108</c:v>
                </c:pt>
                <c:pt idx="414">
                  <c:v>41109</c:v>
                </c:pt>
                <c:pt idx="415">
                  <c:v>41110</c:v>
                </c:pt>
                <c:pt idx="416">
                  <c:v>41111</c:v>
                </c:pt>
                <c:pt idx="417">
                  <c:v>41112</c:v>
                </c:pt>
                <c:pt idx="418">
                  <c:v>41113</c:v>
                </c:pt>
                <c:pt idx="419">
                  <c:v>41114</c:v>
                </c:pt>
                <c:pt idx="420">
                  <c:v>41115</c:v>
                </c:pt>
                <c:pt idx="421">
                  <c:v>41116</c:v>
                </c:pt>
                <c:pt idx="422">
                  <c:v>41117</c:v>
                </c:pt>
                <c:pt idx="423">
                  <c:v>41118</c:v>
                </c:pt>
                <c:pt idx="424">
                  <c:v>41119</c:v>
                </c:pt>
                <c:pt idx="425">
                  <c:v>41120</c:v>
                </c:pt>
                <c:pt idx="426">
                  <c:v>41121</c:v>
                </c:pt>
                <c:pt idx="427">
                  <c:v>41122</c:v>
                </c:pt>
                <c:pt idx="428">
                  <c:v>41123</c:v>
                </c:pt>
                <c:pt idx="429">
                  <c:v>41124</c:v>
                </c:pt>
                <c:pt idx="430">
                  <c:v>41125</c:v>
                </c:pt>
                <c:pt idx="431">
                  <c:v>41126</c:v>
                </c:pt>
                <c:pt idx="432">
                  <c:v>41127</c:v>
                </c:pt>
                <c:pt idx="433">
                  <c:v>41128</c:v>
                </c:pt>
                <c:pt idx="434">
                  <c:v>41129</c:v>
                </c:pt>
                <c:pt idx="435">
                  <c:v>41130</c:v>
                </c:pt>
                <c:pt idx="436">
                  <c:v>41131</c:v>
                </c:pt>
                <c:pt idx="437">
                  <c:v>41132</c:v>
                </c:pt>
                <c:pt idx="438">
                  <c:v>41133</c:v>
                </c:pt>
                <c:pt idx="439">
                  <c:v>41134</c:v>
                </c:pt>
                <c:pt idx="440">
                  <c:v>41135</c:v>
                </c:pt>
                <c:pt idx="441">
                  <c:v>41136</c:v>
                </c:pt>
                <c:pt idx="442">
                  <c:v>41137</c:v>
                </c:pt>
                <c:pt idx="443">
                  <c:v>41138</c:v>
                </c:pt>
                <c:pt idx="444">
                  <c:v>41139</c:v>
                </c:pt>
                <c:pt idx="445">
                  <c:v>41140</c:v>
                </c:pt>
                <c:pt idx="446">
                  <c:v>41141</c:v>
                </c:pt>
                <c:pt idx="447">
                  <c:v>41142</c:v>
                </c:pt>
                <c:pt idx="448">
                  <c:v>41143</c:v>
                </c:pt>
                <c:pt idx="449">
                  <c:v>41144</c:v>
                </c:pt>
                <c:pt idx="450">
                  <c:v>41145</c:v>
                </c:pt>
                <c:pt idx="451">
                  <c:v>41146</c:v>
                </c:pt>
                <c:pt idx="452">
                  <c:v>41147</c:v>
                </c:pt>
                <c:pt idx="453">
                  <c:v>41148</c:v>
                </c:pt>
                <c:pt idx="454">
                  <c:v>41149</c:v>
                </c:pt>
                <c:pt idx="455">
                  <c:v>41150</c:v>
                </c:pt>
                <c:pt idx="456">
                  <c:v>41151</c:v>
                </c:pt>
                <c:pt idx="457">
                  <c:v>41152</c:v>
                </c:pt>
                <c:pt idx="458">
                  <c:v>41153</c:v>
                </c:pt>
                <c:pt idx="459">
                  <c:v>41154</c:v>
                </c:pt>
                <c:pt idx="460">
                  <c:v>41155</c:v>
                </c:pt>
                <c:pt idx="461">
                  <c:v>41156</c:v>
                </c:pt>
                <c:pt idx="462">
                  <c:v>41157</c:v>
                </c:pt>
                <c:pt idx="463">
                  <c:v>41158</c:v>
                </c:pt>
                <c:pt idx="464">
                  <c:v>41159</c:v>
                </c:pt>
                <c:pt idx="465">
                  <c:v>41160</c:v>
                </c:pt>
                <c:pt idx="466">
                  <c:v>41161</c:v>
                </c:pt>
                <c:pt idx="467">
                  <c:v>41162</c:v>
                </c:pt>
                <c:pt idx="468">
                  <c:v>41163</c:v>
                </c:pt>
                <c:pt idx="469">
                  <c:v>41164</c:v>
                </c:pt>
                <c:pt idx="470">
                  <c:v>41165</c:v>
                </c:pt>
                <c:pt idx="471">
                  <c:v>41166</c:v>
                </c:pt>
                <c:pt idx="472">
                  <c:v>41167</c:v>
                </c:pt>
                <c:pt idx="473">
                  <c:v>41168</c:v>
                </c:pt>
                <c:pt idx="474">
                  <c:v>41169</c:v>
                </c:pt>
                <c:pt idx="475">
                  <c:v>41170</c:v>
                </c:pt>
                <c:pt idx="476">
                  <c:v>41171</c:v>
                </c:pt>
                <c:pt idx="477">
                  <c:v>41172</c:v>
                </c:pt>
                <c:pt idx="478">
                  <c:v>41173</c:v>
                </c:pt>
                <c:pt idx="479">
                  <c:v>41174</c:v>
                </c:pt>
                <c:pt idx="480">
                  <c:v>41175</c:v>
                </c:pt>
                <c:pt idx="481">
                  <c:v>41176</c:v>
                </c:pt>
                <c:pt idx="482">
                  <c:v>41177</c:v>
                </c:pt>
                <c:pt idx="483">
                  <c:v>41178</c:v>
                </c:pt>
                <c:pt idx="484">
                  <c:v>41179</c:v>
                </c:pt>
                <c:pt idx="485">
                  <c:v>41180</c:v>
                </c:pt>
                <c:pt idx="486">
                  <c:v>41181</c:v>
                </c:pt>
                <c:pt idx="487">
                  <c:v>41182</c:v>
                </c:pt>
                <c:pt idx="488">
                  <c:v>41183</c:v>
                </c:pt>
                <c:pt idx="489">
                  <c:v>41184</c:v>
                </c:pt>
                <c:pt idx="490">
                  <c:v>41185</c:v>
                </c:pt>
                <c:pt idx="491">
                  <c:v>41186</c:v>
                </c:pt>
                <c:pt idx="492">
                  <c:v>41187</c:v>
                </c:pt>
                <c:pt idx="493">
                  <c:v>41188</c:v>
                </c:pt>
                <c:pt idx="494">
                  <c:v>41189</c:v>
                </c:pt>
                <c:pt idx="495">
                  <c:v>41190</c:v>
                </c:pt>
                <c:pt idx="496">
                  <c:v>41191</c:v>
                </c:pt>
                <c:pt idx="497">
                  <c:v>41192</c:v>
                </c:pt>
                <c:pt idx="498">
                  <c:v>41193</c:v>
                </c:pt>
                <c:pt idx="499">
                  <c:v>41194</c:v>
                </c:pt>
                <c:pt idx="500">
                  <c:v>41195</c:v>
                </c:pt>
                <c:pt idx="501">
                  <c:v>41196</c:v>
                </c:pt>
                <c:pt idx="502">
                  <c:v>41197</c:v>
                </c:pt>
                <c:pt idx="503">
                  <c:v>41198</c:v>
                </c:pt>
                <c:pt idx="504">
                  <c:v>41199</c:v>
                </c:pt>
                <c:pt idx="505">
                  <c:v>41200</c:v>
                </c:pt>
                <c:pt idx="506">
                  <c:v>41201</c:v>
                </c:pt>
                <c:pt idx="507">
                  <c:v>41202</c:v>
                </c:pt>
                <c:pt idx="508">
                  <c:v>41203</c:v>
                </c:pt>
                <c:pt idx="509">
                  <c:v>41204</c:v>
                </c:pt>
                <c:pt idx="510">
                  <c:v>41205</c:v>
                </c:pt>
                <c:pt idx="511">
                  <c:v>41206</c:v>
                </c:pt>
                <c:pt idx="512">
                  <c:v>41207</c:v>
                </c:pt>
                <c:pt idx="513">
                  <c:v>41208</c:v>
                </c:pt>
                <c:pt idx="514">
                  <c:v>41209</c:v>
                </c:pt>
                <c:pt idx="515">
                  <c:v>41210</c:v>
                </c:pt>
                <c:pt idx="516">
                  <c:v>41211</c:v>
                </c:pt>
                <c:pt idx="517">
                  <c:v>41212</c:v>
                </c:pt>
                <c:pt idx="518">
                  <c:v>41213</c:v>
                </c:pt>
                <c:pt idx="519">
                  <c:v>41214</c:v>
                </c:pt>
                <c:pt idx="520">
                  <c:v>41215</c:v>
                </c:pt>
                <c:pt idx="521">
                  <c:v>41216</c:v>
                </c:pt>
                <c:pt idx="522">
                  <c:v>41217</c:v>
                </c:pt>
                <c:pt idx="523">
                  <c:v>41218</c:v>
                </c:pt>
                <c:pt idx="524">
                  <c:v>41219</c:v>
                </c:pt>
                <c:pt idx="525">
                  <c:v>41220</c:v>
                </c:pt>
                <c:pt idx="526">
                  <c:v>41221</c:v>
                </c:pt>
                <c:pt idx="527">
                  <c:v>41222</c:v>
                </c:pt>
                <c:pt idx="528">
                  <c:v>41223</c:v>
                </c:pt>
                <c:pt idx="529">
                  <c:v>41224</c:v>
                </c:pt>
                <c:pt idx="530">
                  <c:v>41225</c:v>
                </c:pt>
                <c:pt idx="531">
                  <c:v>41226</c:v>
                </c:pt>
                <c:pt idx="532">
                  <c:v>41227</c:v>
                </c:pt>
                <c:pt idx="533">
                  <c:v>41228</c:v>
                </c:pt>
                <c:pt idx="534">
                  <c:v>41229</c:v>
                </c:pt>
                <c:pt idx="535">
                  <c:v>41230</c:v>
                </c:pt>
                <c:pt idx="536">
                  <c:v>41231</c:v>
                </c:pt>
                <c:pt idx="537">
                  <c:v>41232</c:v>
                </c:pt>
                <c:pt idx="538">
                  <c:v>41233</c:v>
                </c:pt>
                <c:pt idx="539">
                  <c:v>41234</c:v>
                </c:pt>
                <c:pt idx="540">
                  <c:v>41235</c:v>
                </c:pt>
                <c:pt idx="541">
                  <c:v>41236</c:v>
                </c:pt>
                <c:pt idx="542">
                  <c:v>41237</c:v>
                </c:pt>
                <c:pt idx="543">
                  <c:v>41238</c:v>
                </c:pt>
                <c:pt idx="544">
                  <c:v>41239</c:v>
                </c:pt>
                <c:pt idx="545">
                  <c:v>41240</c:v>
                </c:pt>
                <c:pt idx="546">
                  <c:v>41241</c:v>
                </c:pt>
                <c:pt idx="547">
                  <c:v>41242</c:v>
                </c:pt>
                <c:pt idx="548">
                  <c:v>41243</c:v>
                </c:pt>
                <c:pt idx="549">
                  <c:v>41244</c:v>
                </c:pt>
                <c:pt idx="550">
                  <c:v>41245</c:v>
                </c:pt>
                <c:pt idx="551">
                  <c:v>41246</c:v>
                </c:pt>
                <c:pt idx="552">
                  <c:v>41247</c:v>
                </c:pt>
                <c:pt idx="553">
                  <c:v>41248</c:v>
                </c:pt>
                <c:pt idx="554">
                  <c:v>41249</c:v>
                </c:pt>
                <c:pt idx="555">
                  <c:v>41250</c:v>
                </c:pt>
                <c:pt idx="556">
                  <c:v>41251</c:v>
                </c:pt>
                <c:pt idx="557">
                  <c:v>41252</c:v>
                </c:pt>
                <c:pt idx="558">
                  <c:v>41253</c:v>
                </c:pt>
                <c:pt idx="559">
                  <c:v>41254</c:v>
                </c:pt>
                <c:pt idx="560">
                  <c:v>41255</c:v>
                </c:pt>
                <c:pt idx="561">
                  <c:v>41256</c:v>
                </c:pt>
                <c:pt idx="562">
                  <c:v>41257</c:v>
                </c:pt>
                <c:pt idx="563">
                  <c:v>41258</c:v>
                </c:pt>
                <c:pt idx="564">
                  <c:v>41259</c:v>
                </c:pt>
                <c:pt idx="565">
                  <c:v>41260</c:v>
                </c:pt>
                <c:pt idx="566">
                  <c:v>41261</c:v>
                </c:pt>
                <c:pt idx="567">
                  <c:v>41262</c:v>
                </c:pt>
                <c:pt idx="568">
                  <c:v>41263</c:v>
                </c:pt>
                <c:pt idx="569">
                  <c:v>41264</c:v>
                </c:pt>
                <c:pt idx="570">
                  <c:v>41265</c:v>
                </c:pt>
                <c:pt idx="571">
                  <c:v>41266</c:v>
                </c:pt>
                <c:pt idx="572">
                  <c:v>41267</c:v>
                </c:pt>
                <c:pt idx="573">
                  <c:v>41268</c:v>
                </c:pt>
                <c:pt idx="574">
                  <c:v>41269</c:v>
                </c:pt>
                <c:pt idx="575">
                  <c:v>41270</c:v>
                </c:pt>
                <c:pt idx="576">
                  <c:v>41271</c:v>
                </c:pt>
                <c:pt idx="577">
                  <c:v>41272</c:v>
                </c:pt>
                <c:pt idx="578">
                  <c:v>41273</c:v>
                </c:pt>
                <c:pt idx="579">
                  <c:v>41274</c:v>
                </c:pt>
                <c:pt idx="580">
                  <c:v>41275</c:v>
                </c:pt>
                <c:pt idx="581">
                  <c:v>41276</c:v>
                </c:pt>
                <c:pt idx="582">
                  <c:v>41277</c:v>
                </c:pt>
                <c:pt idx="583">
                  <c:v>41278</c:v>
                </c:pt>
                <c:pt idx="584">
                  <c:v>41279</c:v>
                </c:pt>
                <c:pt idx="585">
                  <c:v>41280</c:v>
                </c:pt>
                <c:pt idx="586">
                  <c:v>41281</c:v>
                </c:pt>
                <c:pt idx="587">
                  <c:v>41282</c:v>
                </c:pt>
                <c:pt idx="588">
                  <c:v>41283</c:v>
                </c:pt>
                <c:pt idx="589">
                  <c:v>41284</c:v>
                </c:pt>
                <c:pt idx="590">
                  <c:v>41285</c:v>
                </c:pt>
                <c:pt idx="591">
                  <c:v>41286</c:v>
                </c:pt>
                <c:pt idx="592">
                  <c:v>41287</c:v>
                </c:pt>
                <c:pt idx="593">
                  <c:v>41288</c:v>
                </c:pt>
                <c:pt idx="594">
                  <c:v>41289</c:v>
                </c:pt>
                <c:pt idx="595">
                  <c:v>41290</c:v>
                </c:pt>
                <c:pt idx="596">
                  <c:v>41291</c:v>
                </c:pt>
                <c:pt idx="597">
                  <c:v>41292</c:v>
                </c:pt>
                <c:pt idx="598">
                  <c:v>41293</c:v>
                </c:pt>
                <c:pt idx="599">
                  <c:v>41294</c:v>
                </c:pt>
                <c:pt idx="600">
                  <c:v>41295</c:v>
                </c:pt>
                <c:pt idx="601">
                  <c:v>41296</c:v>
                </c:pt>
                <c:pt idx="602">
                  <c:v>41297</c:v>
                </c:pt>
                <c:pt idx="603">
                  <c:v>41298</c:v>
                </c:pt>
                <c:pt idx="604">
                  <c:v>41299</c:v>
                </c:pt>
                <c:pt idx="605">
                  <c:v>41300</c:v>
                </c:pt>
                <c:pt idx="606">
                  <c:v>41301</c:v>
                </c:pt>
                <c:pt idx="607">
                  <c:v>41302</c:v>
                </c:pt>
                <c:pt idx="608">
                  <c:v>41303</c:v>
                </c:pt>
                <c:pt idx="609">
                  <c:v>41304</c:v>
                </c:pt>
                <c:pt idx="610">
                  <c:v>41305</c:v>
                </c:pt>
                <c:pt idx="611">
                  <c:v>41306</c:v>
                </c:pt>
                <c:pt idx="612">
                  <c:v>41307</c:v>
                </c:pt>
                <c:pt idx="613">
                  <c:v>41308</c:v>
                </c:pt>
                <c:pt idx="614">
                  <c:v>41309</c:v>
                </c:pt>
                <c:pt idx="615">
                  <c:v>41310</c:v>
                </c:pt>
                <c:pt idx="616">
                  <c:v>41311</c:v>
                </c:pt>
                <c:pt idx="617">
                  <c:v>41312</c:v>
                </c:pt>
                <c:pt idx="618">
                  <c:v>41313</c:v>
                </c:pt>
                <c:pt idx="619">
                  <c:v>41314</c:v>
                </c:pt>
                <c:pt idx="620">
                  <c:v>41315</c:v>
                </c:pt>
                <c:pt idx="621">
                  <c:v>41316</c:v>
                </c:pt>
                <c:pt idx="622">
                  <c:v>41317</c:v>
                </c:pt>
                <c:pt idx="623">
                  <c:v>41318</c:v>
                </c:pt>
                <c:pt idx="624">
                  <c:v>41319</c:v>
                </c:pt>
                <c:pt idx="625">
                  <c:v>41320</c:v>
                </c:pt>
                <c:pt idx="626">
                  <c:v>41321</c:v>
                </c:pt>
                <c:pt idx="627">
                  <c:v>41322</c:v>
                </c:pt>
                <c:pt idx="628">
                  <c:v>41323</c:v>
                </c:pt>
                <c:pt idx="629">
                  <c:v>41324</c:v>
                </c:pt>
                <c:pt idx="630">
                  <c:v>41325</c:v>
                </c:pt>
                <c:pt idx="631">
                  <c:v>41326</c:v>
                </c:pt>
                <c:pt idx="632">
                  <c:v>41327</c:v>
                </c:pt>
                <c:pt idx="633">
                  <c:v>41328</c:v>
                </c:pt>
                <c:pt idx="634">
                  <c:v>41329</c:v>
                </c:pt>
                <c:pt idx="635">
                  <c:v>41330</c:v>
                </c:pt>
                <c:pt idx="636">
                  <c:v>41331</c:v>
                </c:pt>
                <c:pt idx="637">
                  <c:v>41332</c:v>
                </c:pt>
                <c:pt idx="638">
                  <c:v>41333</c:v>
                </c:pt>
                <c:pt idx="639">
                  <c:v>41334</c:v>
                </c:pt>
                <c:pt idx="640">
                  <c:v>41335</c:v>
                </c:pt>
                <c:pt idx="641">
                  <c:v>41336</c:v>
                </c:pt>
                <c:pt idx="642">
                  <c:v>41337</c:v>
                </c:pt>
                <c:pt idx="643">
                  <c:v>41338</c:v>
                </c:pt>
                <c:pt idx="644">
                  <c:v>41339</c:v>
                </c:pt>
                <c:pt idx="645">
                  <c:v>41340</c:v>
                </c:pt>
                <c:pt idx="646">
                  <c:v>41341</c:v>
                </c:pt>
                <c:pt idx="647">
                  <c:v>41342</c:v>
                </c:pt>
                <c:pt idx="648">
                  <c:v>41343</c:v>
                </c:pt>
                <c:pt idx="649">
                  <c:v>41344</c:v>
                </c:pt>
                <c:pt idx="650">
                  <c:v>41345</c:v>
                </c:pt>
                <c:pt idx="651">
                  <c:v>41346</c:v>
                </c:pt>
                <c:pt idx="652">
                  <c:v>41347</c:v>
                </c:pt>
                <c:pt idx="653">
                  <c:v>41348</c:v>
                </c:pt>
                <c:pt idx="654">
                  <c:v>41349</c:v>
                </c:pt>
                <c:pt idx="655">
                  <c:v>41350</c:v>
                </c:pt>
                <c:pt idx="656">
                  <c:v>41351</c:v>
                </c:pt>
                <c:pt idx="657">
                  <c:v>41352</c:v>
                </c:pt>
                <c:pt idx="658">
                  <c:v>41353</c:v>
                </c:pt>
                <c:pt idx="659">
                  <c:v>41354</c:v>
                </c:pt>
                <c:pt idx="660">
                  <c:v>41355</c:v>
                </c:pt>
                <c:pt idx="661">
                  <c:v>41356</c:v>
                </c:pt>
                <c:pt idx="662">
                  <c:v>41357</c:v>
                </c:pt>
                <c:pt idx="663">
                  <c:v>41358</c:v>
                </c:pt>
                <c:pt idx="664">
                  <c:v>41359</c:v>
                </c:pt>
                <c:pt idx="665">
                  <c:v>41360</c:v>
                </c:pt>
                <c:pt idx="666">
                  <c:v>41361</c:v>
                </c:pt>
                <c:pt idx="667">
                  <c:v>41362</c:v>
                </c:pt>
                <c:pt idx="668">
                  <c:v>41363</c:v>
                </c:pt>
                <c:pt idx="669">
                  <c:v>41364</c:v>
                </c:pt>
                <c:pt idx="670">
                  <c:v>41365</c:v>
                </c:pt>
                <c:pt idx="671">
                  <c:v>41366</c:v>
                </c:pt>
                <c:pt idx="672">
                  <c:v>41367</c:v>
                </c:pt>
                <c:pt idx="673">
                  <c:v>41368</c:v>
                </c:pt>
                <c:pt idx="674">
                  <c:v>41369</c:v>
                </c:pt>
                <c:pt idx="675">
                  <c:v>41370</c:v>
                </c:pt>
                <c:pt idx="676">
                  <c:v>41371</c:v>
                </c:pt>
                <c:pt idx="677">
                  <c:v>41372</c:v>
                </c:pt>
                <c:pt idx="678">
                  <c:v>41373</c:v>
                </c:pt>
                <c:pt idx="679">
                  <c:v>41374</c:v>
                </c:pt>
                <c:pt idx="680">
                  <c:v>41375</c:v>
                </c:pt>
                <c:pt idx="681">
                  <c:v>41376</c:v>
                </c:pt>
                <c:pt idx="682">
                  <c:v>41377</c:v>
                </c:pt>
                <c:pt idx="683">
                  <c:v>41378</c:v>
                </c:pt>
                <c:pt idx="684">
                  <c:v>41379</c:v>
                </c:pt>
                <c:pt idx="685">
                  <c:v>41380</c:v>
                </c:pt>
                <c:pt idx="686">
                  <c:v>41381</c:v>
                </c:pt>
                <c:pt idx="687">
                  <c:v>41382</c:v>
                </c:pt>
                <c:pt idx="688">
                  <c:v>41383</c:v>
                </c:pt>
                <c:pt idx="689">
                  <c:v>41384</c:v>
                </c:pt>
                <c:pt idx="690">
                  <c:v>41385</c:v>
                </c:pt>
                <c:pt idx="691">
                  <c:v>41386</c:v>
                </c:pt>
                <c:pt idx="692">
                  <c:v>41387</c:v>
                </c:pt>
                <c:pt idx="693">
                  <c:v>41388</c:v>
                </c:pt>
                <c:pt idx="694">
                  <c:v>41389</c:v>
                </c:pt>
                <c:pt idx="695">
                  <c:v>41390</c:v>
                </c:pt>
                <c:pt idx="696">
                  <c:v>41391</c:v>
                </c:pt>
                <c:pt idx="697">
                  <c:v>41392</c:v>
                </c:pt>
                <c:pt idx="698">
                  <c:v>41393</c:v>
                </c:pt>
                <c:pt idx="699">
                  <c:v>41394</c:v>
                </c:pt>
                <c:pt idx="700">
                  <c:v>41395</c:v>
                </c:pt>
                <c:pt idx="701">
                  <c:v>41396</c:v>
                </c:pt>
                <c:pt idx="702">
                  <c:v>41397</c:v>
                </c:pt>
                <c:pt idx="703">
                  <c:v>41398</c:v>
                </c:pt>
                <c:pt idx="704">
                  <c:v>41399</c:v>
                </c:pt>
                <c:pt idx="705">
                  <c:v>41400</c:v>
                </c:pt>
                <c:pt idx="706">
                  <c:v>41401</c:v>
                </c:pt>
                <c:pt idx="707">
                  <c:v>41402</c:v>
                </c:pt>
                <c:pt idx="708">
                  <c:v>41403</c:v>
                </c:pt>
                <c:pt idx="709">
                  <c:v>41404</c:v>
                </c:pt>
                <c:pt idx="710">
                  <c:v>41405</c:v>
                </c:pt>
                <c:pt idx="711">
                  <c:v>41406</c:v>
                </c:pt>
                <c:pt idx="712">
                  <c:v>41407</c:v>
                </c:pt>
                <c:pt idx="713">
                  <c:v>41408</c:v>
                </c:pt>
                <c:pt idx="714">
                  <c:v>41409</c:v>
                </c:pt>
                <c:pt idx="715">
                  <c:v>41410</c:v>
                </c:pt>
                <c:pt idx="716">
                  <c:v>41411</c:v>
                </c:pt>
                <c:pt idx="717">
                  <c:v>41412</c:v>
                </c:pt>
                <c:pt idx="718">
                  <c:v>41413</c:v>
                </c:pt>
                <c:pt idx="719">
                  <c:v>41414</c:v>
                </c:pt>
                <c:pt idx="720">
                  <c:v>41415</c:v>
                </c:pt>
                <c:pt idx="721">
                  <c:v>41416</c:v>
                </c:pt>
                <c:pt idx="722">
                  <c:v>41417</c:v>
                </c:pt>
                <c:pt idx="723">
                  <c:v>41418</c:v>
                </c:pt>
                <c:pt idx="724">
                  <c:v>41419</c:v>
                </c:pt>
                <c:pt idx="725">
                  <c:v>41420</c:v>
                </c:pt>
                <c:pt idx="726">
                  <c:v>41421</c:v>
                </c:pt>
                <c:pt idx="727">
                  <c:v>41422</c:v>
                </c:pt>
                <c:pt idx="728">
                  <c:v>41423</c:v>
                </c:pt>
                <c:pt idx="729">
                  <c:v>41424</c:v>
                </c:pt>
                <c:pt idx="730">
                  <c:v>41425</c:v>
                </c:pt>
                <c:pt idx="731">
                  <c:v>41426</c:v>
                </c:pt>
                <c:pt idx="732">
                  <c:v>41427</c:v>
                </c:pt>
                <c:pt idx="733">
                  <c:v>41428</c:v>
                </c:pt>
                <c:pt idx="734">
                  <c:v>41429</c:v>
                </c:pt>
                <c:pt idx="735">
                  <c:v>41430</c:v>
                </c:pt>
                <c:pt idx="736">
                  <c:v>41431</c:v>
                </c:pt>
                <c:pt idx="737">
                  <c:v>41432</c:v>
                </c:pt>
                <c:pt idx="738">
                  <c:v>41433</c:v>
                </c:pt>
                <c:pt idx="739">
                  <c:v>41434</c:v>
                </c:pt>
                <c:pt idx="740">
                  <c:v>41435</c:v>
                </c:pt>
                <c:pt idx="741">
                  <c:v>41436</c:v>
                </c:pt>
                <c:pt idx="742">
                  <c:v>41437</c:v>
                </c:pt>
                <c:pt idx="743">
                  <c:v>41438</c:v>
                </c:pt>
                <c:pt idx="744">
                  <c:v>41439</c:v>
                </c:pt>
                <c:pt idx="745">
                  <c:v>41440</c:v>
                </c:pt>
                <c:pt idx="746">
                  <c:v>41441</c:v>
                </c:pt>
                <c:pt idx="747">
                  <c:v>41442</c:v>
                </c:pt>
                <c:pt idx="748">
                  <c:v>41443</c:v>
                </c:pt>
                <c:pt idx="749">
                  <c:v>41444</c:v>
                </c:pt>
                <c:pt idx="750">
                  <c:v>41445</c:v>
                </c:pt>
                <c:pt idx="751">
                  <c:v>41446</c:v>
                </c:pt>
                <c:pt idx="752">
                  <c:v>41447</c:v>
                </c:pt>
                <c:pt idx="753">
                  <c:v>41448</c:v>
                </c:pt>
                <c:pt idx="754">
                  <c:v>41449</c:v>
                </c:pt>
                <c:pt idx="755">
                  <c:v>41450</c:v>
                </c:pt>
                <c:pt idx="756">
                  <c:v>41451</c:v>
                </c:pt>
                <c:pt idx="757">
                  <c:v>41452</c:v>
                </c:pt>
                <c:pt idx="758">
                  <c:v>41453</c:v>
                </c:pt>
                <c:pt idx="759">
                  <c:v>41454</c:v>
                </c:pt>
                <c:pt idx="760">
                  <c:v>41455</c:v>
                </c:pt>
                <c:pt idx="761">
                  <c:v>41456</c:v>
                </c:pt>
                <c:pt idx="762">
                  <c:v>41457</c:v>
                </c:pt>
                <c:pt idx="763">
                  <c:v>41458</c:v>
                </c:pt>
                <c:pt idx="764">
                  <c:v>41459</c:v>
                </c:pt>
                <c:pt idx="765">
                  <c:v>41460</c:v>
                </c:pt>
                <c:pt idx="766">
                  <c:v>41461</c:v>
                </c:pt>
                <c:pt idx="767">
                  <c:v>41462</c:v>
                </c:pt>
                <c:pt idx="768">
                  <c:v>41463</c:v>
                </c:pt>
                <c:pt idx="769">
                  <c:v>41464</c:v>
                </c:pt>
                <c:pt idx="770">
                  <c:v>41465</c:v>
                </c:pt>
                <c:pt idx="771">
                  <c:v>41466</c:v>
                </c:pt>
                <c:pt idx="772">
                  <c:v>41467</c:v>
                </c:pt>
                <c:pt idx="773">
                  <c:v>41468</c:v>
                </c:pt>
                <c:pt idx="774">
                  <c:v>41469</c:v>
                </c:pt>
                <c:pt idx="775">
                  <c:v>41470</c:v>
                </c:pt>
                <c:pt idx="776">
                  <c:v>41471</c:v>
                </c:pt>
                <c:pt idx="777">
                  <c:v>41472</c:v>
                </c:pt>
                <c:pt idx="778">
                  <c:v>41473</c:v>
                </c:pt>
                <c:pt idx="779">
                  <c:v>41474</c:v>
                </c:pt>
                <c:pt idx="780">
                  <c:v>41475</c:v>
                </c:pt>
                <c:pt idx="781">
                  <c:v>41476</c:v>
                </c:pt>
                <c:pt idx="782">
                  <c:v>41477</c:v>
                </c:pt>
                <c:pt idx="783">
                  <c:v>41478</c:v>
                </c:pt>
                <c:pt idx="784">
                  <c:v>41479</c:v>
                </c:pt>
                <c:pt idx="785">
                  <c:v>41480</c:v>
                </c:pt>
                <c:pt idx="786">
                  <c:v>41481</c:v>
                </c:pt>
                <c:pt idx="787">
                  <c:v>41482</c:v>
                </c:pt>
                <c:pt idx="788">
                  <c:v>41483</c:v>
                </c:pt>
                <c:pt idx="789">
                  <c:v>41484</c:v>
                </c:pt>
                <c:pt idx="790">
                  <c:v>41485</c:v>
                </c:pt>
                <c:pt idx="791">
                  <c:v>41486</c:v>
                </c:pt>
                <c:pt idx="792">
                  <c:v>41487</c:v>
                </c:pt>
                <c:pt idx="793">
                  <c:v>41488</c:v>
                </c:pt>
                <c:pt idx="794">
                  <c:v>41489</c:v>
                </c:pt>
                <c:pt idx="795">
                  <c:v>41490</c:v>
                </c:pt>
                <c:pt idx="796">
                  <c:v>41491</c:v>
                </c:pt>
                <c:pt idx="797">
                  <c:v>41492</c:v>
                </c:pt>
                <c:pt idx="798">
                  <c:v>41493</c:v>
                </c:pt>
                <c:pt idx="799">
                  <c:v>41494</c:v>
                </c:pt>
                <c:pt idx="800">
                  <c:v>41495</c:v>
                </c:pt>
                <c:pt idx="801">
                  <c:v>41496</c:v>
                </c:pt>
                <c:pt idx="802">
                  <c:v>41497</c:v>
                </c:pt>
                <c:pt idx="803">
                  <c:v>41498</c:v>
                </c:pt>
                <c:pt idx="804">
                  <c:v>41499</c:v>
                </c:pt>
                <c:pt idx="805">
                  <c:v>41500</c:v>
                </c:pt>
                <c:pt idx="806">
                  <c:v>41501</c:v>
                </c:pt>
                <c:pt idx="807">
                  <c:v>41502</c:v>
                </c:pt>
                <c:pt idx="808">
                  <c:v>41503</c:v>
                </c:pt>
                <c:pt idx="809">
                  <c:v>41504</c:v>
                </c:pt>
                <c:pt idx="810">
                  <c:v>41505</c:v>
                </c:pt>
                <c:pt idx="811">
                  <c:v>41506</c:v>
                </c:pt>
                <c:pt idx="812">
                  <c:v>41507</c:v>
                </c:pt>
                <c:pt idx="813">
                  <c:v>41508</c:v>
                </c:pt>
                <c:pt idx="814">
                  <c:v>41509</c:v>
                </c:pt>
                <c:pt idx="815">
                  <c:v>41510</c:v>
                </c:pt>
                <c:pt idx="816">
                  <c:v>41511</c:v>
                </c:pt>
                <c:pt idx="817">
                  <c:v>41512</c:v>
                </c:pt>
                <c:pt idx="818">
                  <c:v>41513</c:v>
                </c:pt>
                <c:pt idx="819">
                  <c:v>41514</c:v>
                </c:pt>
                <c:pt idx="820">
                  <c:v>41515</c:v>
                </c:pt>
                <c:pt idx="821">
                  <c:v>41516</c:v>
                </c:pt>
                <c:pt idx="822">
                  <c:v>41517</c:v>
                </c:pt>
                <c:pt idx="823">
                  <c:v>41518</c:v>
                </c:pt>
                <c:pt idx="824">
                  <c:v>41519</c:v>
                </c:pt>
                <c:pt idx="825">
                  <c:v>41520</c:v>
                </c:pt>
                <c:pt idx="826">
                  <c:v>41521</c:v>
                </c:pt>
                <c:pt idx="827">
                  <c:v>41522</c:v>
                </c:pt>
                <c:pt idx="828">
                  <c:v>41523</c:v>
                </c:pt>
                <c:pt idx="829">
                  <c:v>41524</c:v>
                </c:pt>
                <c:pt idx="830">
                  <c:v>41525</c:v>
                </c:pt>
                <c:pt idx="831">
                  <c:v>41526</c:v>
                </c:pt>
                <c:pt idx="832">
                  <c:v>41527</c:v>
                </c:pt>
                <c:pt idx="833">
                  <c:v>41528</c:v>
                </c:pt>
                <c:pt idx="834">
                  <c:v>41529</c:v>
                </c:pt>
                <c:pt idx="835">
                  <c:v>41530</c:v>
                </c:pt>
                <c:pt idx="836">
                  <c:v>41531</c:v>
                </c:pt>
                <c:pt idx="837">
                  <c:v>41532</c:v>
                </c:pt>
                <c:pt idx="838">
                  <c:v>41533</c:v>
                </c:pt>
                <c:pt idx="839">
                  <c:v>41534</c:v>
                </c:pt>
                <c:pt idx="840">
                  <c:v>41535</c:v>
                </c:pt>
                <c:pt idx="841">
                  <c:v>41536</c:v>
                </c:pt>
                <c:pt idx="842">
                  <c:v>41537</c:v>
                </c:pt>
                <c:pt idx="843">
                  <c:v>41538</c:v>
                </c:pt>
                <c:pt idx="844">
                  <c:v>41539</c:v>
                </c:pt>
                <c:pt idx="845">
                  <c:v>41540</c:v>
                </c:pt>
                <c:pt idx="846">
                  <c:v>41541</c:v>
                </c:pt>
                <c:pt idx="847">
                  <c:v>41542</c:v>
                </c:pt>
                <c:pt idx="848">
                  <c:v>41543</c:v>
                </c:pt>
                <c:pt idx="849">
                  <c:v>41544</c:v>
                </c:pt>
                <c:pt idx="850">
                  <c:v>41545</c:v>
                </c:pt>
                <c:pt idx="851">
                  <c:v>41546</c:v>
                </c:pt>
                <c:pt idx="852">
                  <c:v>41547</c:v>
                </c:pt>
                <c:pt idx="853">
                  <c:v>41548</c:v>
                </c:pt>
                <c:pt idx="854">
                  <c:v>41549</c:v>
                </c:pt>
                <c:pt idx="855">
                  <c:v>41550</c:v>
                </c:pt>
                <c:pt idx="856">
                  <c:v>41551</c:v>
                </c:pt>
                <c:pt idx="857">
                  <c:v>41552</c:v>
                </c:pt>
                <c:pt idx="858">
                  <c:v>41553</c:v>
                </c:pt>
                <c:pt idx="859">
                  <c:v>41554</c:v>
                </c:pt>
                <c:pt idx="860">
                  <c:v>41555</c:v>
                </c:pt>
                <c:pt idx="861">
                  <c:v>41556</c:v>
                </c:pt>
                <c:pt idx="862">
                  <c:v>41557</c:v>
                </c:pt>
                <c:pt idx="863">
                  <c:v>41558</c:v>
                </c:pt>
                <c:pt idx="864">
                  <c:v>41559</c:v>
                </c:pt>
                <c:pt idx="865">
                  <c:v>41560</c:v>
                </c:pt>
                <c:pt idx="866">
                  <c:v>41561</c:v>
                </c:pt>
                <c:pt idx="867">
                  <c:v>41562</c:v>
                </c:pt>
                <c:pt idx="868">
                  <c:v>41563</c:v>
                </c:pt>
                <c:pt idx="869">
                  <c:v>41564</c:v>
                </c:pt>
                <c:pt idx="870">
                  <c:v>41565</c:v>
                </c:pt>
                <c:pt idx="871">
                  <c:v>41566</c:v>
                </c:pt>
                <c:pt idx="872">
                  <c:v>41567</c:v>
                </c:pt>
                <c:pt idx="873">
                  <c:v>41568</c:v>
                </c:pt>
                <c:pt idx="874">
                  <c:v>41569</c:v>
                </c:pt>
                <c:pt idx="875">
                  <c:v>41570</c:v>
                </c:pt>
                <c:pt idx="876">
                  <c:v>41571</c:v>
                </c:pt>
                <c:pt idx="877">
                  <c:v>41572</c:v>
                </c:pt>
                <c:pt idx="878">
                  <c:v>41573</c:v>
                </c:pt>
                <c:pt idx="879">
                  <c:v>41574</c:v>
                </c:pt>
                <c:pt idx="880">
                  <c:v>41575</c:v>
                </c:pt>
                <c:pt idx="881">
                  <c:v>41576</c:v>
                </c:pt>
                <c:pt idx="882">
                  <c:v>41577</c:v>
                </c:pt>
                <c:pt idx="883">
                  <c:v>41578</c:v>
                </c:pt>
                <c:pt idx="884">
                  <c:v>41579</c:v>
                </c:pt>
                <c:pt idx="885">
                  <c:v>41580</c:v>
                </c:pt>
                <c:pt idx="886">
                  <c:v>41581</c:v>
                </c:pt>
                <c:pt idx="887">
                  <c:v>41582</c:v>
                </c:pt>
                <c:pt idx="888">
                  <c:v>41583</c:v>
                </c:pt>
                <c:pt idx="889">
                  <c:v>41584</c:v>
                </c:pt>
                <c:pt idx="890">
                  <c:v>41585</c:v>
                </c:pt>
                <c:pt idx="891">
                  <c:v>41586</c:v>
                </c:pt>
                <c:pt idx="892">
                  <c:v>41587</c:v>
                </c:pt>
                <c:pt idx="893">
                  <c:v>41588</c:v>
                </c:pt>
                <c:pt idx="894">
                  <c:v>41589</c:v>
                </c:pt>
                <c:pt idx="895">
                  <c:v>41590</c:v>
                </c:pt>
                <c:pt idx="896">
                  <c:v>41591</c:v>
                </c:pt>
                <c:pt idx="897">
                  <c:v>41592</c:v>
                </c:pt>
                <c:pt idx="898">
                  <c:v>41593</c:v>
                </c:pt>
                <c:pt idx="899">
                  <c:v>41594</c:v>
                </c:pt>
                <c:pt idx="900">
                  <c:v>41595</c:v>
                </c:pt>
                <c:pt idx="901">
                  <c:v>41596</c:v>
                </c:pt>
                <c:pt idx="902">
                  <c:v>41597</c:v>
                </c:pt>
                <c:pt idx="903">
                  <c:v>41598</c:v>
                </c:pt>
                <c:pt idx="904">
                  <c:v>41599</c:v>
                </c:pt>
                <c:pt idx="905">
                  <c:v>41600</c:v>
                </c:pt>
                <c:pt idx="906">
                  <c:v>41601</c:v>
                </c:pt>
                <c:pt idx="907">
                  <c:v>41602</c:v>
                </c:pt>
                <c:pt idx="908">
                  <c:v>41603</c:v>
                </c:pt>
                <c:pt idx="909">
                  <c:v>41604</c:v>
                </c:pt>
                <c:pt idx="910">
                  <c:v>41605</c:v>
                </c:pt>
                <c:pt idx="911">
                  <c:v>41606</c:v>
                </c:pt>
                <c:pt idx="912">
                  <c:v>41607</c:v>
                </c:pt>
                <c:pt idx="913">
                  <c:v>41608</c:v>
                </c:pt>
                <c:pt idx="914">
                  <c:v>41609</c:v>
                </c:pt>
                <c:pt idx="915">
                  <c:v>41610</c:v>
                </c:pt>
                <c:pt idx="916">
                  <c:v>41611</c:v>
                </c:pt>
                <c:pt idx="917">
                  <c:v>41612</c:v>
                </c:pt>
                <c:pt idx="918">
                  <c:v>41613</c:v>
                </c:pt>
                <c:pt idx="919">
                  <c:v>41614</c:v>
                </c:pt>
                <c:pt idx="920">
                  <c:v>41615</c:v>
                </c:pt>
                <c:pt idx="921">
                  <c:v>41616</c:v>
                </c:pt>
                <c:pt idx="922">
                  <c:v>41617</c:v>
                </c:pt>
                <c:pt idx="923">
                  <c:v>41618</c:v>
                </c:pt>
                <c:pt idx="924">
                  <c:v>41619</c:v>
                </c:pt>
                <c:pt idx="925">
                  <c:v>41620</c:v>
                </c:pt>
                <c:pt idx="926">
                  <c:v>41621</c:v>
                </c:pt>
                <c:pt idx="927">
                  <c:v>41622</c:v>
                </c:pt>
                <c:pt idx="928">
                  <c:v>41623</c:v>
                </c:pt>
                <c:pt idx="929">
                  <c:v>41624</c:v>
                </c:pt>
                <c:pt idx="930">
                  <c:v>41625</c:v>
                </c:pt>
                <c:pt idx="931">
                  <c:v>41626</c:v>
                </c:pt>
                <c:pt idx="932">
                  <c:v>41627</c:v>
                </c:pt>
                <c:pt idx="933">
                  <c:v>41628</c:v>
                </c:pt>
                <c:pt idx="934">
                  <c:v>41629</c:v>
                </c:pt>
                <c:pt idx="935">
                  <c:v>41630</c:v>
                </c:pt>
                <c:pt idx="936">
                  <c:v>41631</c:v>
                </c:pt>
                <c:pt idx="937">
                  <c:v>41632</c:v>
                </c:pt>
                <c:pt idx="938">
                  <c:v>41633</c:v>
                </c:pt>
                <c:pt idx="939">
                  <c:v>41634</c:v>
                </c:pt>
                <c:pt idx="940">
                  <c:v>41635</c:v>
                </c:pt>
                <c:pt idx="941">
                  <c:v>41636</c:v>
                </c:pt>
                <c:pt idx="942">
                  <c:v>41637</c:v>
                </c:pt>
                <c:pt idx="943">
                  <c:v>41638</c:v>
                </c:pt>
                <c:pt idx="944">
                  <c:v>41639</c:v>
                </c:pt>
                <c:pt idx="945">
                  <c:v>41640</c:v>
                </c:pt>
                <c:pt idx="946">
                  <c:v>41641</c:v>
                </c:pt>
                <c:pt idx="947">
                  <c:v>41642</c:v>
                </c:pt>
                <c:pt idx="948">
                  <c:v>41643</c:v>
                </c:pt>
                <c:pt idx="949">
                  <c:v>41644</c:v>
                </c:pt>
                <c:pt idx="950">
                  <c:v>41645</c:v>
                </c:pt>
                <c:pt idx="951">
                  <c:v>41646</c:v>
                </c:pt>
                <c:pt idx="952">
                  <c:v>41647</c:v>
                </c:pt>
                <c:pt idx="953">
                  <c:v>41648</c:v>
                </c:pt>
                <c:pt idx="954">
                  <c:v>41649</c:v>
                </c:pt>
                <c:pt idx="955">
                  <c:v>41650</c:v>
                </c:pt>
                <c:pt idx="956">
                  <c:v>41651</c:v>
                </c:pt>
                <c:pt idx="957">
                  <c:v>41652</c:v>
                </c:pt>
                <c:pt idx="958">
                  <c:v>41653</c:v>
                </c:pt>
                <c:pt idx="959">
                  <c:v>41654</c:v>
                </c:pt>
                <c:pt idx="960">
                  <c:v>41655</c:v>
                </c:pt>
                <c:pt idx="961">
                  <c:v>41656</c:v>
                </c:pt>
                <c:pt idx="962">
                  <c:v>41657</c:v>
                </c:pt>
                <c:pt idx="963">
                  <c:v>41658</c:v>
                </c:pt>
                <c:pt idx="964">
                  <c:v>41659</c:v>
                </c:pt>
                <c:pt idx="965">
                  <c:v>41660</c:v>
                </c:pt>
                <c:pt idx="966">
                  <c:v>41661</c:v>
                </c:pt>
                <c:pt idx="967">
                  <c:v>41662</c:v>
                </c:pt>
                <c:pt idx="968">
                  <c:v>41663</c:v>
                </c:pt>
                <c:pt idx="969">
                  <c:v>41664</c:v>
                </c:pt>
                <c:pt idx="970">
                  <c:v>41665</c:v>
                </c:pt>
                <c:pt idx="971">
                  <c:v>41666</c:v>
                </c:pt>
                <c:pt idx="972">
                  <c:v>41667</c:v>
                </c:pt>
                <c:pt idx="973">
                  <c:v>41668</c:v>
                </c:pt>
                <c:pt idx="974">
                  <c:v>41669</c:v>
                </c:pt>
                <c:pt idx="975">
                  <c:v>41670</c:v>
                </c:pt>
                <c:pt idx="976">
                  <c:v>41671</c:v>
                </c:pt>
                <c:pt idx="977">
                  <c:v>41672</c:v>
                </c:pt>
                <c:pt idx="978">
                  <c:v>41673</c:v>
                </c:pt>
                <c:pt idx="979">
                  <c:v>41674</c:v>
                </c:pt>
                <c:pt idx="980">
                  <c:v>41675</c:v>
                </c:pt>
                <c:pt idx="981">
                  <c:v>41676</c:v>
                </c:pt>
                <c:pt idx="982">
                  <c:v>41677</c:v>
                </c:pt>
                <c:pt idx="983">
                  <c:v>41678</c:v>
                </c:pt>
                <c:pt idx="984">
                  <c:v>41679</c:v>
                </c:pt>
                <c:pt idx="985">
                  <c:v>41680</c:v>
                </c:pt>
                <c:pt idx="986">
                  <c:v>41681</c:v>
                </c:pt>
                <c:pt idx="987">
                  <c:v>41682</c:v>
                </c:pt>
                <c:pt idx="988">
                  <c:v>41683</c:v>
                </c:pt>
                <c:pt idx="989">
                  <c:v>41684</c:v>
                </c:pt>
                <c:pt idx="990">
                  <c:v>41685</c:v>
                </c:pt>
                <c:pt idx="991">
                  <c:v>41686</c:v>
                </c:pt>
                <c:pt idx="992">
                  <c:v>41687</c:v>
                </c:pt>
                <c:pt idx="993">
                  <c:v>41688</c:v>
                </c:pt>
                <c:pt idx="994">
                  <c:v>41689</c:v>
                </c:pt>
                <c:pt idx="995">
                  <c:v>41690</c:v>
                </c:pt>
                <c:pt idx="996">
                  <c:v>41691</c:v>
                </c:pt>
                <c:pt idx="997">
                  <c:v>41692</c:v>
                </c:pt>
                <c:pt idx="998">
                  <c:v>41693</c:v>
                </c:pt>
                <c:pt idx="999">
                  <c:v>41694</c:v>
                </c:pt>
                <c:pt idx="1000">
                  <c:v>41695</c:v>
                </c:pt>
                <c:pt idx="1001">
                  <c:v>41696</c:v>
                </c:pt>
                <c:pt idx="1002">
                  <c:v>41697</c:v>
                </c:pt>
                <c:pt idx="1003">
                  <c:v>41698</c:v>
                </c:pt>
                <c:pt idx="1004">
                  <c:v>41699</c:v>
                </c:pt>
                <c:pt idx="1005">
                  <c:v>41700</c:v>
                </c:pt>
                <c:pt idx="1006">
                  <c:v>41701</c:v>
                </c:pt>
                <c:pt idx="1007">
                  <c:v>41702</c:v>
                </c:pt>
                <c:pt idx="1008">
                  <c:v>41703</c:v>
                </c:pt>
                <c:pt idx="1009">
                  <c:v>41704</c:v>
                </c:pt>
                <c:pt idx="1010">
                  <c:v>41705</c:v>
                </c:pt>
                <c:pt idx="1011">
                  <c:v>41706</c:v>
                </c:pt>
                <c:pt idx="1012">
                  <c:v>41707</c:v>
                </c:pt>
                <c:pt idx="1013">
                  <c:v>41708</c:v>
                </c:pt>
                <c:pt idx="1014">
                  <c:v>41709</c:v>
                </c:pt>
                <c:pt idx="1015">
                  <c:v>41710</c:v>
                </c:pt>
                <c:pt idx="1016">
                  <c:v>41711</c:v>
                </c:pt>
                <c:pt idx="1017">
                  <c:v>41712</c:v>
                </c:pt>
                <c:pt idx="1018">
                  <c:v>41713</c:v>
                </c:pt>
                <c:pt idx="1019">
                  <c:v>41714</c:v>
                </c:pt>
                <c:pt idx="1020">
                  <c:v>41715</c:v>
                </c:pt>
                <c:pt idx="1021">
                  <c:v>41716</c:v>
                </c:pt>
                <c:pt idx="1022">
                  <c:v>41717</c:v>
                </c:pt>
                <c:pt idx="1023">
                  <c:v>41718</c:v>
                </c:pt>
                <c:pt idx="1024">
                  <c:v>41719</c:v>
                </c:pt>
                <c:pt idx="1025">
                  <c:v>41720</c:v>
                </c:pt>
                <c:pt idx="1026">
                  <c:v>41721</c:v>
                </c:pt>
                <c:pt idx="1027">
                  <c:v>41722</c:v>
                </c:pt>
                <c:pt idx="1028">
                  <c:v>41723</c:v>
                </c:pt>
                <c:pt idx="1029">
                  <c:v>41724</c:v>
                </c:pt>
                <c:pt idx="1030">
                  <c:v>41725</c:v>
                </c:pt>
                <c:pt idx="1031">
                  <c:v>41726</c:v>
                </c:pt>
                <c:pt idx="1032">
                  <c:v>41727</c:v>
                </c:pt>
                <c:pt idx="1033">
                  <c:v>41728</c:v>
                </c:pt>
                <c:pt idx="1034">
                  <c:v>41729</c:v>
                </c:pt>
                <c:pt idx="1035">
                  <c:v>41730</c:v>
                </c:pt>
                <c:pt idx="1036">
                  <c:v>41731</c:v>
                </c:pt>
                <c:pt idx="1037">
                  <c:v>41732</c:v>
                </c:pt>
                <c:pt idx="1038">
                  <c:v>41733</c:v>
                </c:pt>
                <c:pt idx="1039">
                  <c:v>41734</c:v>
                </c:pt>
                <c:pt idx="1040">
                  <c:v>41735</c:v>
                </c:pt>
                <c:pt idx="1041">
                  <c:v>41736</c:v>
                </c:pt>
                <c:pt idx="1042">
                  <c:v>41737</c:v>
                </c:pt>
                <c:pt idx="1043">
                  <c:v>41738</c:v>
                </c:pt>
                <c:pt idx="1044">
                  <c:v>41739</c:v>
                </c:pt>
                <c:pt idx="1045">
                  <c:v>41740</c:v>
                </c:pt>
                <c:pt idx="1046">
                  <c:v>41741</c:v>
                </c:pt>
                <c:pt idx="1047">
                  <c:v>41742</c:v>
                </c:pt>
                <c:pt idx="1048">
                  <c:v>41743</c:v>
                </c:pt>
                <c:pt idx="1049">
                  <c:v>41744</c:v>
                </c:pt>
                <c:pt idx="1050">
                  <c:v>41745</c:v>
                </c:pt>
                <c:pt idx="1051">
                  <c:v>41746</c:v>
                </c:pt>
                <c:pt idx="1052">
                  <c:v>41747</c:v>
                </c:pt>
                <c:pt idx="1053">
                  <c:v>41748</c:v>
                </c:pt>
                <c:pt idx="1054">
                  <c:v>41749</c:v>
                </c:pt>
                <c:pt idx="1055">
                  <c:v>41750</c:v>
                </c:pt>
                <c:pt idx="1056">
                  <c:v>41751</c:v>
                </c:pt>
                <c:pt idx="1057">
                  <c:v>41752</c:v>
                </c:pt>
                <c:pt idx="1058">
                  <c:v>41753</c:v>
                </c:pt>
                <c:pt idx="1059">
                  <c:v>41754</c:v>
                </c:pt>
                <c:pt idx="1060">
                  <c:v>41755</c:v>
                </c:pt>
                <c:pt idx="1061">
                  <c:v>41756</c:v>
                </c:pt>
                <c:pt idx="1062">
                  <c:v>41757</c:v>
                </c:pt>
                <c:pt idx="1063">
                  <c:v>41758</c:v>
                </c:pt>
                <c:pt idx="1064">
                  <c:v>41759</c:v>
                </c:pt>
                <c:pt idx="1065">
                  <c:v>41760</c:v>
                </c:pt>
                <c:pt idx="1066">
                  <c:v>41761</c:v>
                </c:pt>
                <c:pt idx="1067">
                  <c:v>41762</c:v>
                </c:pt>
                <c:pt idx="1068">
                  <c:v>41763</c:v>
                </c:pt>
                <c:pt idx="1069">
                  <c:v>41764</c:v>
                </c:pt>
                <c:pt idx="1070">
                  <c:v>41765</c:v>
                </c:pt>
                <c:pt idx="1071">
                  <c:v>41766</c:v>
                </c:pt>
                <c:pt idx="1072">
                  <c:v>41767</c:v>
                </c:pt>
                <c:pt idx="1073">
                  <c:v>41768</c:v>
                </c:pt>
                <c:pt idx="1074">
                  <c:v>41769</c:v>
                </c:pt>
                <c:pt idx="1075">
                  <c:v>41770</c:v>
                </c:pt>
                <c:pt idx="1076">
                  <c:v>41771</c:v>
                </c:pt>
                <c:pt idx="1077">
                  <c:v>41772</c:v>
                </c:pt>
                <c:pt idx="1078">
                  <c:v>41773</c:v>
                </c:pt>
                <c:pt idx="1079">
                  <c:v>41774</c:v>
                </c:pt>
                <c:pt idx="1080">
                  <c:v>41775</c:v>
                </c:pt>
                <c:pt idx="1081">
                  <c:v>41776</c:v>
                </c:pt>
                <c:pt idx="1082">
                  <c:v>41777</c:v>
                </c:pt>
                <c:pt idx="1083">
                  <c:v>41778</c:v>
                </c:pt>
                <c:pt idx="1084">
                  <c:v>41779</c:v>
                </c:pt>
                <c:pt idx="1085">
                  <c:v>41780</c:v>
                </c:pt>
                <c:pt idx="1086">
                  <c:v>41781</c:v>
                </c:pt>
                <c:pt idx="1087">
                  <c:v>41782</c:v>
                </c:pt>
                <c:pt idx="1088">
                  <c:v>41783</c:v>
                </c:pt>
                <c:pt idx="1089">
                  <c:v>41784</c:v>
                </c:pt>
                <c:pt idx="1090">
                  <c:v>41785</c:v>
                </c:pt>
                <c:pt idx="1091">
                  <c:v>41786</c:v>
                </c:pt>
                <c:pt idx="1092">
                  <c:v>41787</c:v>
                </c:pt>
                <c:pt idx="1093">
                  <c:v>41788</c:v>
                </c:pt>
                <c:pt idx="1094">
                  <c:v>41789</c:v>
                </c:pt>
                <c:pt idx="1095">
                  <c:v>41790</c:v>
                </c:pt>
                <c:pt idx="1096">
                  <c:v>41791</c:v>
                </c:pt>
                <c:pt idx="1097">
                  <c:v>41792</c:v>
                </c:pt>
                <c:pt idx="1098">
                  <c:v>41793</c:v>
                </c:pt>
                <c:pt idx="1099">
                  <c:v>41794</c:v>
                </c:pt>
                <c:pt idx="1100">
                  <c:v>41795</c:v>
                </c:pt>
                <c:pt idx="1101">
                  <c:v>41796</c:v>
                </c:pt>
                <c:pt idx="1102">
                  <c:v>41797</c:v>
                </c:pt>
                <c:pt idx="1103">
                  <c:v>41798</c:v>
                </c:pt>
                <c:pt idx="1104">
                  <c:v>41799</c:v>
                </c:pt>
                <c:pt idx="1105">
                  <c:v>41800</c:v>
                </c:pt>
                <c:pt idx="1106">
                  <c:v>41801</c:v>
                </c:pt>
                <c:pt idx="1107">
                  <c:v>41802</c:v>
                </c:pt>
                <c:pt idx="1108">
                  <c:v>41803</c:v>
                </c:pt>
                <c:pt idx="1109">
                  <c:v>41804</c:v>
                </c:pt>
                <c:pt idx="1110">
                  <c:v>41805</c:v>
                </c:pt>
                <c:pt idx="1111">
                  <c:v>41806</c:v>
                </c:pt>
                <c:pt idx="1112">
                  <c:v>41807</c:v>
                </c:pt>
                <c:pt idx="1113">
                  <c:v>41808</c:v>
                </c:pt>
                <c:pt idx="1114">
                  <c:v>41809</c:v>
                </c:pt>
                <c:pt idx="1115">
                  <c:v>41810</c:v>
                </c:pt>
                <c:pt idx="1116">
                  <c:v>41811</c:v>
                </c:pt>
                <c:pt idx="1117">
                  <c:v>41812</c:v>
                </c:pt>
                <c:pt idx="1118">
                  <c:v>41813</c:v>
                </c:pt>
                <c:pt idx="1119">
                  <c:v>41814</c:v>
                </c:pt>
                <c:pt idx="1120">
                  <c:v>41815</c:v>
                </c:pt>
                <c:pt idx="1121">
                  <c:v>41816</c:v>
                </c:pt>
                <c:pt idx="1122">
                  <c:v>41817</c:v>
                </c:pt>
                <c:pt idx="1123">
                  <c:v>41818</c:v>
                </c:pt>
                <c:pt idx="1124">
                  <c:v>41819</c:v>
                </c:pt>
                <c:pt idx="1125">
                  <c:v>41820</c:v>
                </c:pt>
                <c:pt idx="1126">
                  <c:v>41821</c:v>
                </c:pt>
                <c:pt idx="1127">
                  <c:v>41822</c:v>
                </c:pt>
                <c:pt idx="1128">
                  <c:v>41823</c:v>
                </c:pt>
                <c:pt idx="1129">
                  <c:v>41824</c:v>
                </c:pt>
                <c:pt idx="1130">
                  <c:v>41825</c:v>
                </c:pt>
                <c:pt idx="1131">
                  <c:v>41826</c:v>
                </c:pt>
                <c:pt idx="1132">
                  <c:v>41827</c:v>
                </c:pt>
                <c:pt idx="1133">
                  <c:v>41828</c:v>
                </c:pt>
                <c:pt idx="1134">
                  <c:v>41829</c:v>
                </c:pt>
                <c:pt idx="1135">
                  <c:v>41830</c:v>
                </c:pt>
                <c:pt idx="1136">
                  <c:v>41831</c:v>
                </c:pt>
                <c:pt idx="1137">
                  <c:v>41832</c:v>
                </c:pt>
                <c:pt idx="1138">
                  <c:v>41833</c:v>
                </c:pt>
                <c:pt idx="1139">
                  <c:v>41834</c:v>
                </c:pt>
                <c:pt idx="1140">
                  <c:v>41835</c:v>
                </c:pt>
                <c:pt idx="1141">
                  <c:v>41836</c:v>
                </c:pt>
                <c:pt idx="1142">
                  <c:v>41837</c:v>
                </c:pt>
                <c:pt idx="1143">
                  <c:v>41838</c:v>
                </c:pt>
                <c:pt idx="1144">
                  <c:v>41839</c:v>
                </c:pt>
                <c:pt idx="1145">
                  <c:v>41840</c:v>
                </c:pt>
                <c:pt idx="1146">
                  <c:v>41841</c:v>
                </c:pt>
                <c:pt idx="1147">
                  <c:v>41842</c:v>
                </c:pt>
                <c:pt idx="1148">
                  <c:v>41843</c:v>
                </c:pt>
                <c:pt idx="1149">
                  <c:v>41844</c:v>
                </c:pt>
                <c:pt idx="1150">
                  <c:v>41845</c:v>
                </c:pt>
                <c:pt idx="1151">
                  <c:v>41846</c:v>
                </c:pt>
                <c:pt idx="1152">
                  <c:v>41847</c:v>
                </c:pt>
                <c:pt idx="1153">
                  <c:v>41848</c:v>
                </c:pt>
                <c:pt idx="1154">
                  <c:v>41849</c:v>
                </c:pt>
                <c:pt idx="1155">
                  <c:v>41850</c:v>
                </c:pt>
                <c:pt idx="1156">
                  <c:v>41851</c:v>
                </c:pt>
                <c:pt idx="1157">
                  <c:v>41852</c:v>
                </c:pt>
                <c:pt idx="1158">
                  <c:v>41853</c:v>
                </c:pt>
                <c:pt idx="1159">
                  <c:v>41854</c:v>
                </c:pt>
                <c:pt idx="1160">
                  <c:v>41855</c:v>
                </c:pt>
                <c:pt idx="1161">
                  <c:v>41856</c:v>
                </c:pt>
                <c:pt idx="1162">
                  <c:v>41857</c:v>
                </c:pt>
                <c:pt idx="1163">
                  <c:v>41858</c:v>
                </c:pt>
                <c:pt idx="1164">
                  <c:v>41859</c:v>
                </c:pt>
                <c:pt idx="1165">
                  <c:v>41860</c:v>
                </c:pt>
                <c:pt idx="1166">
                  <c:v>41861</c:v>
                </c:pt>
                <c:pt idx="1167">
                  <c:v>41862</c:v>
                </c:pt>
                <c:pt idx="1168">
                  <c:v>41863</c:v>
                </c:pt>
                <c:pt idx="1169">
                  <c:v>41864</c:v>
                </c:pt>
                <c:pt idx="1170">
                  <c:v>41865</c:v>
                </c:pt>
                <c:pt idx="1171">
                  <c:v>41866</c:v>
                </c:pt>
                <c:pt idx="1172">
                  <c:v>41867</c:v>
                </c:pt>
                <c:pt idx="1173">
                  <c:v>41868</c:v>
                </c:pt>
                <c:pt idx="1174">
                  <c:v>41869</c:v>
                </c:pt>
                <c:pt idx="1175">
                  <c:v>41870</c:v>
                </c:pt>
                <c:pt idx="1176">
                  <c:v>41871</c:v>
                </c:pt>
                <c:pt idx="1177">
                  <c:v>41872</c:v>
                </c:pt>
                <c:pt idx="1178">
                  <c:v>41873</c:v>
                </c:pt>
                <c:pt idx="1179">
                  <c:v>41874</c:v>
                </c:pt>
                <c:pt idx="1180">
                  <c:v>41875</c:v>
                </c:pt>
                <c:pt idx="1181">
                  <c:v>41876</c:v>
                </c:pt>
                <c:pt idx="1182">
                  <c:v>41877</c:v>
                </c:pt>
                <c:pt idx="1183">
                  <c:v>41878</c:v>
                </c:pt>
                <c:pt idx="1184">
                  <c:v>41879</c:v>
                </c:pt>
                <c:pt idx="1185">
                  <c:v>41880</c:v>
                </c:pt>
                <c:pt idx="1186">
                  <c:v>41881</c:v>
                </c:pt>
                <c:pt idx="1187">
                  <c:v>41882</c:v>
                </c:pt>
                <c:pt idx="1188">
                  <c:v>41883</c:v>
                </c:pt>
                <c:pt idx="1189">
                  <c:v>41884</c:v>
                </c:pt>
                <c:pt idx="1190">
                  <c:v>41885</c:v>
                </c:pt>
                <c:pt idx="1191">
                  <c:v>41886</c:v>
                </c:pt>
                <c:pt idx="1192">
                  <c:v>41887</c:v>
                </c:pt>
                <c:pt idx="1193">
                  <c:v>41888</c:v>
                </c:pt>
                <c:pt idx="1194">
                  <c:v>41889</c:v>
                </c:pt>
                <c:pt idx="1195">
                  <c:v>41890</c:v>
                </c:pt>
                <c:pt idx="1196">
                  <c:v>41891</c:v>
                </c:pt>
                <c:pt idx="1197">
                  <c:v>41892</c:v>
                </c:pt>
                <c:pt idx="1198">
                  <c:v>41893</c:v>
                </c:pt>
                <c:pt idx="1199">
                  <c:v>41894</c:v>
                </c:pt>
                <c:pt idx="1200">
                  <c:v>41895</c:v>
                </c:pt>
                <c:pt idx="1201">
                  <c:v>41896</c:v>
                </c:pt>
                <c:pt idx="1202">
                  <c:v>41897</c:v>
                </c:pt>
                <c:pt idx="1203">
                  <c:v>41898</c:v>
                </c:pt>
                <c:pt idx="1204">
                  <c:v>41899</c:v>
                </c:pt>
                <c:pt idx="1205">
                  <c:v>41900</c:v>
                </c:pt>
                <c:pt idx="1206">
                  <c:v>41901</c:v>
                </c:pt>
                <c:pt idx="1207">
                  <c:v>41902</c:v>
                </c:pt>
                <c:pt idx="1208">
                  <c:v>41903</c:v>
                </c:pt>
                <c:pt idx="1209">
                  <c:v>41904</c:v>
                </c:pt>
                <c:pt idx="1210">
                  <c:v>41905</c:v>
                </c:pt>
                <c:pt idx="1211">
                  <c:v>41906</c:v>
                </c:pt>
                <c:pt idx="1212">
                  <c:v>41907</c:v>
                </c:pt>
                <c:pt idx="1213">
                  <c:v>41908</c:v>
                </c:pt>
                <c:pt idx="1214">
                  <c:v>41909</c:v>
                </c:pt>
                <c:pt idx="1215">
                  <c:v>41910</c:v>
                </c:pt>
                <c:pt idx="1216">
                  <c:v>41911</c:v>
                </c:pt>
                <c:pt idx="1217">
                  <c:v>41912</c:v>
                </c:pt>
                <c:pt idx="1218">
                  <c:v>41913</c:v>
                </c:pt>
                <c:pt idx="1219">
                  <c:v>41914</c:v>
                </c:pt>
                <c:pt idx="1220">
                  <c:v>41915</c:v>
                </c:pt>
                <c:pt idx="1221">
                  <c:v>41916</c:v>
                </c:pt>
                <c:pt idx="1222">
                  <c:v>41917</c:v>
                </c:pt>
                <c:pt idx="1223">
                  <c:v>41918</c:v>
                </c:pt>
                <c:pt idx="1224">
                  <c:v>41919</c:v>
                </c:pt>
                <c:pt idx="1225">
                  <c:v>41920</c:v>
                </c:pt>
                <c:pt idx="1226">
                  <c:v>41921</c:v>
                </c:pt>
                <c:pt idx="1227">
                  <c:v>41922</c:v>
                </c:pt>
                <c:pt idx="1228">
                  <c:v>41923</c:v>
                </c:pt>
                <c:pt idx="1229">
                  <c:v>41924</c:v>
                </c:pt>
                <c:pt idx="1230">
                  <c:v>41925</c:v>
                </c:pt>
                <c:pt idx="1231">
                  <c:v>41926</c:v>
                </c:pt>
                <c:pt idx="1232">
                  <c:v>41927</c:v>
                </c:pt>
                <c:pt idx="1233">
                  <c:v>41928</c:v>
                </c:pt>
                <c:pt idx="1234">
                  <c:v>41929</c:v>
                </c:pt>
                <c:pt idx="1235">
                  <c:v>41930</c:v>
                </c:pt>
                <c:pt idx="1236">
                  <c:v>41931</c:v>
                </c:pt>
                <c:pt idx="1237">
                  <c:v>41932</c:v>
                </c:pt>
                <c:pt idx="1238">
                  <c:v>41933</c:v>
                </c:pt>
                <c:pt idx="1239">
                  <c:v>41934</c:v>
                </c:pt>
                <c:pt idx="1240">
                  <c:v>41935</c:v>
                </c:pt>
                <c:pt idx="1241">
                  <c:v>41936</c:v>
                </c:pt>
                <c:pt idx="1242">
                  <c:v>41937</c:v>
                </c:pt>
                <c:pt idx="1243">
                  <c:v>41938</c:v>
                </c:pt>
                <c:pt idx="1244">
                  <c:v>41939</c:v>
                </c:pt>
                <c:pt idx="1245">
                  <c:v>41940</c:v>
                </c:pt>
                <c:pt idx="1246">
                  <c:v>41941</c:v>
                </c:pt>
                <c:pt idx="1247">
                  <c:v>41942</c:v>
                </c:pt>
                <c:pt idx="1248">
                  <c:v>41943</c:v>
                </c:pt>
                <c:pt idx="1249">
                  <c:v>41944</c:v>
                </c:pt>
                <c:pt idx="1250">
                  <c:v>41945</c:v>
                </c:pt>
                <c:pt idx="1251">
                  <c:v>41946</c:v>
                </c:pt>
                <c:pt idx="1252">
                  <c:v>41947</c:v>
                </c:pt>
                <c:pt idx="1253">
                  <c:v>41948</c:v>
                </c:pt>
                <c:pt idx="1254">
                  <c:v>41949</c:v>
                </c:pt>
                <c:pt idx="1255">
                  <c:v>41950</c:v>
                </c:pt>
                <c:pt idx="1256">
                  <c:v>41951</c:v>
                </c:pt>
                <c:pt idx="1257">
                  <c:v>41952</c:v>
                </c:pt>
                <c:pt idx="1258">
                  <c:v>41953</c:v>
                </c:pt>
                <c:pt idx="1259">
                  <c:v>41954</c:v>
                </c:pt>
                <c:pt idx="1260">
                  <c:v>41955</c:v>
                </c:pt>
                <c:pt idx="1261">
                  <c:v>41956</c:v>
                </c:pt>
                <c:pt idx="1262">
                  <c:v>41957</c:v>
                </c:pt>
                <c:pt idx="1263">
                  <c:v>41958</c:v>
                </c:pt>
                <c:pt idx="1264">
                  <c:v>41959</c:v>
                </c:pt>
                <c:pt idx="1265">
                  <c:v>41960</c:v>
                </c:pt>
                <c:pt idx="1266">
                  <c:v>41961</c:v>
                </c:pt>
                <c:pt idx="1267">
                  <c:v>41962</c:v>
                </c:pt>
                <c:pt idx="1268">
                  <c:v>41963</c:v>
                </c:pt>
                <c:pt idx="1269">
                  <c:v>41964</c:v>
                </c:pt>
                <c:pt idx="1270">
                  <c:v>41965</c:v>
                </c:pt>
                <c:pt idx="1271">
                  <c:v>41966</c:v>
                </c:pt>
                <c:pt idx="1272">
                  <c:v>41967</c:v>
                </c:pt>
                <c:pt idx="1273">
                  <c:v>41968</c:v>
                </c:pt>
                <c:pt idx="1274">
                  <c:v>41969</c:v>
                </c:pt>
                <c:pt idx="1275">
                  <c:v>41970</c:v>
                </c:pt>
                <c:pt idx="1276">
                  <c:v>41971</c:v>
                </c:pt>
                <c:pt idx="1277">
                  <c:v>41972</c:v>
                </c:pt>
                <c:pt idx="1278">
                  <c:v>41973</c:v>
                </c:pt>
                <c:pt idx="1279">
                  <c:v>41974</c:v>
                </c:pt>
                <c:pt idx="1280">
                  <c:v>41975</c:v>
                </c:pt>
                <c:pt idx="1281">
                  <c:v>41976</c:v>
                </c:pt>
                <c:pt idx="1282">
                  <c:v>41977</c:v>
                </c:pt>
                <c:pt idx="1283">
                  <c:v>41978</c:v>
                </c:pt>
                <c:pt idx="1284">
                  <c:v>41979</c:v>
                </c:pt>
                <c:pt idx="1285">
                  <c:v>41980</c:v>
                </c:pt>
                <c:pt idx="1286">
                  <c:v>41981</c:v>
                </c:pt>
                <c:pt idx="1287">
                  <c:v>41982</c:v>
                </c:pt>
                <c:pt idx="1288">
                  <c:v>41983</c:v>
                </c:pt>
                <c:pt idx="1289">
                  <c:v>41984</c:v>
                </c:pt>
                <c:pt idx="1290">
                  <c:v>41985</c:v>
                </c:pt>
                <c:pt idx="1291">
                  <c:v>41986</c:v>
                </c:pt>
                <c:pt idx="1292">
                  <c:v>41987</c:v>
                </c:pt>
                <c:pt idx="1293">
                  <c:v>41988</c:v>
                </c:pt>
                <c:pt idx="1294">
                  <c:v>41989</c:v>
                </c:pt>
                <c:pt idx="1295">
                  <c:v>41990</c:v>
                </c:pt>
                <c:pt idx="1296">
                  <c:v>41991</c:v>
                </c:pt>
                <c:pt idx="1297">
                  <c:v>41992</c:v>
                </c:pt>
                <c:pt idx="1298">
                  <c:v>41993</c:v>
                </c:pt>
                <c:pt idx="1299">
                  <c:v>41994</c:v>
                </c:pt>
                <c:pt idx="1300">
                  <c:v>41995</c:v>
                </c:pt>
                <c:pt idx="1301">
                  <c:v>41996</c:v>
                </c:pt>
                <c:pt idx="1302">
                  <c:v>41997</c:v>
                </c:pt>
                <c:pt idx="1303">
                  <c:v>41998</c:v>
                </c:pt>
                <c:pt idx="1304">
                  <c:v>41999</c:v>
                </c:pt>
                <c:pt idx="1305">
                  <c:v>42000</c:v>
                </c:pt>
                <c:pt idx="1306">
                  <c:v>42001</c:v>
                </c:pt>
                <c:pt idx="1307">
                  <c:v>42002</c:v>
                </c:pt>
                <c:pt idx="1308">
                  <c:v>42003</c:v>
                </c:pt>
                <c:pt idx="1309">
                  <c:v>42004</c:v>
                </c:pt>
                <c:pt idx="1310">
                  <c:v>42005</c:v>
                </c:pt>
                <c:pt idx="1311">
                  <c:v>42006</c:v>
                </c:pt>
                <c:pt idx="1312">
                  <c:v>42007</c:v>
                </c:pt>
                <c:pt idx="1313">
                  <c:v>42008</c:v>
                </c:pt>
                <c:pt idx="1314">
                  <c:v>42009</c:v>
                </c:pt>
                <c:pt idx="1315">
                  <c:v>42010</c:v>
                </c:pt>
                <c:pt idx="1316">
                  <c:v>42011</c:v>
                </c:pt>
                <c:pt idx="1317">
                  <c:v>42012</c:v>
                </c:pt>
                <c:pt idx="1318">
                  <c:v>42013</c:v>
                </c:pt>
                <c:pt idx="1319">
                  <c:v>42014</c:v>
                </c:pt>
                <c:pt idx="1320">
                  <c:v>42015</c:v>
                </c:pt>
                <c:pt idx="1321">
                  <c:v>42016</c:v>
                </c:pt>
                <c:pt idx="1322">
                  <c:v>42017</c:v>
                </c:pt>
                <c:pt idx="1323">
                  <c:v>42018</c:v>
                </c:pt>
                <c:pt idx="1324">
                  <c:v>42019</c:v>
                </c:pt>
                <c:pt idx="1325">
                  <c:v>42020</c:v>
                </c:pt>
                <c:pt idx="1326">
                  <c:v>42021</c:v>
                </c:pt>
                <c:pt idx="1327">
                  <c:v>42022</c:v>
                </c:pt>
                <c:pt idx="1328">
                  <c:v>42023</c:v>
                </c:pt>
                <c:pt idx="1329">
                  <c:v>42024</c:v>
                </c:pt>
                <c:pt idx="1330">
                  <c:v>42025</c:v>
                </c:pt>
                <c:pt idx="1331">
                  <c:v>42026</c:v>
                </c:pt>
                <c:pt idx="1332">
                  <c:v>42027</c:v>
                </c:pt>
                <c:pt idx="1333">
                  <c:v>42028</c:v>
                </c:pt>
                <c:pt idx="1334">
                  <c:v>42029</c:v>
                </c:pt>
                <c:pt idx="1335">
                  <c:v>42030</c:v>
                </c:pt>
                <c:pt idx="1336">
                  <c:v>42031</c:v>
                </c:pt>
                <c:pt idx="1337">
                  <c:v>42032</c:v>
                </c:pt>
                <c:pt idx="1338">
                  <c:v>42033</c:v>
                </c:pt>
                <c:pt idx="1339">
                  <c:v>42034</c:v>
                </c:pt>
                <c:pt idx="1340">
                  <c:v>42035</c:v>
                </c:pt>
                <c:pt idx="1341">
                  <c:v>42036</c:v>
                </c:pt>
                <c:pt idx="1342">
                  <c:v>42037</c:v>
                </c:pt>
                <c:pt idx="1343">
                  <c:v>42038</c:v>
                </c:pt>
                <c:pt idx="1344">
                  <c:v>42039</c:v>
                </c:pt>
                <c:pt idx="1345">
                  <c:v>42040</c:v>
                </c:pt>
                <c:pt idx="1346">
                  <c:v>42041</c:v>
                </c:pt>
                <c:pt idx="1347">
                  <c:v>42042</c:v>
                </c:pt>
                <c:pt idx="1348">
                  <c:v>42043</c:v>
                </c:pt>
                <c:pt idx="1349">
                  <c:v>42044</c:v>
                </c:pt>
                <c:pt idx="1350">
                  <c:v>42045</c:v>
                </c:pt>
                <c:pt idx="1351">
                  <c:v>42046</c:v>
                </c:pt>
                <c:pt idx="1352">
                  <c:v>42047</c:v>
                </c:pt>
                <c:pt idx="1353">
                  <c:v>42048</c:v>
                </c:pt>
                <c:pt idx="1354">
                  <c:v>42049</c:v>
                </c:pt>
                <c:pt idx="1355">
                  <c:v>42050</c:v>
                </c:pt>
                <c:pt idx="1356">
                  <c:v>42051</c:v>
                </c:pt>
                <c:pt idx="1357">
                  <c:v>42052</c:v>
                </c:pt>
                <c:pt idx="1358">
                  <c:v>42053</c:v>
                </c:pt>
                <c:pt idx="1359">
                  <c:v>42054</c:v>
                </c:pt>
                <c:pt idx="1360">
                  <c:v>42055</c:v>
                </c:pt>
                <c:pt idx="1361">
                  <c:v>42056</c:v>
                </c:pt>
                <c:pt idx="1362">
                  <c:v>42057</c:v>
                </c:pt>
                <c:pt idx="1363">
                  <c:v>42058</c:v>
                </c:pt>
                <c:pt idx="1364">
                  <c:v>42059</c:v>
                </c:pt>
                <c:pt idx="1365">
                  <c:v>42060</c:v>
                </c:pt>
                <c:pt idx="1366">
                  <c:v>42061</c:v>
                </c:pt>
                <c:pt idx="1367">
                  <c:v>42062</c:v>
                </c:pt>
                <c:pt idx="1368">
                  <c:v>42063</c:v>
                </c:pt>
                <c:pt idx="1369">
                  <c:v>42064</c:v>
                </c:pt>
                <c:pt idx="1370">
                  <c:v>42065</c:v>
                </c:pt>
                <c:pt idx="1371">
                  <c:v>42066</c:v>
                </c:pt>
                <c:pt idx="1372">
                  <c:v>42067</c:v>
                </c:pt>
                <c:pt idx="1373">
                  <c:v>42068</c:v>
                </c:pt>
                <c:pt idx="1374">
                  <c:v>42069</c:v>
                </c:pt>
                <c:pt idx="1375">
                  <c:v>42070</c:v>
                </c:pt>
                <c:pt idx="1376">
                  <c:v>42071</c:v>
                </c:pt>
                <c:pt idx="1377">
                  <c:v>42072</c:v>
                </c:pt>
                <c:pt idx="1378">
                  <c:v>42073</c:v>
                </c:pt>
                <c:pt idx="1379">
                  <c:v>42074</c:v>
                </c:pt>
                <c:pt idx="1380">
                  <c:v>42075</c:v>
                </c:pt>
                <c:pt idx="1381">
                  <c:v>42076</c:v>
                </c:pt>
                <c:pt idx="1382">
                  <c:v>42077</c:v>
                </c:pt>
                <c:pt idx="1383">
                  <c:v>42078</c:v>
                </c:pt>
                <c:pt idx="1384">
                  <c:v>42079</c:v>
                </c:pt>
                <c:pt idx="1385">
                  <c:v>42080</c:v>
                </c:pt>
                <c:pt idx="1386">
                  <c:v>42081</c:v>
                </c:pt>
                <c:pt idx="1387">
                  <c:v>42082</c:v>
                </c:pt>
                <c:pt idx="1388">
                  <c:v>42083</c:v>
                </c:pt>
                <c:pt idx="1389">
                  <c:v>42084</c:v>
                </c:pt>
                <c:pt idx="1390">
                  <c:v>42085</c:v>
                </c:pt>
                <c:pt idx="1391">
                  <c:v>42086</c:v>
                </c:pt>
                <c:pt idx="1392">
                  <c:v>42087</c:v>
                </c:pt>
                <c:pt idx="1393">
                  <c:v>42088</c:v>
                </c:pt>
                <c:pt idx="1394">
                  <c:v>42089</c:v>
                </c:pt>
                <c:pt idx="1395">
                  <c:v>42090</c:v>
                </c:pt>
                <c:pt idx="1396">
                  <c:v>42091</c:v>
                </c:pt>
                <c:pt idx="1397">
                  <c:v>42092</c:v>
                </c:pt>
                <c:pt idx="1398">
                  <c:v>42093</c:v>
                </c:pt>
                <c:pt idx="1399">
                  <c:v>42094</c:v>
                </c:pt>
                <c:pt idx="1400">
                  <c:v>42095</c:v>
                </c:pt>
                <c:pt idx="1401">
                  <c:v>42096</c:v>
                </c:pt>
                <c:pt idx="1402">
                  <c:v>42097</c:v>
                </c:pt>
                <c:pt idx="1403">
                  <c:v>42098</c:v>
                </c:pt>
                <c:pt idx="1404">
                  <c:v>42099</c:v>
                </c:pt>
                <c:pt idx="1405">
                  <c:v>42100</c:v>
                </c:pt>
                <c:pt idx="1406">
                  <c:v>42101</c:v>
                </c:pt>
                <c:pt idx="1407">
                  <c:v>42102</c:v>
                </c:pt>
                <c:pt idx="1408">
                  <c:v>42103</c:v>
                </c:pt>
                <c:pt idx="1409">
                  <c:v>42104</c:v>
                </c:pt>
                <c:pt idx="1410">
                  <c:v>42105</c:v>
                </c:pt>
                <c:pt idx="1411">
                  <c:v>42106</c:v>
                </c:pt>
                <c:pt idx="1412">
                  <c:v>42107</c:v>
                </c:pt>
                <c:pt idx="1413">
                  <c:v>42108</c:v>
                </c:pt>
                <c:pt idx="1414">
                  <c:v>42109</c:v>
                </c:pt>
                <c:pt idx="1415">
                  <c:v>42110</c:v>
                </c:pt>
                <c:pt idx="1416">
                  <c:v>42111</c:v>
                </c:pt>
                <c:pt idx="1417">
                  <c:v>42112</c:v>
                </c:pt>
                <c:pt idx="1418">
                  <c:v>42113</c:v>
                </c:pt>
                <c:pt idx="1419">
                  <c:v>42114</c:v>
                </c:pt>
                <c:pt idx="1420">
                  <c:v>42115</c:v>
                </c:pt>
                <c:pt idx="1421">
                  <c:v>42116</c:v>
                </c:pt>
                <c:pt idx="1422">
                  <c:v>42117</c:v>
                </c:pt>
                <c:pt idx="1423">
                  <c:v>42118</c:v>
                </c:pt>
                <c:pt idx="1424">
                  <c:v>42119</c:v>
                </c:pt>
                <c:pt idx="1425">
                  <c:v>42120</c:v>
                </c:pt>
                <c:pt idx="1426">
                  <c:v>42121</c:v>
                </c:pt>
                <c:pt idx="1427">
                  <c:v>42122</c:v>
                </c:pt>
                <c:pt idx="1428">
                  <c:v>42123</c:v>
                </c:pt>
                <c:pt idx="1429">
                  <c:v>42124</c:v>
                </c:pt>
                <c:pt idx="1430">
                  <c:v>42125</c:v>
                </c:pt>
                <c:pt idx="1431">
                  <c:v>42126</c:v>
                </c:pt>
                <c:pt idx="1432">
                  <c:v>42127</c:v>
                </c:pt>
                <c:pt idx="1433">
                  <c:v>42128</c:v>
                </c:pt>
                <c:pt idx="1434">
                  <c:v>42129</c:v>
                </c:pt>
                <c:pt idx="1435">
                  <c:v>42130</c:v>
                </c:pt>
                <c:pt idx="1436">
                  <c:v>42131</c:v>
                </c:pt>
                <c:pt idx="1437">
                  <c:v>42132</c:v>
                </c:pt>
                <c:pt idx="1438">
                  <c:v>42133</c:v>
                </c:pt>
                <c:pt idx="1439">
                  <c:v>42134</c:v>
                </c:pt>
                <c:pt idx="1440">
                  <c:v>42135</c:v>
                </c:pt>
                <c:pt idx="1441">
                  <c:v>42136</c:v>
                </c:pt>
                <c:pt idx="1442">
                  <c:v>42137</c:v>
                </c:pt>
                <c:pt idx="1443">
                  <c:v>42138</c:v>
                </c:pt>
                <c:pt idx="1444">
                  <c:v>42139</c:v>
                </c:pt>
                <c:pt idx="1445">
                  <c:v>42140</c:v>
                </c:pt>
                <c:pt idx="1446">
                  <c:v>42141</c:v>
                </c:pt>
                <c:pt idx="1447">
                  <c:v>42142</c:v>
                </c:pt>
                <c:pt idx="1448">
                  <c:v>42143</c:v>
                </c:pt>
                <c:pt idx="1449">
                  <c:v>42144</c:v>
                </c:pt>
                <c:pt idx="1450">
                  <c:v>42145</c:v>
                </c:pt>
                <c:pt idx="1451">
                  <c:v>42146</c:v>
                </c:pt>
                <c:pt idx="1452">
                  <c:v>42147</c:v>
                </c:pt>
                <c:pt idx="1453">
                  <c:v>42148</c:v>
                </c:pt>
                <c:pt idx="1454">
                  <c:v>42149</c:v>
                </c:pt>
                <c:pt idx="1455">
                  <c:v>42150</c:v>
                </c:pt>
                <c:pt idx="1456">
                  <c:v>42151</c:v>
                </c:pt>
                <c:pt idx="1457">
                  <c:v>42152</c:v>
                </c:pt>
                <c:pt idx="1458">
                  <c:v>42153</c:v>
                </c:pt>
                <c:pt idx="1459">
                  <c:v>42154</c:v>
                </c:pt>
                <c:pt idx="1460">
                  <c:v>42155</c:v>
                </c:pt>
                <c:pt idx="1461">
                  <c:v>42156</c:v>
                </c:pt>
                <c:pt idx="1462">
                  <c:v>42157</c:v>
                </c:pt>
                <c:pt idx="1463">
                  <c:v>42158</c:v>
                </c:pt>
                <c:pt idx="1464">
                  <c:v>42159</c:v>
                </c:pt>
                <c:pt idx="1465">
                  <c:v>42160</c:v>
                </c:pt>
                <c:pt idx="1466">
                  <c:v>42161</c:v>
                </c:pt>
                <c:pt idx="1467">
                  <c:v>42162</c:v>
                </c:pt>
                <c:pt idx="1468">
                  <c:v>42163</c:v>
                </c:pt>
                <c:pt idx="1469">
                  <c:v>42164</c:v>
                </c:pt>
                <c:pt idx="1470">
                  <c:v>42165</c:v>
                </c:pt>
                <c:pt idx="1471">
                  <c:v>42166</c:v>
                </c:pt>
                <c:pt idx="1472">
                  <c:v>42167</c:v>
                </c:pt>
                <c:pt idx="1473">
                  <c:v>42168</c:v>
                </c:pt>
                <c:pt idx="1474">
                  <c:v>42169</c:v>
                </c:pt>
                <c:pt idx="1475">
                  <c:v>42170</c:v>
                </c:pt>
                <c:pt idx="1476">
                  <c:v>42171</c:v>
                </c:pt>
                <c:pt idx="1477">
                  <c:v>42172</c:v>
                </c:pt>
                <c:pt idx="1478">
                  <c:v>42173</c:v>
                </c:pt>
                <c:pt idx="1479">
                  <c:v>42174</c:v>
                </c:pt>
                <c:pt idx="1480">
                  <c:v>42175</c:v>
                </c:pt>
                <c:pt idx="1481">
                  <c:v>42176</c:v>
                </c:pt>
                <c:pt idx="1482">
                  <c:v>42177</c:v>
                </c:pt>
                <c:pt idx="1483">
                  <c:v>42178</c:v>
                </c:pt>
                <c:pt idx="1484">
                  <c:v>42179</c:v>
                </c:pt>
                <c:pt idx="1485">
                  <c:v>42180</c:v>
                </c:pt>
                <c:pt idx="1486">
                  <c:v>42181</c:v>
                </c:pt>
                <c:pt idx="1487">
                  <c:v>42182</c:v>
                </c:pt>
                <c:pt idx="1488">
                  <c:v>42183</c:v>
                </c:pt>
                <c:pt idx="1489">
                  <c:v>42184</c:v>
                </c:pt>
                <c:pt idx="1490">
                  <c:v>42185</c:v>
                </c:pt>
                <c:pt idx="1491">
                  <c:v>42186</c:v>
                </c:pt>
                <c:pt idx="1492">
                  <c:v>42187</c:v>
                </c:pt>
                <c:pt idx="1493">
                  <c:v>42188</c:v>
                </c:pt>
                <c:pt idx="1494">
                  <c:v>42189</c:v>
                </c:pt>
                <c:pt idx="1495">
                  <c:v>42190</c:v>
                </c:pt>
                <c:pt idx="1496">
                  <c:v>42191</c:v>
                </c:pt>
                <c:pt idx="1497">
                  <c:v>42192</c:v>
                </c:pt>
                <c:pt idx="1498">
                  <c:v>42193</c:v>
                </c:pt>
                <c:pt idx="1499">
                  <c:v>42194</c:v>
                </c:pt>
                <c:pt idx="1500">
                  <c:v>42195</c:v>
                </c:pt>
                <c:pt idx="1501">
                  <c:v>42196</c:v>
                </c:pt>
                <c:pt idx="1502">
                  <c:v>42197</c:v>
                </c:pt>
                <c:pt idx="1503">
                  <c:v>42198</c:v>
                </c:pt>
                <c:pt idx="1504">
                  <c:v>42199</c:v>
                </c:pt>
                <c:pt idx="1505">
                  <c:v>42200</c:v>
                </c:pt>
                <c:pt idx="1506">
                  <c:v>42201</c:v>
                </c:pt>
                <c:pt idx="1507">
                  <c:v>42202</c:v>
                </c:pt>
                <c:pt idx="1508">
                  <c:v>42203</c:v>
                </c:pt>
                <c:pt idx="1509">
                  <c:v>42204</c:v>
                </c:pt>
                <c:pt idx="1510">
                  <c:v>42205</c:v>
                </c:pt>
                <c:pt idx="1511">
                  <c:v>42206</c:v>
                </c:pt>
                <c:pt idx="1512">
                  <c:v>42207</c:v>
                </c:pt>
                <c:pt idx="1513">
                  <c:v>42208</c:v>
                </c:pt>
                <c:pt idx="1514">
                  <c:v>42209</c:v>
                </c:pt>
                <c:pt idx="1515">
                  <c:v>42210</c:v>
                </c:pt>
                <c:pt idx="1516">
                  <c:v>42211</c:v>
                </c:pt>
                <c:pt idx="1517">
                  <c:v>42212</c:v>
                </c:pt>
                <c:pt idx="1518">
                  <c:v>42213</c:v>
                </c:pt>
                <c:pt idx="1519">
                  <c:v>42214</c:v>
                </c:pt>
                <c:pt idx="1520">
                  <c:v>42215</c:v>
                </c:pt>
                <c:pt idx="1521">
                  <c:v>42216</c:v>
                </c:pt>
                <c:pt idx="1522">
                  <c:v>42217</c:v>
                </c:pt>
                <c:pt idx="1523">
                  <c:v>42218</c:v>
                </c:pt>
                <c:pt idx="1524">
                  <c:v>42219</c:v>
                </c:pt>
                <c:pt idx="1525">
                  <c:v>42220</c:v>
                </c:pt>
                <c:pt idx="1526">
                  <c:v>42221</c:v>
                </c:pt>
                <c:pt idx="1527">
                  <c:v>42222</c:v>
                </c:pt>
                <c:pt idx="1528">
                  <c:v>42223</c:v>
                </c:pt>
                <c:pt idx="1529">
                  <c:v>42224</c:v>
                </c:pt>
                <c:pt idx="1530">
                  <c:v>42225</c:v>
                </c:pt>
                <c:pt idx="1531">
                  <c:v>42226</c:v>
                </c:pt>
                <c:pt idx="1532">
                  <c:v>42227</c:v>
                </c:pt>
                <c:pt idx="1533">
                  <c:v>42228</c:v>
                </c:pt>
                <c:pt idx="1534">
                  <c:v>42229</c:v>
                </c:pt>
                <c:pt idx="1535">
                  <c:v>42230</c:v>
                </c:pt>
                <c:pt idx="1536">
                  <c:v>42231</c:v>
                </c:pt>
                <c:pt idx="1537">
                  <c:v>42232</c:v>
                </c:pt>
                <c:pt idx="1538">
                  <c:v>42233</c:v>
                </c:pt>
                <c:pt idx="1539">
                  <c:v>42234</c:v>
                </c:pt>
                <c:pt idx="1540">
                  <c:v>42235</c:v>
                </c:pt>
                <c:pt idx="1541">
                  <c:v>42236</c:v>
                </c:pt>
                <c:pt idx="1542">
                  <c:v>42237</c:v>
                </c:pt>
                <c:pt idx="1543">
                  <c:v>42238</c:v>
                </c:pt>
                <c:pt idx="1544">
                  <c:v>42239</c:v>
                </c:pt>
                <c:pt idx="1545">
                  <c:v>42240</c:v>
                </c:pt>
                <c:pt idx="1546">
                  <c:v>42241</c:v>
                </c:pt>
                <c:pt idx="1547">
                  <c:v>42242</c:v>
                </c:pt>
                <c:pt idx="1548">
                  <c:v>42243</c:v>
                </c:pt>
                <c:pt idx="1549">
                  <c:v>42244</c:v>
                </c:pt>
                <c:pt idx="1550">
                  <c:v>42245</c:v>
                </c:pt>
                <c:pt idx="1551">
                  <c:v>42246</c:v>
                </c:pt>
                <c:pt idx="1552">
                  <c:v>42247</c:v>
                </c:pt>
                <c:pt idx="1553">
                  <c:v>42248</c:v>
                </c:pt>
                <c:pt idx="1554">
                  <c:v>42249</c:v>
                </c:pt>
                <c:pt idx="1555">
                  <c:v>42250</c:v>
                </c:pt>
                <c:pt idx="1556">
                  <c:v>42251</c:v>
                </c:pt>
                <c:pt idx="1557">
                  <c:v>42252</c:v>
                </c:pt>
                <c:pt idx="1558">
                  <c:v>42253</c:v>
                </c:pt>
                <c:pt idx="1559">
                  <c:v>42254</c:v>
                </c:pt>
                <c:pt idx="1560">
                  <c:v>42255</c:v>
                </c:pt>
                <c:pt idx="1561">
                  <c:v>42256</c:v>
                </c:pt>
                <c:pt idx="1562">
                  <c:v>42257</c:v>
                </c:pt>
                <c:pt idx="1563">
                  <c:v>42258</c:v>
                </c:pt>
                <c:pt idx="1564">
                  <c:v>42259</c:v>
                </c:pt>
                <c:pt idx="1565">
                  <c:v>42260</c:v>
                </c:pt>
                <c:pt idx="1566">
                  <c:v>42261</c:v>
                </c:pt>
                <c:pt idx="1567">
                  <c:v>42262</c:v>
                </c:pt>
                <c:pt idx="1568">
                  <c:v>42263</c:v>
                </c:pt>
                <c:pt idx="1569">
                  <c:v>42264</c:v>
                </c:pt>
                <c:pt idx="1570">
                  <c:v>42265</c:v>
                </c:pt>
                <c:pt idx="1571">
                  <c:v>42266</c:v>
                </c:pt>
                <c:pt idx="1572">
                  <c:v>42267</c:v>
                </c:pt>
                <c:pt idx="1573">
                  <c:v>42268</c:v>
                </c:pt>
                <c:pt idx="1574">
                  <c:v>42269</c:v>
                </c:pt>
                <c:pt idx="1575">
                  <c:v>42270</c:v>
                </c:pt>
                <c:pt idx="1576">
                  <c:v>42271</c:v>
                </c:pt>
                <c:pt idx="1577">
                  <c:v>42272</c:v>
                </c:pt>
                <c:pt idx="1578">
                  <c:v>42273</c:v>
                </c:pt>
                <c:pt idx="1579">
                  <c:v>42274</c:v>
                </c:pt>
                <c:pt idx="1580">
                  <c:v>42275</c:v>
                </c:pt>
                <c:pt idx="1581">
                  <c:v>42276</c:v>
                </c:pt>
                <c:pt idx="1582">
                  <c:v>42277</c:v>
                </c:pt>
                <c:pt idx="1583">
                  <c:v>42278</c:v>
                </c:pt>
                <c:pt idx="1584">
                  <c:v>42279</c:v>
                </c:pt>
                <c:pt idx="1585">
                  <c:v>42280</c:v>
                </c:pt>
                <c:pt idx="1586">
                  <c:v>42281</c:v>
                </c:pt>
                <c:pt idx="1587">
                  <c:v>42282</c:v>
                </c:pt>
                <c:pt idx="1588">
                  <c:v>42283</c:v>
                </c:pt>
                <c:pt idx="1589">
                  <c:v>42284</c:v>
                </c:pt>
                <c:pt idx="1590">
                  <c:v>42285</c:v>
                </c:pt>
                <c:pt idx="1591">
                  <c:v>42286</c:v>
                </c:pt>
                <c:pt idx="1592">
                  <c:v>42287</c:v>
                </c:pt>
                <c:pt idx="1593">
                  <c:v>42288</c:v>
                </c:pt>
                <c:pt idx="1594">
                  <c:v>42289</c:v>
                </c:pt>
                <c:pt idx="1595">
                  <c:v>42290</c:v>
                </c:pt>
                <c:pt idx="1596">
                  <c:v>42291</c:v>
                </c:pt>
                <c:pt idx="1597">
                  <c:v>42292</c:v>
                </c:pt>
                <c:pt idx="1598">
                  <c:v>42293</c:v>
                </c:pt>
                <c:pt idx="1599">
                  <c:v>42294</c:v>
                </c:pt>
                <c:pt idx="1600">
                  <c:v>42295</c:v>
                </c:pt>
                <c:pt idx="1601">
                  <c:v>42296</c:v>
                </c:pt>
                <c:pt idx="1602">
                  <c:v>42297</c:v>
                </c:pt>
                <c:pt idx="1603">
                  <c:v>42298</c:v>
                </c:pt>
                <c:pt idx="1604">
                  <c:v>42299</c:v>
                </c:pt>
                <c:pt idx="1605">
                  <c:v>42300</c:v>
                </c:pt>
                <c:pt idx="1606">
                  <c:v>42301</c:v>
                </c:pt>
                <c:pt idx="1607">
                  <c:v>42302</c:v>
                </c:pt>
                <c:pt idx="1608">
                  <c:v>42303</c:v>
                </c:pt>
                <c:pt idx="1609">
                  <c:v>42304</c:v>
                </c:pt>
                <c:pt idx="1610">
                  <c:v>42305</c:v>
                </c:pt>
                <c:pt idx="1611">
                  <c:v>42306</c:v>
                </c:pt>
                <c:pt idx="1612">
                  <c:v>42307</c:v>
                </c:pt>
                <c:pt idx="1613">
                  <c:v>42308</c:v>
                </c:pt>
                <c:pt idx="1614">
                  <c:v>42309</c:v>
                </c:pt>
                <c:pt idx="1615">
                  <c:v>42310</c:v>
                </c:pt>
                <c:pt idx="1616">
                  <c:v>42311</c:v>
                </c:pt>
                <c:pt idx="1617">
                  <c:v>42312</c:v>
                </c:pt>
                <c:pt idx="1618">
                  <c:v>42313</c:v>
                </c:pt>
                <c:pt idx="1619">
                  <c:v>42314</c:v>
                </c:pt>
                <c:pt idx="1620">
                  <c:v>42315</c:v>
                </c:pt>
                <c:pt idx="1621">
                  <c:v>42316</c:v>
                </c:pt>
                <c:pt idx="1622">
                  <c:v>42317</c:v>
                </c:pt>
                <c:pt idx="1623">
                  <c:v>42318</c:v>
                </c:pt>
                <c:pt idx="1624">
                  <c:v>42319</c:v>
                </c:pt>
                <c:pt idx="1625">
                  <c:v>42320</c:v>
                </c:pt>
                <c:pt idx="1626">
                  <c:v>42321</c:v>
                </c:pt>
                <c:pt idx="1627">
                  <c:v>42322</c:v>
                </c:pt>
                <c:pt idx="1628">
                  <c:v>42323</c:v>
                </c:pt>
                <c:pt idx="1629">
                  <c:v>42324</c:v>
                </c:pt>
                <c:pt idx="1630">
                  <c:v>42325</c:v>
                </c:pt>
                <c:pt idx="1631">
                  <c:v>42326</c:v>
                </c:pt>
                <c:pt idx="1632">
                  <c:v>42327</c:v>
                </c:pt>
                <c:pt idx="1633">
                  <c:v>42328</c:v>
                </c:pt>
                <c:pt idx="1634">
                  <c:v>42329</c:v>
                </c:pt>
                <c:pt idx="1635">
                  <c:v>42330</c:v>
                </c:pt>
                <c:pt idx="1636">
                  <c:v>42331</c:v>
                </c:pt>
                <c:pt idx="1637">
                  <c:v>42332</c:v>
                </c:pt>
                <c:pt idx="1638">
                  <c:v>42333</c:v>
                </c:pt>
                <c:pt idx="1639">
                  <c:v>42334</c:v>
                </c:pt>
                <c:pt idx="1640">
                  <c:v>42335</c:v>
                </c:pt>
                <c:pt idx="1641">
                  <c:v>42336</c:v>
                </c:pt>
                <c:pt idx="1642">
                  <c:v>42337</c:v>
                </c:pt>
                <c:pt idx="1643">
                  <c:v>42338</c:v>
                </c:pt>
                <c:pt idx="1644">
                  <c:v>42339</c:v>
                </c:pt>
                <c:pt idx="1645">
                  <c:v>42340</c:v>
                </c:pt>
                <c:pt idx="1646">
                  <c:v>42341</c:v>
                </c:pt>
                <c:pt idx="1647">
                  <c:v>42342</c:v>
                </c:pt>
                <c:pt idx="1648">
                  <c:v>42343</c:v>
                </c:pt>
                <c:pt idx="1649">
                  <c:v>42344</c:v>
                </c:pt>
                <c:pt idx="1650">
                  <c:v>42345</c:v>
                </c:pt>
                <c:pt idx="1651">
                  <c:v>42346</c:v>
                </c:pt>
                <c:pt idx="1652">
                  <c:v>42347</c:v>
                </c:pt>
                <c:pt idx="1653">
                  <c:v>42348</c:v>
                </c:pt>
                <c:pt idx="1654">
                  <c:v>42349</c:v>
                </c:pt>
                <c:pt idx="1655">
                  <c:v>42350</c:v>
                </c:pt>
                <c:pt idx="1656">
                  <c:v>42351</c:v>
                </c:pt>
                <c:pt idx="1657">
                  <c:v>42352</c:v>
                </c:pt>
                <c:pt idx="1658">
                  <c:v>42353</c:v>
                </c:pt>
                <c:pt idx="1659">
                  <c:v>42354</c:v>
                </c:pt>
                <c:pt idx="1660">
                  <c:v>42355</c:v>
                </c:pt>
                <c:pt idx="1661">
                  <c:v>42356</c:v>
                </c:pt>
                <c:pt idx="1662">
                  <c:v>42357</c:v>
                </c:pt>
                <c:pt idx="1663">
                  <c:v>42358</c:v>
                </c:pt>
                <c:pt idx="1664">
                  <c:v>42359</c:v>
                </c:pt>
                <c:pt idx="1665">
                  <c:v>42360</c:v>
                </c:pt>
                <c:pt idx="1666">
                  <c:v>42361</c:v>
                </c:pt>
                <c:pt idx="1667">
                  <c:v>42362</c:v>
                </c:pt>
                <c:pt idx="1668">
                  <c:v>42363</c:v>
                </c:pt>
                <c:pt idx="1669">
                  <c:v>42364</c:v>
                </c:pt>
                <c:pt idx="1670">
                  <c:v>42365</c:v>
                </c:pt>
                <c:pt idx="1671">
                  <c:v>42366</c:v>
                </c:pt>
                <c:pt idx="1672">
                  <c:v>42367</c:v>
                </c:pt>
                <c:pt idx="1673">
                  <c:v>42368</c:v>
                </c:pt>
                <c:pt idx="1674">
                  <c:v>42369</c:v>
                </c:pt>
                <c:pt idx="1675">
                  <c:v>42370</c:v>
                </c:pt>
                <c:pt idx="1676">
                  <c:v>42371</c:v>
                </c:pt>
                <c:pt idx="1677">
                  <c:v>42372</c:v>
                </c:pt>
                <c:pt idx="1678">
                  <c:v>42373</c:v>
                </c:pt>
                <c:pt idx="1679">
                  <c:v>42374</c:v>
                </c:pt>
                <c:pt idx="1680">
                  <c:v>42375</c:v>
                </c:pt>
                <c:pt idx="1681">
                  <c:v>42376</c:v>
                </c:pt>
                <c:pt idx="1682">
                  <c:v>42377</c:v>
                </c:pt>
                <c:pt idx="1683">
                  <c:v>42378</c:v>
                </c:pt>
                <c:pt idx="1684">
                  <c:v>42379</c:v>
                </c:pt>
                <c:pt idx="1685">
                  <c:v>42380</c:v>
                </c:pt>
                <c:pt idx="1686">
                  <c:v>42381</c:v>
                </c:pt>
                <c:pt idx="1687">
                  <c:v>42382</c:v>
                </c:pt>
                <c:pt idx="1688">
                  <c:v>42383</c:v>
                </c:pt>
                <c:pt idx="1689">
                  <c:v>42384</c:v>
                </c:pt>
                <c:pt idx="1690">
                  <c:v>42385</c:v>
                </c:pt>
                <c:pt idx="1691">
                  <c:v>42386</c:v>
                </c:pt>
                <c:pt idx="1692">
                  <c:v>42387</c:v>
                </c:pt>
                <c:pt idx="1693">
                  <c:v>42388</c:v>
                </c:pt>
                <c:pt idx="1694">
                  <c:v>42389</c:v>
                </c:pt>
                <c:pt idx="1695">
                  <c:v>42390</c:v>
                </c:pt>
                <c:pt idx="1696">
                  <c:v>42391</c:v>
                </c:pt>
                <c:pt idx="1697">
                  <c:v>42392</c:v>
                </c:pt>
                <c:pt idx="1698">
                  <c:v>42393</c:v>
                </c:pt>
                <c:pt idx="1699">
                  <c:v>42394</c:v>
                </c:pt>
                <c:pt idx="1700">
                  <c:v>42395</c:v>
                </c:pt>
                <c:pt idx="1701">
                  <c:v>42396</c:v>
                </c:pt>
                <c:pt idx="1702">
                  <c:v>42397</c:v>
                </c:pt>
                <c:pt idx="1703">
                  <c:v>42398</c:v>
                </c:pt>
                <c:pt idx="1704">
                  <c:v>42399</c:v>
                </c:pt>
                <c:pt idx="1705">
                  <c:v>42400</c:v>
                </c:pt>
                <c:pt idx="1706">
                  <c:v>42401</c:v>
                </c:pt>
                <c:pt idx="1707">
                  <c:v>42402</c:v>
                </c:pt>
                <c:pt idx="1708">
                  <c:v>42403</c:v>
                </c:pt>
                <c:pt idx="1709">
                  <c:v>42404</c:v>
                </c:pt>
                <c:pt idx="1710">
                  <c:v>42405</c:v>
                </c:pt>
                <c:pt idx="1711">
                  <c:v>42406</c:v>
                </c:pt>
                <c:pt idx="1712">
                  <c:v>42407</c:v>
                </c:pt>
                <c:pt idx="1713">
                  <c:v>42408</c:v>
                </c:pt>
                <c:pt idx="1714">
                  <c:v>42409</c:v>
                </c:pt>
                <c:pt idx="1715">
                  <c:v>42410</c:v>
                </c:pt>
                <c:pt idx="1716">
                  <c:v>42411</c:v>
                </c:pt>
                <c:pt idx="1717">
                  <c:v>42412</c:v>
                </c:pt>
                <c:pt idx="1718">
                  <c:v>42413</c:v>
                </c:pt>
                <c:pt idx="1719">
                  <c:v>42414</c:v>
                </c:pt>
                <c:pt idx="1720">
                  <c:v>42415</c:v>
                </c:pt>
                <c:pt idx="1721">
                  <c:v>42416</c:v>
                </c:pt>
                <c:pt idx="1722">
                  <c:v>42417</c:v>
                </c:pt>
                <c:pt idx="1723">
                  <c:v>42418</c:v>
                </c:pt>
                <c:pt idx="1724">
                  <c:v>42419</c:v>
                </c:pt>
                <c:pt idx="1725">
                  <c:v>42420</c:v>
                </c:pt>
                <c:pt idx="1726">
                  <c:v>42421</c:v>
                </c:pt>
                <c:pt idx="1727">
                  <c:v>42422</c:v>
                </c:pt>
                <c:pt idx="1728">
                  <c:v>42423</c:v>
                </c:pt>
                <c:pt idx="1729">
                  <c:v>42424</c:v>
                </c:pt>
                <c:pt idx="1730">
                  <c:v>42425</c:v>
                </c:pt>
                <c:pt idx="1731">
                  <c:v>42426</c:v>
                </c:pt>
                <c:pt idx="1732">
                  <c:v>42427</c:v>
                </c:pt>
                <c:pt idx="1733">
                  <c:v>42428</c:v>
                </c:pt>
                <c:pt idx="1734">
                  <c:v>42429</c:v>
                </c:pt>
                <c:pt idx="1735">
                  <c:v>42430</c:v>
                </c:pt>
                <c:pt idx="1736">
                  <c:v>42431</c:v>
                </c:pt>
                <c:pt idx="1737">
                  <c:v>42432</c:v>
                </c:pt>
                <c:pt idx="1738">
                  <c:v>42433</c:v>
                </c:pt>
                <c:pt idx="1739">
                  <c:v>42434</c:v>
                </c:pt>
                <c:pt idx="1740">
                  <c:v>42435</c:v>
                </c:pt>
                <c:pt idx="1741">
                  <c:v>42436</c:v>
                </c:pt>
                <c:pt idx="1742">
                  <c:v>42437</c:v>
                </c:pt>
                <c:pt idx="1743">
                  <c:v>42438</c:v>
                </c:pt>
                <c:pt idx="1744">
                  <c:v>42439</c:v>
                </c:pt>
                <c:pt idx="1745">
                  <c:v>42440</c:v>
                </c:pt>
                <c:pt idx="1746">
                  <c:v>42441</c:v>
                </c:pt>
                <c:pt idx="1747">
                  <c:v>42442</c:v>
                </c:pt>
                <c:pt idx="1748">
                  <c:v>42443</c:v>
                </c:pt>
                <c:pt idx="1749">
                  <c:v>42444</c:v>
                </c:pt>
                <c:pt idx="1750">
                  <c:v>42445</c:v>
                </c:pt>
                <c:pt idx="1751">
                  <c:v>42446</c:v>
                </c:pt>
                <c:pt idx="1752">
                  <c:v>42447</c:v>
                </c:pt>
                <c:pt idx="1753">
                  <c:v>42448</c:v>
                </c:pt>
                <c:pt idx="1754">
                  <c:v>42449</c:v>
                </c:pt>
                <c:pt idx="1755">
                  <c:v>42450</c:v>
                </c:pt>
                <c:pt idx="1756">
                  <c:v>42451</c:v>
                </c:pt>
                <c:pt idx="1757">
                  <c:v>42452</c:v>
                </c:pt>
                <c:pt idx="1758">
                  <c:v>42453</c:v>
                </c:pt>
                <c:pt idx="1759">
                  <c:v>42454</c:v>
                </c:pt>
                <c:pt idx="1760">
                  <c:v>42455</c:v>
                </c:pt>
                <c:pt idx="1761">
                  <c:v>42456</c:v>
                </c:pt>
                <c:pt idx="1762">
                  <c:v>42457</c:v>
                </c:pt>
                <c:pt idx="1763">
                  <c:v>42458</c:v>
                </c:pt>
                <c:pt idx="1764">
                  <c:v>42459</c:v>
                </c:pt>
                <c:pt idx="1765">
                  <c:v>42460</c:v>
                </c:pt>
                <c:pt idx="1766">
                  <c:v>42461</c:v>
                </c:pt>
                <c:pt idx="1767">
                  <c:v>42462</c:v>
                </c:pt>
                <c:pt idx="1768">
                  <c:v>42463</c:v>
                </c:pt>
                <c:pt idx="1769">
                  <c:v>42464</c:v>
                </c:pt>
                <c:pt idx="1770">
                  <c:v>42465</c:v>
                </c:pt>
                <c:pt idx="1771">
                  <c:v>42466</c:v>
                </c:pt>
                <c:pt idx="1772">
                  <c:v>42467</c:v>
                </c:pt>
                <c:pt idx="1773">
                  <c:v>42468</c:v>
                </c:pt>
                <c:pt idx="1774">
                  <c:v>42469</c:v>
                </c:pt>
                <c:pt idx="1775">
                  <c:v>42470</c:v>
                </c:pt>
                <c:pt idx="1776">
                  <c:v>42471</c:v>
                </c:pt>
                <c:pt idx="1777">
                  <c:v>42472</c:v>
                </c:pt>
                <c:pt idx="1778">
                  <c:v>42473</c:v>
                </c:pt>
                <c:pt idx="1779">
                  <c:v>42474</c:v>
                </c:pt>
                <c:pt idx="1780">
                  <c:v>42475</c:v>
                </c:pt>
                <c:pt idx="1781">
                  <c:v>42476</c:v>
                </c:pt>
                <c:pt idx="1782">
                  <c:v>42477</c:v>
                </c:pt>
                <c:pt idx="1783">
                  <c:v>42478</c:v>
                </c:pt>
                <c:pt idx="1784">
                  <c:v>42479</c:v>
                </c:pt>
                <c:pt idx="1785">
                  <c:v>42480</c:v>
                </c:pt>
                <c:pt idx="1786">
                  <c:v>42481</c:v>
                </c:pt>
                <c:pt idx="1787">
                  <c:v>42482</c:v>
                </c:pt>
                <c:pt idx="1788">
                  <c:v>42483</c:v>
                </c:pt>
                <c:pt idx="1789">
                  <c:v>42484</c:v>
                </c:pt>
                <c:pt idx="1790">
                  <c:v>42485</c:v>
                </c:pt>
                <c:pt idx="1791">
                  <c:v>42486</c:v>
                </c:pt>
                <c:pt idx="1792">
                  <c:v>42487</c:v>
                </c:pt>
                <c:pt idx="1793">
                  <c:v>42488</c:v>
                </c:pt>
                <c:pt idx="1794">
                  <c:v>42489</c:v>
                </c:pt>
                <c:pt idx="1795">
                  <c:v>42490</c:v>
                </c:pt>
                <c:pt idx="1796">
                  <c:v>42491</c:v>
                </c:pt>
                <c:pt idx="1797">
                  <c:v>42492</c:v>
                </c:pt>
                <c:pt idx="1798">
                  <c:v>42493</c:v>
                </c:pt>
                <c:pt idx="1799">
                  <c:v>42494</c:v>
                </c:pt>
                <c:pt idx="1800">
                  <c:v>42495</c:v>
                </c:pt>
                <c:pt idx="1801">
                  <c:v>42496</c:v>
                </c:pt>
                <c:pt idx="1802">
                  <c:v>42497</c:v>
                </c:pt>
                <c:pt idx="1803">
                  <c:v>42498</c:v>
                </c:pt>
                <c:pt idx="1804">
                  <c:v>42499</c:v>
                </c:pt>
                <c:pt idx="1805">
                  <c:v>42500</c:v>
                </c:pt>
                <c:pt idx="1806">
                  <c:v>42501</c:v>
                </c:pt>
                <c:pt idx="1807">
                  <c:v>42502</c:v>
                </c:pt>
                <c:pt idx="1808">
                  <c:v>42503</c:v>
                </c:pt>
                <c:pt idx="1809">
                  <c:v>42504</c:v>
                </c:pt>
                <c:pt idx="1810">
                  <c:v>42505</c:v>
                </c:pt>
                <c:pt idx="1811">
                  <c:v>42506</c:v>
                </c:pt>
                <c:pt idx="1812">
                  <c:v>42507</c:v>
                </c:pt>
                <c:pt idx="1813">
                  <c:v>42508</c:v>
                </c:pt>
                <c:pt idx="1814">
                  <c:v>42509</c:v>
                </c:pt>
                <c:pt idx="1815">
                  <c:v>42510</c:v>
                </c:pt>
                <c:pt idx="1816">
                  <c:v>42511</c:v>
                </c:pt>
                <c:pt idx="1817">
                  <c:v>42512</c:v>
                </c:pt>
                <c:pt idx="1818">
                  <c:v>42513</c:v>
                </c:pt>
                <c:pt idx="1819">
                  <c:v>42514</c:v>
                </c:pt>
                <c:pt idx="1820">
                  <c:v>42515</c:v>
                </c:pt>
                <c:pt idx="1821">
                  <c:v>42516</c:v>
                </c:pt>
                <c:pt idx="1822">
                  <c:v>42517</c:v>
                </c:pt>
                <c:pt idx="1823">
                  <c:v>42518</c:v>
                </c:pt>
                <c:pt idx="1824">
                  <c:v>42519</c:v>
                </c:pt>
                <c:pt idx="1825">
                  <c:v>42520</c:v>
                </c:pt>
                <c:pt idx="1826">
                  <c:v>42521</c:v>
                </c:pt>
                <c:pt idx="1827">
                  <c:v>42522</c:v>
                </c:pt>
                <c:pt idx="1828">
                  <c:v>42523</c:v>
                </c:pt>
                <c:pt idx="1829">
                  <c:v>42524</c:v>
                </c:pt>
                <c:pt idx="1830">
                  <c:v>42525</c:v>
                </c:pt>
                <c:pt idx="1831">
                  <c:v>42526</c:v>
                </c:pt>
                <c:pt idx="1832">
                  <c:v>42527</c:v>
                </c:pt>
                <c:pt idx="1833">
                  <c:v>42528</c:v>
                </c:pt>
                <c:pt idx="1834">
                  <c:v>42529</c:v>
                </c:pt>
                <c:pt idx="1835">
                  <c:v>42530</c:v>
                </c:pt>
                <c:pt idx="1836">
                  <c:v>42531</c:v>
                </c:pt>
                <c:pt idx="1837">
                  <c:v>42532</c:v>
                </c:pt>
                <c:pt idx="1838">
                  <c:v>42533</c:v>
                </c:pt>
                <c:pt idx="1839">
                  <c:v>42534</c:v>
                </c:pt>
                <c:pt idx="1840">
                  <c:v>42535</c:v>
                </c:pt>
                <c:pt idx="1841">
                  <c:v>42536</c:v>
                </c:pt>
                <c:pt idx="1842">
                  <c:v>42537</c:v>
                </c:pt>
                <c:pt idx="1843">
                  <c:v>42538</c:v>
                </c:pt>
                <c:pt idx="1844">
                  <c:v>42539</c:v>
                </c:pt>
                <c:pt idx="1845">
                  <c:v>42540</c:v>
                </c:pt>
                <c:pt idx="1846">
                  <c:v>42541</c:v>
                </c:pt>
                <c:pt idx="1847">
                  <c:v>42542</c:v>
                </c:pt>
                <c:pt idx="1848">
                  <c:v>42543</c:v>
                </c:pt>
                <c:pt idx="1849">
                  <c:v>42544</c:v>
                </c:pt>
                <c:pt idx="1850">
                  <c:v>42545</c:v>
                </c:pt>
                <c:pt idx="1851">
                  <c:v>42546</c:v>
                </c:pt>
                <c:pt idx="1852">
                  <c:v>42547</c:v>
                </c:pt>
                <c:pt idx="1853">
                  <c:v>42548</c:v>
                </c:pt>
                <c:pt idx="1854">
                  <c:v>42549</c:v>
                </c:pt>
                <c:pt idx="1855">
                  <c:v>42550</c:v>
                </c:pt>
                <c:pt idx="1856">
                  <c:v>42551</c:v>
                </c:pt>
                <c:pt idx="1857">
                  <c:v>42552</c:v>
                </c:pt>
                <c:pt idx="1858">
                  <c:v>42553</c:v>
                </c:pt>
                <c:pt idx="1859">
                  <c:v>42554</c:v>
                </c:pt>
                <c:pt idx="1860">
                  <c:v>42555</c:v>
                </c:pt>
                <c:pt idx="1861">
                  <c:v>42556</c:v>
                </c:pt>
                <c:pt idx="1862">
                  <c:v>42557</c:v>
                </c:pt>
                <c:pt idx="1863">
                  <c:v>42558</c:v>
                </c:pt>
                <c:pt idx="1864">
                  <c:v>42559</c:v>
                </c:pt>
                <c:pt idx="1865">
                  <c:v>42560</c:v>
                </c:pt>
                <c:pt idx="1866">
                  <c:v>42561</c:v>
                </c:pt>
                <c:pt idx="1867">
                  <c:v>42562</c:v>
                </c:pt>
                <c:pt idx="1868">
                  <c:v>42563</c:v>
                </c:pt>
                <c:pt idx="1869">
                  <c:v>42564</c:v>
                </c:pt>
                <c:pt idx="1870">
                  <c:v>42565</c:v>
                </c:pt>
                <c:pt idx="1871">
                  <c:v>42566</c:v>
                </c:pt>
                <c:pt idx="1872">
                  <c:v>42567</c:v>
                </c:pt>
                <c:pt idx="1873">
                  <c:v>42568</c:v>
                </c:pt>
                <c:pt idx="1874">
                  <c:v>42569</c:v>
                </c:pt>
                <c:pt idx="1875">
                  <c:v>42570</c:v>
                </c:pt>
                <c:pt idx="1876">
                  <c:v>42571</c:v>
                </c:pt>
                <c:pt idx="1877">
                  <c:v>42572</c:v>
                </c:pt>
                <c:pt idx="1878">
                  <c:v>42573</c:v>
                </c:pt>
                <c:pt idx="1879">
                  <c:v>42574</c:v>
                </c:pt>
                <c:pt idx="1880">
                  <c:v>42575</c:v>
                </c:pt>
                <c:pt idx="1881">
                  <c:v>42576</c:v>
                </c:pt>
                <c:pt idx="1882">
                  <c:v>42577</c:v>
                </c:pt>
                <c:pt idx="1883">
                  <c:v>42578</c:v>
                </c:pt>
                <c:pt idx="1884">
                  <c:v>42579</c:v>
                </c:pt>
                <c:pt idx="1885">
                  <c:v>42580</c:v>
                </c:pt>
                <c:pt idx="1886">
                  <c:v>42581</c:v>
                </c:pt>
                <c:pt idx="1887">
                  <c:v>42582</c:v>
                </c:pt>
                <c:pt idx="1888">
                  <c:v>42583</c:v>
                </c:pt>
                <c:pt idx="1889">
                  <c:v>42584</c:v>
                </c:pt>
                <c:pt idx="1890">
                  <c:v>42585</c:v>
                </c:pt>
                <c:pt idx="1891">
                  <c:v>42586</c:v>
                </c:pt>
                <c:pt idx="1892">
                  <c:v>42587</c:v>
                </c:pt>
                <c:pt idx="1893">
                  <c:v>42588</c:v>
                </c:pt>
                <c:pt idx="1894">
                  <c:v>42589</c:v>
                </c:pt>
                <c:pt idx="1895">
                  <c:v>42590</c:v>
                </c:pt>
                <c:pt idx="1896">
                  <c:v>42591</c:v>
                </c:pt>
                <c:pt idx="1897">
                  <c:v>42592</c:v>
                </c:pt>
                <c:pt idx="1898">
                  <c:v>42593</c:v>
                </c:pt>
                <c:pt idx="1899">
                  <c:v>42594</c:v>
                </c:pt>
                <c:pt idx="1900">
                  <c:v>42595</c:v>
                </c:pt>
                <c:pt idx="1901">
                  <c:v>42596</c:v>
                </c:pt>
                <c:pt idx="1902">
                  <c:v>42597</c:v>
                </c:pt>
                <c:pt idx="1903">
                  <c:v>42598</c:v>
                </c:pt>
                <c:pt idx="1904">
                  <c:v>42599</c:v>
                </c:pt>
                <c:pt idx="1905">
                  <c:v>42600</c:v>
                </c:pt>
                <c:pt idx="1906">
                  <c:v>42601</c:v>
                </c:pt>
                <c:pt idx="1907">
                  <c:v>42602</c:v>
                </c:pt>
                <c:pt idx="1908">
                  <c:v>42603</c:v>
                </c:pt>
                <c:pt idx="1909">
                  <c:v>42604</c:v>
                </c:pt>
                <c:pt idx="1910">
                  <c:v>42605</c:v>
                </c:pt>
                <c:pt idx="1911">
                  <c:v>42606</c:v>
                </c:pt>
                <c:pt idx="1912">
                  <c:v>42607</c:v>
                </c:pt>
                <c:pt idx="1913">
                  <c:v>42608</c:v>
                </c:pt>
                <c:pt idx="1914">
                  <c:v>42609</c:v>
                </c:pt>
                <c:pt idx="1915">
                  <c:v>42610</c:v>
                </c:pt>
                <c:pt idx="1916">
                  <c:v>42611</c:v>
                </c:pt>
                <c:pt idx="1917">
                  <c:v>42612</c:v>
                </c:pt>
                <c:pt idx="1918">
                  <c:v>42613</c:v>
                </c:pt>
                <c:pt idx="1919">
                  <c:v>42614</c:v>
                </c:pt>
                <c:pt idx="1920">
                  <c:v>42615</c:v>
                </c:pt>
                <c:pt idx="1921">
                  <c:v>42616</c:v>
                </c:pt>
                <c:pt idx="1922">
                  <c:v>42617</c:v>
                </c:pt>
                <c:pt idx="1923">
                  <c:v>42618</c:v>
                </c:pt>
                <c:pt idx="1924">
                  <c:v>42619</c:v>
                </c:pt>
                <c:pt idx="1925">
                  <c:v>42620</c:v>
                </c:pt>
                <c:pt idx="1926">
                  <c:v>42621</c:v>
                </c:pt>
                <c:pt idx="1927">
                  <c:v>42622</c:v>
                </c:pt>
                <c:pt idx="1928">
                  <c:v>42623</c:v>
                </c:pt>
                <c:pt idx="1929">
                  <c:v>42624</c:v>
                </c:pt>
                <c:pt idx="1930">
                  <c:v>42625</c:v>
                </c:pt>
                <c:pt idx="1931">
                  <c:v>42626</c:v>
                </c:pt>
                <c:pt idx="1932">
                  <c:v>42627</c:v>
                </c:pt>
                <c:pt idx="1933">
                  <c:v>42628</c:v>
                </c:pt>
                <c:pt idx="1934">
                  <c:v>42629</c:v>
                </c:pt>
                <c:pt idx="1935">
                  <c:v>42630</c:v>
                </c:pt>
                <c:pt idx="1936">
                  <c:v>42631</c:v>
                </c:pt>
                <c:pt idx="1937">
                  <c:v>42632</c:v>
                </c:pt>
                <c:pt idx="1938">
                  <c:v>42633</c:v>
                </c:pt>
                <c:pt idx="1939">
                  <c:v>42634</c:v>
                </c:pt>
                <c:pt idx="1940">
                  <c:v>42635</c:v>
                </c:pt>
                <c:pt idx="1941">
                  <c:v>42636</c:v>
                </c:pt>
                <c:pt idx="1942">
                  <c:v>42637</c:v>
                </c:pt>
                <c:pt idx="1943">
                  <c:v>42638</c:v>
                </c:pt>
                <c:pt idx="1944">
                  <c:v>42639</c:v>
                </c:pt>
                <c:pt idx="1945">
                  <c:v>42640</c:v>
                </c:pt>
                <c:pt idx="1946">
                  <c:v>42641</c:v>
                </c:pt>
                <c:pt idx="1947">
                  <c:v>42642</c:v>
                </c:pt>
                <c:pt idx="1948">
                  <c:v>42643</c:v>
                </c:pt>
                <c:pt idx="1949">
                  <c:v>42644</c:v>
                </c:pt>
                <c:pt idx="1950">
                  <c:v>42645</c:v>
                </c:pt>
                <c:pt idx="1951">
                  <c:v>42646</c:v>
                </c:pt>
                <c:pt idx="1952">
                  <c:v>42647</c:v>
                </c:pt>
                <c:pt idx="1953">
                  <c:v>42648</c:v>
                </c:pt>
                <c:pt idx="1954">
                  <c:v>42649</c:v>
                </c:pt>
                <c:pt idx="1955">
                  <c:v>42650</c:v>
                </c:pt>
                <c:pt idx="1956">
                  <c:v>42651</c:v>
                </c:pt>
                <c:pt idx="1957">
                  <c:v>42652</c:v>
                </c:pt>
                <c:pt idx="1958">
                  <c:v>42653</c:v>
                </c:pt>
                <c:pt idx="1959">
                  <c:v>42654</c:v>
                </c:pt>
                <c:pt idx="1960">
                  <c:v>42655</c:v>
                </c:pt>
                <c:pt idx="1961">
                  <c:v>42656</c:v>
                </c:pt>
                <c:pt idx="1962">
                  <c:v>42657</c:v>
                </c:pt>
                <c:pt idx="1963">
                  <c:v>42658</c:v>
                </c:pt>
                <c:pt idx="1964">
                  <c:v>42659</c:v>
                </c:pt>
                <c:pt idx="1965">
                  <c:v>42660</c:v>
                </c:pt>
                <c:pt idx="1966">
                  <c:v>42661</c:v>
                </c:pt>
                <c:pt idx="1967">
                  <c:v>42662</c:v>
                </c:pt>
                <c:pt idx="1968">
                  <c:v>42663</c:v>
                </c:pt>
                <c:pt idx="1969">
                  <c:v>42664</c:v>
                </c:pt>
                <c:pt idx="1970">
                  <c:v>42665</c:v>
                </c:pt>
                <c:pt idx="1971">
                  <c:v>42666</c:v>
                </c:pt>
                <c:pt idx="1972">
                  <c:v>42667</c:v>
                </c:pt>
                <c:pt idx="1973">
                  <c:v>42668</c:v>
                </c:pt>
                <c:pt idx="1974">
                  <c:v>42669</c:v>
                </c:pt>
                <c:pt idx="1975">
                  <c:v>42670</c:v>
                </c:pt>
                <c:pt idx="1976">
                  <c:v>42671</c:v>
                </c:pt>
                <c:pt idx="1977">
                  <c:v>42672</c:v>
                </c:pt>
                <c:pt idx="1978">
                  <c:v>42673</c:v>
                </c:pt>
                <c:pt idx="1979">
                  <c:v>42674</c:v>
                </c:pt>
                <c:pt idx="1980">
                  <c:v>42675</c:v>
                </c:pt>
                <c:pt idx="1981">
                  <c:v>42676</c:v>
                </c:pt>
                <c:pt idx="1982">
                  <c:v>42677</c:v>
                </c:pt>
                <c:pt idx="1983">
                  <c:v>42678</c:v>
                </c:pt>
                <c:pt idx="1984">
                  <c:v>42679</c:v>
                </c:pt>
                <c:pt idx="1985">
                  <c:v>42680</c:v>
                </c:pt>
                <c:pt idx="1986">
                  <c:v>42681</c:v>
                </c:pt>
                <c:pt idx="1987">
                  <c:v>42682</c:v>
                </c:pt>
                <c:pt idx="1988">
                  <c:v>42683</c:v>
                </c:pt>
                <c:pt idx="1989">
                  <c:v>42684</c:v>
                </c:pt>
                <c:pt idx="1990">
                  <c:v>42685</c:v>
                </c:pt>
                <c:pt idx="1991">
                  <c:v>42686</c:v>
                </c:pt>
                <c:pt idx="1992">
                  <c:v>42687</c:v>
                </c:pt>
                <c:pt idx="1993">
                  <c:v>42688</c:v>
                </c:pt>
                <c:pt idx="1994">
                  <c:v>42689</c:v>
                </c:pt>
                <c:pt idx="1995">
                  <c:v>42690</c:v>
                </c:pt>
                <c:pt idx="1996">
                  <c:v>42691</c:v>
                </c:pt>
                <c:pt idx="1997">
                  <c:v>42692</c:v>
                </c:pt>
                <c:pt idx="1998">
                  <c:v>42693</c:v>
                </c:pt>
                <c:pt idx="1999">
                  <c:v>42694</c:v>
                </c:pt>
                <c:pt idx="2000">
                  <c:v>42695</c:v>
                </c:pt>
                <c:pt idx="2001">
                  <c:v>42696</c:v>
                </c:pt>
                <c:pt idx="2002">
                  <c:v>42697</c:v>
                </c:pt>
                <c:pt idx="2003">
                  <c:v>42698</c:v>
                </c:pt>
                <c:pt idx="2004">
                  <c:v>42699</c:v>
                </c:pt>
                <c:pt idx="2005">
                  <c:v>42700</c:v>
                </c:pt>
                <c:pt idx="2006">
                  <c:v>42701</c:v>
                </c:pt>
                <c:pt idx="2007">
                  <c:v>42702</c:v>
                </c:pt>
                <c:pt idx="2008">
                  <c:v>42703</c:v>
                </c:pt>
                <c:pt idx="2009">
                  <c:v>42704</c:v>
                </c:pt>
                <c:pt idx="2010">
                  <c:v>42705</c:v>
                </c:pt>
                <c:pt idx="2011">
                  <c:v>42706</c:v>
                </c:pt>
                <c:pt idx="2012">
                  <c:v>42707</c:v>
                </c:pt>
                <c:pt idx="2013">
                  <c:v>42708</c:v>
                </c:pt>
                <c:pt idx="2014">
                  <c:v>42709</c:v>
                </c:pt>
                <c:pt idx="2015">
                  <c:v>42710</c:v>
                </c:pt>
                <c:pt idx="2016">
                  <c:v>42711</c:v>
                </c:pt>
                <c:pt idx="2017">
                  <c:v>42712</c:v>
                </c:pt>
                <c:pt idx="2018">
                  <c:v>42713</c:v>
                </c:pt>
                <c:pt idx="2019">
                  <c:v>42714</c:v>
                </c:pt>
                <c:pt idx="2020">
                  <c:v>42715</c:v>
                </c:pt>
                <c:pt idx="2021">
                  <c:v>42716</c:v>
                </c:pt>
                <c:pt idx="2022">
                  <c:v>42717</c:v>
                </c:pt>
                <c:pt idx="2023">
                  <c:v>42718</c:v>
                </c:pt>
                <c:pt idx="2024">
                  <c:v>42719</c:v>
                </c:pt>
                <c:pt idx="2025">
                  <c:v>42720</c:v>
                </c:pt>
                <c:pt idx="2026">
                  <c:v>42721</c:v>
                </c:pt>
                <c:pt idx="2027">
                  <c:v>42722</c:v>
                </c:pt>
                <c:pt idx="2028">
                  <c:v>42723</c:v>
                </c:pt>
                <c:pt idx="2029">
                  <c:v>42724</c:v>
                </c:pt>
                <c:pt idx="2030">
                  <c:v>42725</c:v>
                </c:pt>
                <c:pt idx="2031">
                  <c:v>42726</c:v>
                </c:pt>
                <c:pt idx="2032">
                  <c:v>42727</c:v>
                </c:pt>
                <c:pt idx="2033">
                  <c:v>42728</c:v>
                </c:pt>
                <c:pt idx="2034">
                  <c:v>42729</c:v>
                </c:pt>
                <c:pt idx="2035">
                  <c:v>42730</c:v>
                </c:pt>
                <c:pt idx="2036">
                  <c:v>42731</c:v>
                </c:pt>
                <c:pt idx="2037">
                  <c:v>42732</c:v>
                </c:pt>
                <c:pt idx="2038">
                  <c:v>42733</c:v>
                </c:pt>
                <c:pt idx="2039">
                  <c:v>42734</c:v>
                </c:pt>
                <c:pt idx="2040">
                  <c:v>42735</c:v>
                </c:pt>
                <c:pt idx="2041">
                  <c:v>42736</c:v>
                </c:pt>
                <c:pt idx="2042">
                  <c:v>42737</c:v>
                </c:pt>
                <c:pt idx="2043">
                  <c:v>42738</c:v>
                </c:pt>
                <c:pt idx="2044">
                  <c:v>42739</c:v>
                </c:pt>
                <c:pt idx="2045">
                  <c:v>42740</c:v>
                </c:pt>
                <c:pt idx="2046">
                  <c:v>42741</c:v>
                </c:pt>
                <c:pt idx="2047">
                  <c:v>42742</c:v>
                </c:pt>
                <c:pt idx="2048">
                  <c:v>42743</c:v>
                </c:pt>
                <c:pt idx="2049">
                  <c:v>42744</c:v>
                </c:pt>
                <c:pt idx="2050">
                  <c:v>42745</c:v>
                </c:pt>
                <c:pt idx="2051">
                  <c:v>42746</c:v>
                </c:pt>
                <c:pt idx="2052">
                  <c:v>42747</c:v>
                </c:pt>
                <c:pt idx="2053">
                  <c:v>42748</c:v>
                </c:pt>
                <c:pt idx="2054">
                  <c:v>42749</c:v>
                </c:pt>
                <c:pt idx="2055">
                  <c:v>42750</c:v>
                </c:pt>
                <c:pt idx="2056">
                  <c:v>42751</c:v>
                </c:pt>
                <c:pt idx="2057">
                  <c:v>42752</c:v>
                </c:pt>
                <c:pt idx="2058">
                  <c:v>42753</c:v>
                </c:pt>
                <c:pt idx="2059">
                  <c:v>42754</c:v>
                </c:pt>
                <c:pt idx="2060">
                  <c:v>42755</c:v>
                </c:pt>
                <c:pt idx="2061">
                  <c:v>42756</c:v>
                </c:pt>
                <c:pt idx="2062">
                  <c:v>42757</c:v>
                </c:pt>
                <c:pt idx="2063">
                  <c:v>42758</c:v>
                </c:pt>
                <c:pt idx="2064">
                  <c:v>42759</c:v>
                </c:pt>
                <c:pt idx="2065">
                  <c:v>42760</c:v>
                </c:pt>
                <c:pt idx="2066">
                  <c:v>42761</c:v>
                </c:pt>
                <c:pt idx="2067">
                  <c:v>42762</c:v>
                </c:pt>
                <c:pt idx="2068">
                  <c:v>42763</c:v>
                </c:pt>
                <c:pt idx="2069">
                  <c:v>42764</c:v>
                </c:pt>
                <c:pt idx="2070">
                  <c:v>42765</c:v>
                </c:pt>
                <c:pt idx="2071">
                  <c:v>42766</c:v>
                </c:pt>
                <c:pt idx="2072">
                  <c:v>42767</c:v>
                </c:pt>
                <c:pt idx="2073">
                  <c:v>42768</c:v>
                </c:pt>
                <c:pt idx="2074">
                  <c:v>42769</c:v>
                </c:pt>
                <c:pt idx="2075">
                  <c:v>42770</c:v>
                </c:pt>
                <c:pt idx="2076">
                  <c:v>42771</c:v>
                </c:pt>
                <c:pt idx="2077">
                  <c:v>42772</c:v>
                </c:pt>
                <c:pt idx="2078">
                  <c:v>42773</c:v>
                </c:pt>
                <c:pt idx="2079">
                  <c:v>42774</c:v>
                </c:pt>
                <c:pt idx="2080">
                  <c:v>42775</c:v>
                </c:pt>
                <c:pt idx="2081">
                  <c:v>42776</c:v>
                </c:pt>
                <c:pt idx="2082">
                  <c:v>42777</c:v>
                </c:pt>
                <c:pt idx="2083">
                  <c:v>42778</c:v>
                </c:pt>
                <c:pt idx="2084">
                  <c:v>42779</c:v>
                </c:pt>
                <c:pt idx="2085">
                  <c:v>42780</c:v>
                </c:pt>
                <c:pt idx="2086">
                  <c:v>42781</c:v>
                </c:pt>
                <c:pt idx="2087">
                  <c:v>42782</c:v>
                </c:pt>
                <c:pt idx="2088">
                  <c:v>42783</c:v>
                </c:pt>
                <c:pt idx="2089">
                  <c:v>42784</c:v>
                </c:pt>
                <c:pt idx="2090">
                  <c:v>42785</c:v>
                </c:pt>
                <c:pt idx="2091">
                  <c:v>42786</c:v>
                </c:pt>
                <c:pt idx="2092">
                  <c:v>42787</c:v>
                </c:pt>
                <c:pt idx="2093">
                  <c:v>42788</c:v>
                </c:pt>
                <c:pt idx="2094">
                  <c:v>42789</c:v>
                </c:pt>
                <c:pt idx="2095">
                  <c:v>42790</c:v>
                </c:pt>
                <c:pt idx="2096">
                  <c:v>42791</c:v>
                </c:pt>
                <c:pt idx="2097">
                  <c:v>42792</c:v>
                </c:pt>
                <c:pt idx="2098">
                  <c:v>42793</c:v>
                </c:pt>
                <c:pt idx="2099">
                  <c:v>42794</c:v>
                </c:pt>
                <c:pt idx="2100">
                  <c:v>42795</c:v>
                </c:pt>
                <c:pt idx="2101">
                  <c:v>42796</c:v>
                </c:pt>
                <c:pt idx="2102">
                  <c:v>42797</c:v>
                </c:pt>
                <c:pt idx="2103">
                  <c:v>42798</c:v>
                </c:pt>
                <c:pt idx="2104">
                  <c:v>42799</c:v>
                </c:pt>
                <c:pt idx="2105">
                  <c:v>42800</c:v>
                </c:pt>
                <c:pt idx="2106">
                  <c:v>42801</c:v>
                </c:pt>
                <c:pt idx="2107">
                  <c:v>42802</c:v>
                </c:pt>
                <c:pt idx="2108">
                  <c:v>42803</c:v>
                </c:pt>
                <c:pt idx="2109">
                  <c:v>42804</c:v>
                </c:pt>
                <c:pt idx="2110">
                  <c:v>42805</c:v>
                </c:pt>
                <c:pt idx="2111">
                  <c:v>42806</c:v>
                </c:pt>
                <c:pt idx="2112">
                  <c:v>42807</c:v>
                </c:pt>
                <c:pt idx="2113">
                  <c:v>42808</c:v>
                </c:pt>
                <c:pt idx="2114">
                  <c:v>42809</c:v>
                </c:pt>
                <c:pt idx="2115">
                  <c:v>42810</c:v>
                </c:pt>
                <c:pt idx="2116">
                  <c:v>42811</c:v>
                </c:pt>
                <c:pt idx="2117">
                  <c:v>42812</c:v>
                </c:pt>
                <c:pt idx="2118">
                  <c:v>42813</c:v>
                </c:pt>
                <c:pt idx="2119">
                  <c:v>42814</c:v>
                </c:pt>
                <c:pt idx="2120">
                  <c:v>42815</c:v>
                </c:pt>
                <c:pt idx="2121">
                  <c:v>42816</c:v>
                </c:pt>
                <c:pt idx="2122">
                  <c:v>42817</c:v>
                </c:pt>
                <c:pt idx="2123">
                  <c:v>42818</c:v>
                </c:pt>
                <c:pt idx="2124">
                  <c:v>42819</c:v>
                </c:pt>
                <c:pt idx="2125">
                  <c:v>42820</c:v>
                </c:pt>
                <c:pt idx="2126">
                  <c:v>42821</c:v>
                </c:pt>
                <c:pt idx="2127">
                  <c:v>42822</c:v>
                </c:pt>
                <c:pt idx="2128">
                  <c:v>42823</c:v>
                </c:pt>
                <c:pt idx="2129">
                  <c:v>42824</c:v>
                </c:pt>
                <c:pt idx="2130">
                  <c:v>42825</c:v>
                </c:pt>
                <c:pt idx="2131">
                  <c:v>42826</c:v>
                </c:pt>
                <c:pt idx="2132">
                  <c:v>42827</c:v>
                </c:pt>
                <c:pt idx="2133">
                  <c:v>42828</c:v>
                </c:pt>
                <c:pt idx="2134">
                  <c:v>42829</c:v>
                </c:pt>
                <c:pt idx="2135">
                  <c:v>42830</c:v>
                </c:pt>
                <c:pt idx="2136">
                  <c:v>42831</c:v>
                </c:pt>
                <c:pt idx="2137">
                  <c:v>42832</c:v>
                </c:pt>
                <c:pt idx="2138">
                  <c:v>42833</c:v>
                </c:pt>
                <c:pt idx="2139">
                  <c:v>42834</c:v>
                </c:pt>
                <c:pt idx="2140">
                  <c:v>42835</c:v>
                </c:pt>
                <c:pt idx="2141">
                  <c:v>42836</c:v>
                </c:pt>
                <c:pt idx="2142">
                  <c:v>42837</c:v>
                </c:pt>
                <c:pt idx="2143">
                  <c:v>42838</c:v>
                </c:pt>
                <c:pt idx="2144">
                  <c:v>42839</c:v>
                </c:pt>
                <c:pt idx="2145">
                  <c:v>42840</c:v>
                </c:pt>
                <c:pt idx="2146">
                  <c:v>42841</c:v>
                </c:pt>
                <c:pt idx="2147">
                  <c:v>42842</c:v>
                </c:pt>
                <c:pt idx="2148">
                  <c:v>42843</c:v>
                </c:pt>
                <c:pt idx="2149">
                  <c:v>42844</c:v>
                </c:pt>
                <c:pt idx="2150">
                  <c:v>42845</c:v>
                </c:pt>
                <c:pt idx="2151">
                  <c:v>42846</c:v>
                </c:pt>
                <c:pt idx="2152">
                  <c:v>42847</c:v>
                </c:pt>
                <c:pt idx="2153">
                  <c:v>42848</c:v>
                </c:pt>
                <c:pt idx="2154">
                  <c:v>42849</c:v>
                </c:pt>
                <c:pt idx="2155">
                  <c:v>42850</c:v>
                </c:pt>
                <c:pt idx="2156">
                  <c:v>42851</c:v>
                </c:pt>
                <c:pt idx="2157">
                  <c:v>42852</c:v>
                </c:pt>
                <c:pt idx="2158">
                  <c:v>42853</c:v>
                </c:pt>
                <c:pt idx="2159">
                  <c:v>42854</c:v>
                </c:pt>
                <c:pt idx="2160">
                  <c:v>42855</c:v>
                </c:pt>
                <c:pt idx="2161">
                  <c:v>42856</c:v>
                </c:pt>
                <c:pt idx="2162">
                  <c:v>42857</c:v>
                </c:pt>
                <c:pt idx="2163">
                  <c:v>42858</c:v>
                </c:pt>
                <c:pt idx="2164">
                  <c:v>42859</c:v>
                </c:pt>
                <c:pt idx="2165">
                  <c:v>42860</c:v>
                </c:pt>
                <c:pt idx="2166">
                  <c:v>42861</c:v>
                </c:pt>
                <c:pt idx="2167">
                  <c:v>42862</c:v>
                </c:pt>
                <c:pt idx="2168">
                  <c:v>42863</c:v>
                </c:pt>
                <c:pt idx="2169">
                  <c:v>42864</c:v>
                </c:pt>
                <c:pt idx="2170">
                  <c:v>42865</c:v>
                </c:pt>
                <c:pt idx="2171">
                  <c:v>42866</c:v>
                </c:pt>
                <c:pt idx="2172">
                  <c:v>42867</c:v>
                </c:pt>
                <c:pt idx="2173">
                  <c:v>42868</c:v>
                </c:pt>
                <c:pt idx="2174">
                  <c:v>42869</c:v>
                </c:pt>
                <c:pt idx="2175">
                  <c:v>42870</c:v>
                </c:pt>
                <c:pt idx="2176">
                  <c:v>42871</c:v>
                </c:pt>
                <c:pt idx="2177">
                  <c:v>42872</c:v>
                </c:pt>
                <c:pt idx="2178">
                  <c:v>42873</c:v>
                </c:pt>
                <c:pt idx="2179">
                  <c:v>42874</c:v>
                </c:pt>
                <c:pt idx="2180">
                  <c:v>42875</c:v>
                </c:pt>
                <c:pt idx="2181">
                  <c:v>42876</c:v>
                </c:pt>
                <c:pt idx="2182">
                  <c:v>42877</c:v>
                </c:pt>
                <c:pt idx="2183">
                  <c:v>42878</c:v>
                </c:pt>
                <c:pt idx="2184">
                  <c:v>42879</c:v>
                </c:pt>
                <c:pt idx="2185">
                  <c:v>42880</c:v>
                </c:pt>
                <c:pt idx="2186">
                  <c:v>42881</c:v>
                </c:pt>
                <c:pt idx="2187">
                  <c:v>42882</c:v>
                </c:pt>
                <c:pt idx="2188">
                  <c:v>42883</c:v>
                </c:pt>
                <c:pt idx="2189">
                  <c:v>42884</c:v>
                </c:pt>
                <c:pt idx="2190">
                  <c:v>42885</c:v>
                </c:pt>
                <c:pt idx="2191">
                  <c:v>42886</c:v>
                </c:pt>
                <c:pt idx="2192">
                  <c:v>42887</c:v>
                </c:pt>
                <c:pt idx="2193">
                  <c:v>42888</c:v>
                </c:pt>
                <c:pt idx="2194">
                  <c:v>42889</c:v>
                </c:pt>
                <c:pt idx="2195">
                  <c:v>42890</c:v>
                </c:pt>
                <c:pt idx="2196">
                  <c:v>42891</c:v>
                </c:pt>
                <c:pt idx="2197">
                  <c:v>42892</c:v>
                </c:pt>
                <c:pt idx="2198">
                  <c:v>42893</c:v>
                </c:pt>
                <c:pt idx="2199">
                  <c:v>42894</c:v>
                </c:pt>
                <c:pt idx="2200">
                  <c:v>42895</c:v>
                </c:pt>
                <c:pt idx="2201">
                  <c:v>42896</c:v>
                </c:pt>
                <c:pt idx="2202">
                  <c:v>42897</c:v>
                </c:pt>
                <c:pt idx="2203">
                  <c:v>42898</c:v>
                </c:pt>
                <c:pt idx="2204">
                  <c:v>42899</c:v>
                </c:pt>
                <c:pt idx="2205">
                  <c:v>42900</c:v>
                </c:pt>
                <c:pt idx="2206">
                  <c:v>42901</c:v>
                </c:pt>
                <c:pt idx="2207">
                  <c:v>42902</c:v>
                </c:pt>
                <c:pt idx="2208">
                  <c:v>42903</c:v>
                </c:pt>
                <c:pt idx="2209">
                  <c:v>42904</c:v>
                </c:pt>
                <c:pt idx="2210">
                  <c:v>42905</c:v>
                </c:pt>
                <c:pt idx="2211">
                  <c:v>42906</c:v>
                </c:pt>
                <c:pt idx="2212">
                  <c:v>42907</c:v>
                </c:pt>
                <c:pt idx="2213">
                  <c:v>42908</c:v>
                </c:pt>
                <c:pt idx="2214">
                  <c:v>42909</c:v>
                </c:pt>
                <c:pt idx="2215">
                  <c:v>42910</c:v>
                </c:pt>
                <c:pt idx="2216">
                  <c:v>42911</c:v>
                </c:pt>
                <c:pt idx="2217">
                  <c:v>42912</c:v>
                </c:pt>
                <c:pt idx="2218">
                  <c:v>42913</c:v>
                </c:pt>
                <c:pt idx="2219">
                  <c:v>42914</c:v>
                </c:pt>
                <c:pt idx="2220">
                  <c:v>42915</c:v>
                </c:pt>
                <c:pt idx="2221">
                  <c:v>42916</c:v>
                </c:pt>
                <c:pt idx="2222">
                  <c:v>42917</c:v>
                </c:pt>
                <c:pt idx="2223">
                  <c:v>42918</c:v>
                </c:pt>
                <c:pt idx="2224">
                  <c:v>42919</c:v>
                </c:pt>
                <c:pt idx="2225">
                  <c:v>42920</c:v>
                </c:pt>
                <c:pt idx="2226">
                  <c:v>42921</c:v>
                </c:pt>
                <c:pt idx="2227">
                  <c:v>42922</c:v>
                </c:pt>
                <c:pt idx="2228">
                  <c:v>42923</c:v>
                </c:pt>
                <c:pt idx="2229">
                  <c:v>42924</c:v>
                </c:pt>
                <c:pt idx="2230">
                  <c:v>42925</c:v>
                </c:pt>
                <c:pt idx="2231">
                  <c:v>42926</c:v>
                </c:pt>
                <c:pt idx="2232">
                  <c:v>42927</c:v>
                </c:pt>
                <c:pt idx="2233">
                  <c:v>42928</c:v>
                </c:pt>
                <c:pt idx="2234">
                  <c:v>42929</c:v>
                </c:pt>
                <c:pt idx="2235">
                  <c:v>42930</c:v>
                </c:pt>
                <c:pt idx="2236">
                  <c:v>42931</c:v>
                </c:pt>
                <c:pt idx="2237">
                  <c:v>42932</c:v>
                </c:pt>
                <c:pt idx="2238">
                  <c:v>42933</c:v>
                </c:pt>
                <c:pt idx="2239">
                  <c:v>42934</c:v>
                </c:pt>
                <c:pt idx="2240">
                  <c:v>42935</c:v>
                </c:pt>
                <c:pt idx="2241">
                  <c:v>42936</c:v>
                </c:pt>
                <c:pt idx="2242">
                  <c:v>42937</c:v>
                </c:pt>
                <c:pt idx="2243">
                  <c:v>42938</c:v>
                </c:pt>
                <c:pt idx="2244">
                  <c:v>42939</c:v>
                </c:pt>
                <c:pt idx="2245">
                  <c:v>42940</c:v>
                </c:pt>
                <c:pt idx="2246">
                  <c:v>42941</c:v>
                </c:pt>
                <c:pt idx="2247">
                  <c:v>42942</c:v>
                </c:pt>
                <c:pt idx="2248">
                  <c:v>42943</c:v>
                </c:pt>
                <c:pt idx="2249">
                  <c:v>42944</c:v>
                </c:pt>
                <c:pt idx="2250">
                  <c:v>42945</c:v>
                </c:pt>
                <c:pt idx="2251">
                  <c:v>42946</c:v>
                </c:pt>
                <c:pt idx="2252">
                  <c:v>42947</c:v>
                </c:pt>
                <c:pt idx="2253">
                  <c:v>42948</c:v>
                </c:pt>
                <c:pt idx="2254">
                  <c:v>42949</c:v>
                </c:pt>
                <c:pt idx="2255">
                  <c:v>42950</c:v>
                </c:pt>
                <c:pt idx="2256">
                  <c:v>42951</c:v>
                </c:pt>
                <c:pt idx="2257">
                  <c:v>42952</c:v>
                </c:pt>
                <c:pt idx="2258">
                  <c:v>42953</c:v>
                </c:pt>
                <c:pt idx="2259">
                  <c:v>42954</c:v>
                </c:pt>
                <c:pt idx="2260">
                  <c:v>42955</c:v>
                </c:pt>
                <c:pt idx="2261">
                  <c:v>42956</c:v>
                </c:pt>
                <c:pt idx="2262">
                  <c:v>42957</c:v>
                </c:pt>
                <c:pt idx="2263">
                  <c:v>42958</c:v>
                </c:pt>
                <c:pt idx="2264">
                  <c:v>42959</c:v>
                </c:pt>
                <c:pt idx="2265">
                  <c:v>42960</c:v>
                </c:pt>
                <c:pt idx="2266">
                  <c:v>42961</c:v>
                </c:pt>
                <c:pt idx="2267">
                  <c:v>42962</c:v>
                </c:pt>
                <c:pt idx="2268">
                  <c:v>42963</c:v>
                </c:pt>
                <c:pt idx="2269">
                  <c:v>42964</c:v>
                </c:pt>
                <c:pt idx="2270">
                  <c:v>42965</c:v>
                </c:pt>
                <c:pt idx="2271">
                  <c:v>42966</c:v>
                </c:pt>
                <c:pt idx="2272">
                  <c:v>42967</c:v>
                </c:pt>
                <c:pt idx="2273">
                  <c:v>42968</c:v>
                </c:pt>
                <c:pt idx="2274">
                  <c:v>42969</c:v>
                </c:pt>
                <c:pt idx="2275">
                  <c:v>42970</c:v>
                </c:pt>
                <c:pt idx="2276">
                  <c:v>42971</c:v>
                </c:pt>
                <c:pt idx="2277">
                  <c:v>42972</c:v>
                </c:pt>
                <c:pt idx="2278">
                  <c:v>42973</c:v>
                </c:pt>
                <c:pt idx="2279">
                  <c:v>42974</c:v>
                </c:pt>
                <c:pt idx="2280">
                  <c:v>42975</c:v>
                </c:pt>
                <c:pt idx="2281">
                  <c:v>42976</c:v>
                </c:pt>
                <c:pt idx="2282">
                  <c:v>42977</c:v>
                </c:pt>
                <c:pt idx="2283">
                  <c:v>42978</c:v>
                </c:pt>
                <c:pt idx="2284">
                  <c:v>42979</c:v>
                </c:pt>
                <c:pt idx="2285">
                  <c:v>42980</c:v>
                </c:pt>
                <c:pt idx="2286">
                  <c:v>42981</c:v>
                </c:pt>
                <c:pt idx="2287">
                  <c:v>42982</c:v>
                </c:pt>
                <c:pt idx="2288">
                  <c:v>42983</c:v>
                </c:pt>
                <c:pt idx="2289">
                  <c:v>42984</c:v>
                </c:pt>
                <c:pt idx="2290">
                  <c:v>42985</c:v>
                </c:pt>
                <c:pt idx="2291">
                  <c:v>42986</c:v>
                </c:pt>
                <c:pt idx="2292">
                  <c:v>42987</c:v>
                </c:pt>
                <c:pt idx="2293">
                  <c:v>42988</c:v>
                </c:pt>
                <c:pt idx="2294">
                  <c:v>42989</c:v>
                </c:pt>
                <c:pt idx="2295">
                  <c:v>42990</c:v>
                </c:pt>
                <c:pt idx="2296">
                  <c:v>42991</c:v>
                </c:pt>
                <c:pt idx="2297">
                  <c:v>42992</c:v>
                </c:pt>
                <c:pt idx="2298">
                  <c:v>42993</c:v>
                </c:pt>
                <c:pt idx="2299">
                  <c:v>42994</c:v>
                </c:pt>
                <c:pt idx="2300">
                  <c:v>42995</c:v>
                </c:pt>
                <c:pt idx="2301">
                  <c:v>42996</c:v>
                </c:pt>
                <c:pt idx="2302">
                  <c:v>42997</c:v>
                </c:pt>
                <c:pt idx="2303">
                  <c:v>42998</c:v>
                </c:pt>
                <c:pt idx="2304">
                  <c:v>42999</c:v>
                </c:pt>
                <c:pt idx="2305">
                  <c:v>43000</c:v>
                </c:pt>
                <c:pt idx="2306">
                  <c:v>43001</c:v>
                </c:pt>
                <c:pt idx="2307">
                  <c:v>43002</c:v>
                </c:pt>
                <c:pt idx="2308">
                  <c:v>43003</c:v>
                </c:pt>
                <c:pt idx="2309">
                  <c:v>43004</c:v>
                </c:pt>
                <c:pt idx="2310">
                  <c:v>43005</c:v>
                </c:pt>
                <c:pt idx="2311">
                  <c:v>43006</c:v>
                </c:pt>
                <c:pt idx="2312">
                  <c:v>43007</c:v>
                </c:pt>
                <c:pt idx="2313">
                  <c:v>43008</c:v>
                </c:pt>
                <c:pt idx="2314">
                  <c:v>43009</c:v>
                </c:pt>
                <c:pt idx="2315">
                  <c:v>43010</c:v>
                </c:pt>
                <c:pt idx="2316">
                  <c:v>43011</c:v>
                </c:pt>
                <c:pt idx="2317">
                  <c:v>43012</c:v>
                </c:pt>
                <c:pt idx="2318">
                  <c:v>43013</c:v>
                </c:pt>
                <c:pt idx="2319">
                  <c:v>43014</c:v>
                </c:pt>
                <c:pt idx="2320">
                  <c:v>43015</c:v>
                </c:pt>
                <c:pt idx="2321">
                  <c:v>43016</c:v>
                </c:pt>
                <c:pt idx="2322">
                  <c:v>43017</c:v>
                </c:pt>
                <c:pt idx="2323">
                  <c:v>43018</c:v>
                </c:pt>
                <c:pt idx="2324">
                  <c:v>43019</c:v>
                </c:pt>
                <c:pt idx="2325">
                  <c:v>43020</c:v>
                </c:pt>
                <c:pt idx="2326">
                  <c:v>43021</c:v>
                </c:pt>
                <c:pt idx="2327">
                  <c:v>43022</c:v>
                </c:pt>
                <c:pt idx="2328">
                  <c:v>43023</c:v>
                </c:pt>
                <c:pt idx="2329">
                  <c:v>43024</c:v>
                </c:pt>
                <c:pt idx="2330">
                  <c:v>43025</c:v>
                </c:pt>
                <c:pt idx="2331">
                  <c:v>43026</c:v>
                </c:pt>
                <c:pt idx="2332">
                  <c:v>43027</c:v>
                </c:pt>
                <c:pt idx="2333">
                  <c:v>43028</c:v>
                </c:pt>
                <c:pt idx="2334">
                  <c:v>43029</c:v>
                </c:pt>
                <c:pt idx="2335">
                  <c:v>43030</c:v>
                </c:pt>
                <c:pt idx="2336">
                  <c:v>43031</c:v>
                </c:pt>
                <c:pt idx="2337">
                  <c:v>43032</c:v>
                </c:pt>
                <c:pt idx="2338">
                  <c:v>43033</c:v>
                </c:pt>
                <c:pt idx="2339">
                  <c:v>43034</c:v>
                </c:pt>
                <c:pt idx="2340">
                  <c:v>43035</c:v>
                </c:pt>
                <c:pt idx="2341">
                  <c:v>43036</c:v>
                </c:pt>
                <c:pt idx="2342">
                  <c:v>43037</c:v>
                </c:pt>
                <c:pt idx="2343">
                  <c:v>43038</c:v>
                </c:pt>
                <c:pt idx="2344">
                  <c:v>43039</c:v>
                </c:pt>
                <c:pt idx="2345">
                  <c:v>43040</c:v>
                </c:pt>
                <c:pt idx="2346">
                  <c:v>43041</c:v>
                </c:pt>
                <c:pt idx="2347">
                  <c:v>43042</c:v>
                </c:pt>
                <c:pt idx="2348">
                  <c:v>43043</c:v>
                </c:pt>
                <c:pt idx="2349">
                  <c:v>43044</c:v>
                </c:pt>
                <c:pt idx="2350">
                  <c:v>43045</c:v>
                </c:pt>
                <c:pt idx="2351">
                  <c:v>43046</c:v>
                </c:pt>
                <c:pt idx="2352">
                  <c:v>43047</c:v>
                </c:pt>
                <c:pt idx="2353">
                  <c:v>43048</c:v>
                </c:pt>
                <c:pt idx="2354">
                  <c:v>43049</c:v>
                </c:pt>
                <c:pt idx="2355">
                  <c:v>43050</c:v>
                </c:pt>
                <c:pt idx="2356">
                  <c:v>43051</c:v>
                </c:pt>
                <c:pt idx="2357">
                  <c:v>43052</c:v>
                </c:pt>
                <c:pt idx="2358">
                  <c:v>43053</c:v>
                </c:pt>
                <c:pt idx="2359">
                  <c:v>43054</c:v>
                </c:pt>
                <c:pt idx="2360">
                  <c:v>43055</c:v>
                </c:pt>
                <c:pt idx="2361">
                  <c:v>43056</c:v>
                </c:pt>
                <c:pt idx="2362">
                  <c:v>43057</c:v>
                </c:pt>
                <c:pt idx="2363">
                  <c:v>43058</c:v>
                </c:pt>
                <c:pt idx="2364">
                  <c:v>43059</c:v>
                </c:pt>
                <c:pt idx="2365">
                  <c:v>43060</c:v>
                </c:pt>
                <c:pt idx="2366">
                  <c:v>43061</c:v>
                </c:pt>
                <c:pt idx="2367">
                  <c:v>43062</c:v>
                </c:pt>
                <c:pt idx="2368">
                  <c:v>43063</c:v>
                </c:pt>
                <c:pt idx="2369">
                  <c:v>43064</c:v>
                </c:pt>
                <c:pt idx="2370">
                  <c:v>43065</c:v>
                </c:pt>
                <c:pt idx="2371">
                  <c:v>43066</c:v>
                </c:pt>
                <c:pt idx="2372">
                  <c:v>43067</c:v>
                </c:pt>
                <c:pt idx="2373">
                  <c:v>43068</c:v>
                </c:pt>
                <c:pt idx="2374">
                  <c:v>43069</c:v>
                </c:pt>
                <c:pt idx="2375">
                  <c:v>43070</c:v>
                </c:pt>
                <c:pt idx="2376">
                  <c:v>43071</c:v>
                </c:pt>
                <c:pt idx="2377">
                  <c:v>43072</c:v>
                </c:pt>
                <c:pt idx="2378">
                  <c:v>43073</c:v>
                </c:pt>
                <c:pt idx="2379">
                  <c:v>43074</c:v>
                </c:pt>
                <c:pt idx="2380">
                  <c:v>43075</c:v>
                </c:pt>
                <c:pt idx="2381">
                  <c:v>43076</c:v>
                </c:pt>
                <c:pt idx="2382">
                  <c:v>43077</c:v>
                </c:pt>
                <c:pt idx="2383">
                  <c:v>43078</c:v>
                </c:pt>
                <c:pt idx="2384">
                  <c:v>43079</c:v>
                </c:pt>
                <c:pt idx="2385">
                  <c:v>43080</c:v>
                </c:pt>
                <c:pt idx="2386">
                  <c:v>43081</c:v>
                </c:pt>
                <c:pt idx="2387">
                  <c:v>43082</c:v>
                </c:pt>
                <c:pt idx="2388">
                  <c:v>43083</c:v>
                </c:pt>
                <c:pt idx="2389">
                  <c:v>43084</c:v>
                </c:pt>
                <c:pt idx="2390">
                  <c:v>43085</c:v>
                </c:pt>
                <c:pt idx="2391">
                  <c:v>43086</c:v>
                </c:pt>
                <c:pt idx="2392">
                  <c:v>43087</c:v>
                </c:pt>
                <c:pt idx="2393">
                  <c:v>43088</c:v>
                </c:pt>
                <c:pt idx="2394">
                  <c:v>43089</c:v>
                </c:pt>
                <c:pt idx="2395">
                  <c:v>43090</c:v>
                </c:pt>
                <c:pt idx="2396">
                  <c:v>43091</c:v>
                </c:pt>
                <c:pt idx="2397">
                  <c:v>43092</c:v>
                </c:pt>
                <c:pt idx="2398">
                  <c:v>43093</c:v>
                </c:pt>
                <c:pt idx="2399">
                  <c:v>43094</c:v>
                </c:pt>
                <c:pt idx="2400">
                  <c:v>43095</c:v>
                </c:pt>
                <c:pt idx="2401">
                  <c:v>43096</c:v>
                </c:pt>
                <c:pt idx="2402">
                  <c:v>43097</c:v>
                </c:pt>
                <c:pt idx="2403">
                  <c:v>43098</c:v>
                </c:pt>
                <c:pt idx="2404">
                  <c:v>43099</c:v>
                </c:pt>
                <c:pt idx="2405">
                  <c:v>43100</c:v>
                </c:pt>
                <c:pt idx="2406">
                  <c:v>43101</c:v>
                </c:pt>
                <c:pt idx="2407">
                  <c:v>43102</c:v>
                </c:pt>
                <c:pt idx="2408">
                  <c:v>43103</c:v>
                </c:pt>
                <c:pt idx="2409">
                  <c:v>43104</c:v>
                </c:pt>
                <c:pt idx="2410">
                  <c:v>43105</c:v>
                </c:pt>
                <c:pt idx="2411">
                  <c:v>43106</c:v>
                </c:pt>
                <c:pt idx="2412">
                  <c:v>43107</c:v>
                </c:pt>
                <c:pt idx="2413">
                  <c:v>43108</c:v>
                </c:pt>
                <c:pt idx="2414">
                  <c:v>43109</c:v>
                </c:pt>
                <c:pt idx="2415">
                  <c:v>43110</c:v>
                </c:pt>
                <c:pt idx="2416">
                  <c:v>43111</c:v>
                </c:pt>
                <c:pt idx="2417">
                  <c:v>43112</c:v>
                </c:pt>
                <c:pt idx="2418">
                  <c:v>43113</c:v>
                </c:pt>
                <c:pt idx="2419">
                  <c:v>43114</c:v>
                </c:pt>
                <c:pt idx="2420">
                  <c:v>43115</c:v>
                </c:pt>
                <c:pt idx="2421">
                  <c:v>43116</c:v>
                </c:pt>
                <c:pt idx="2422">
                  <c:v>43117</c:v>
                </c:pt>
                <c:pt idx="2423">
                  <c:v>43118</c:v>
                </c:pt>
                <c:pt idx="2424">
                  <c:v>43119</c:v>
                </c:pt>
                <c:pt idx="2425">
                  <c:v>43120</c:v>
                </c:pt>
                <c:pt idx="2426">
                  <c:v>43121</c:v>
                </c:pt>
                <c:pt idx="2427">
                  <c:v>43122</c:v>
                </c:pt>
                <c:pt idx="2428">
                  <c:v>43123</c:v>
                </c:pt>
                <c:pt idx="2429">
                  <c:v>43124</c:v>
                </c:pt>
                <c:pt idx="2430">
                  <c:v>43125</c:v>
                </c:pt>
                <c:pt idx="2431">
                  <c:v>43126</c:v>
                </c:pt>
                <c:pt idx="2432">
                  <c:v>43127</c:v>
                </c:pt>
                <c:pt idx="2433">
                  <c:v>43128</c:v>
                </c:pt>
                <c:pt idx="2434">
                  <c:v>43129</c:v>
                </c:pt>
                <c:pt idx="2435">
                  <c:v>43130</c:v>
                </c:pt>
                <c:pt idx="2436">
                  <c:v>43131</c:v>
                </c:pt>
                <c:pt idx="2437">
                  <c:v>43132</c:v>
                </c:pt>
                <c:pt idx="2438">
                  <c:v>43133</c:v>
                </c:pt>
                <c:pt idx="2439">
                  <c:v>43134</c:v>
                </c:pt>
                <c:pt idx="2440">
                  <c:v>43135</c:v>
                </c:pt>
                <c:pt idx="2441">
                  <c:v>43136</c:v>
                </c:pt>
                <c:pt idx="2442">
                  <c:v>43137</c:v>
                </c:pt>
                <c:pt idx="2443">
                  <c:v>43138</c:v>
                </c:pt>
                <c:pt idx="2444">
                  <c:v>43139</c:v>
                </c:pt>
                <c:pt idx="2445">
                  <c:v>43140</c:v>
                </c:pt>
                <c:pt idx="2446">
                  <c:v>43141</c:v>
                </c:pt>
                <c:pt idx="2447">
                  <c:v>43142</c:v>
                </c:pt>
                <c:pt idx="2448">
                  <c:v>43143</c:v>
                </c:pt>
                <c:pt idx="2449">
                  <c:v>43144</c:v>
                </c:pt>
                <c:pt idx="2450">
                  <c:v>43145</c:v>
                </c:pt>
                <c:pt idx="2451">
                  <c:v>43146</c:v>
                </c:pt>
                <c:pt idx="2452">
                  <c:v>43147</c:v>
                </c:pt>
                <c:pt idx="2453">
                  <c:v>43148</c:v>
                </c:pt>
                <c:pt idx="2454">
                  <c:v>43149</c:v>
                </c:pt>
                <c:pt idx="2455">
                  <c:v>43150</c:v>
                </c:pt>
                <c:pt idx="2456">
                  <c:v>43151</c:v>
                </c:pt>
                <c:pt idx="2457">
                  <c:v>43152</c:v>
                </c:pt>
                <c:pt idx="2458">
                  <c:v>43153</c:v>
                </c:pt>
                <c:pt idx="2459">
                  <c:v>43154</c:v>
                </c:pt>
                <c:pt idx="2460">
                  <c:v>43155</c:v>
                </c:pt>
                <c:pt idx="2461">
                  <c:v>43156</c:v>
                </c:pt>
                <c:pt idx="2462">
                  <c:v>43157</c:v>
                </c:pt>
                <c:pt idx="2463">
                  <c:v>43158</c:v>
                </c:pt>
                <c:pt idx="2464">
                  <c:v>43159</c:v>
                </c:pt>
                <c:pt idx="2465">
                  <c:v>43160</c:v>
                </c:pt>
                <c:pt idx="2466">
                  <c:v>43161</c:v>
                </c:pt>
                <c:pt idx="2467">
                  <c:v>43162</c:v>
                </c:pt>
                <c:pt idx="2468">
                  <c:v>43163</c:v>
                </c:pt>
                <c:pt idx="2469">
                  <c:v>43164</c:v>
                </c:pt>
                <c:pt idx="2470">
                  <c:v>43165</c:v>
                </c:pt>
                <c:pt idx="2471">
                  <c:v>43166</c:v>
                </c:pt>
                <c:pt idx="2472">
                  <c:v>43167</c:v>
                </c:pt>
                <c:pt idx="2473">
                  <c:v>43168</c:v>
                </c:pt>
                <c:pt idx="2474">
                  <c:v>43169</c:v>
                </c:pt>
                <c:pt idx="2475">
                  <c:v>43170</c:v>
                </c:pt>
                <c:pt idx="2476">
                  <c:v>43171</c:v>
                </c:pt>
                <c:pt idx="2477">
                  <c:v>43172</c:v>
                </c:pt>
                <c:pt idx="2478">
                  <c:v>43173</c:v>
                </c:pt>
                <c:pt idx="2479">
                  <c:v>43174</c:v>
                </c:pt>
                <c:pt idx="2480">
                  <c:v>43175</c:v>
                </c:pt>
                <c:pt idx="2481">
                  <c:v>43176</c:v>
                </c:pt>
                <c:pt idx="2482">
                  <c:v>43177</c:v>
                </c:pt>
                <c:pt idx="2483">
                  <c:v>43178</c:v>
                </c:pt>
                <c:pt idx="2484">
                  <c:v>43179</c:v>
                </c:pt>
                <c:pt idx="2485">
                  <c:v>43180</c:v>
                </c:pt>
                <c:pt idx="2486">
                  <c:v>43181</c:v>
                </c:pt>
                <c:pt idx="2487">
                  <c:v>43182</c:v>
                </c:pt>
                <c:pt idx="2488">
                  <c:v>43183</c:v>
                </c:pt>
                <c:pt idx="2489">
                  <c:v>43184</c:v>
                </c:pt>
                <c:pt idx="2490">
                  <c:v>43185</c:v>
                </c:pt>
                <c:pt idx="2491">
                  <c:v>43186</c:v>
                </c:pt>
                <c:pt idx="2492">
                  <c:v>43187</c:v>
                </c:pt>
                <c:pt idx="2493">
                  <c:v>43188</c:v>
                </c:pt>
                <c:pt idx="2494">
                  <c:v>43189</c:v>
                </c:pt>
                <c:pt idx="2495">
                  <c:v>43190</c:v>
                </c:pt>
                <c:pt idx="2496">
                  <c:v>43191</c:v>
                </c:pt>
                <c:pt idx="2497">
                  <c:v>43192</c:v>
                </c:pt>
                <c:pt idx="2498">
                  <c:v>43193</c:v>
                </c:pt>
                <c:pt idx="2499">
                  <c:v>43194</c:v>
                </c:pt>
                <c:pt idx="2500">
                  <c:v>43195</c:v>
                </c:pt>
                <c:pt idx="2501">
                  <c:v>43196</c:v>
                </c:pt>
                <c:pt idx="2502">
                  <c:v>43197</c:v>
                </c:pt>
                <c:pt idx="2503">
                  <c:v>43198</c:v>
                </c:pt>
                <c:pt idx="2504">
                  <c:v>43199</c:v>
                </c:pt>
                <c:pt idx="2505">
                  <c:v>43200</c:v>
                </c:pt>
                <c:pt idx="2506">
                  <c:v>43201</c:v>
                </c:pt>
                <c:pt idx="2507">
                  <c:v>43202</c:v>
                </c:pt>
                <c:pt idx="2508">
                  <c:v>43203</c:v>
                </c:pt>
                <c:pt idx="2509">
                  <c:v>43204</c:v>
                </c:pt>
                <c:pt idx="2510">
                  <c:v>43205</c:v>
                </c:pt>
                <c:pt idx="2511">
                  <c:v>43206</c:v>
                </c:pt>
                <c:pt idx="2512">
                  <c:v>43207</c:v>
                </c:pt>
                <c:pt idx="2513">
                  <c:v>43208</c:v>
                </c:pt>
                <c:pt idx="2514">
                  <c:v>43209</c:v>
                </c:pt>
                <c:pt idx="2515">
                  <c:v>43210</c:v>
                </c:pt>
                <c:pt idx="2516">
                  <c:v>43211</c:v>
                </c:pt>
                <c:pt idx="2517">
                  <c:v>43212</c:v>
                </c:pt>
                <c:pt idx="2518">
                  <c:v>43213</c:v>
                </c:pt>
                <c:pt idx="2519">
                  <c:v>43214</c:v>
                </c:pt>
                <c:pt idx="2520">
                  <c:v>43215</c:v>
                </c:pt>
                <c:pt idx="2521">
                  <c:v>43216</c:v>
                </c:pt>
                <c:pt idx="2522">
                  <c:v>43217</c:v>
                </c:pt>
                <c:pt idx="2523">
                  <c:v>43218</c:v>
                </c:pt>
                <c:pt idx="2524">
                  <c:v>43219</c:v>
                </c:pt>
                <c:pt idx="2525">
                  <c:v>43220</c:v>
                </c:pt>
                <c:pt idx="2526">
                  <c:v>43221</c:v>
                </c:pt>
                <c:pt idx="2527">
                  <c:v>43222</c:v>
                </c:pt>
                <c:pt idx="2528">
                  <c:v>43223</c:v>
                </c:pt>
                <c:pt idx="2529">
                  <c:v>43224</c:v>
                </c:pt>
                <c:pt idx="2530">
                  <c:v>43225</c:v>
                </c:pt>
                <c:pt idx="2531">
                  <c:v>43226</c:v>
                </c:pt>
                <c:pt idx="2532">
                  <c:v>43227</c:v>
                </c:pt>
                <c:pt idx="2533">
                  <c:v>43228</c:v>
                </c:pt>
                <c:pt idx="2534">
                  <c:v>43229</c:v>
                </c:pt>
                <c:pt idx="2535">
                  <c:v>43230</c:v>
                </c:pt>
                <c:pt idx="2536">
                  <c:v>43231</c:v>
                </c:pt>
                <c:pt idx="2537">
                  <c:v>43232</c:v>
                </c:pt>
                <c:pt idx="2538">
                  <c:v>43233</c:v>
                </c:pt>
                <c:pt idx="2539">
                  <c:v>43234</c:v>
                </c:pt>
                <c:pt idx="2540">
                  <c:v>43235</c:v>
                </c:pt>
                <c:pt idx="2541">
                  <c:v>43236</c:v>
                </c:pt>
                <c:pt idx="2542">
                  <c:v>43237</c:v>
                </c:pt>
                <c:pt idx="2543">
                  <c:v>43238</c:v>
                </c:pt>
                <c:pt idx="2544">
                  <c:v>43239</c:v>
                </c:pt>
                <c:pt idx="2545">
                  <c:v>43240</c:v>
                </c:pt>
                <c:pt idx="2546">
                  <c:v>43241</c:v>
                </c:pt>
                <c:pt idx="2547">
                  <c:v>43242</c:v>
                </c:pt>
                <c:pt idx="2548">
                  <c:v>43243</c:v>
                </c:pt>
                <c:pt idx="2549">
                  <c:v>43244</c:v>
                </c:pt>
                <c:pt idx="2550">
                  <c:v>43245</c:v>
                </c:pt>
                <c:pt idx="2551">
                  <c:v>43246</c:v>
                </c:pt>
                <c:pt idx="2552">
                  <c:v>43247</c:v>
                </c:pt>
                <c:pt idx="2553">
                  <c:v>43248</c:v>
                </c:pt>
                <c:pt idx="2554">
                  <c:v>43249</c:v>
                </c:pt>
                <c:pt idx="2555">
                  <c:v>43250</c:v>
                </c:pt>
                <c:pt idx="2556">
                  <c:v>43251</c:v>
                </c:pt>
                <c:pt idx="2557">
                  <c:v>43252</c:v>
                </c:pt>
                <c:pt idx="2558">
                  <c:v>43253</c:v>
                </c:pt>
                <c:pt idx="2559">
                  <c:v>43254</c:v>
                </c:pt>
                <c:pt idx="2560">
                  <c:v>43255</c:v>
                </c:pt>
                <c:pt idx="2561">
                  <c:v>43256</c:v>
                </c:pt>
                <c:pt idx="2562">
                  <c:v>43257</c:v>
                </c:pt>
                <c:pt idx="2563">
                  <c:v>43258</c:v>
                </c:pt>
                <c:pt idx="2564">
                  <c:v>43259</c:v>
                </c:pt>
                <c:pt idx="2565">
                  <c:v>43260</c:v>
                </c:pt>
                <c:pt idx="2566">
                  <c:v>43261</c:v>
                </c:pt>
                <c:pt idx="2567">
                  <c:v>43262</c:v>
                </c:pt>
                <c:pt idx="2568">
                  <c:v>43263</c:v>
                </c:pt>
                <c:pt idx="2569">
                  <c:v>43264</c:v>
                </c:pt>
                <c:pt idx="2570">
                  <c:v>43265</c:v>
                </c:pt>
                <c:pt idx="2571">
                  <c:v>43266</c:v>
                </c:pt>
                <c:pt idx="2572">
                  <c:v>43267</c:v>
                </c:pt>
                <c:pt idx="2573">
                  <c:v>43268</c:v>
                </c:pt>
                <c:pt idx="2574">
                  <c:v>43269</c:v>
                </c:pt>
                <c:pt idx="2575">
                  <c:v>43270</c:v>
                </c:pt>
                <c:pt idx="2576">
                  <c:v>43271</c:v>
                </c:pt>
                <c:pt idx="2577">
                  <c:v>43272</c:v>
                </c:pt>
                <c:pt idx="2578">
                  <c:v>43273</c:v>
                </c:pt>
                <c:pt idx="2579">
                  <c:v>43274</c:v>
                </c:pt>
                <c:pt idx="2580">
                  <c:v>43275</c:v>
                </c:pt>
                <c:pt idx="2581">
                  <c:v>43276</c:v>
                </c:pt>
                <c:pt idx="2582">
                  <c:v>43277</c:v>
                </c:pt>
                <c:pt idx="2583">
                  <c:v>43278</c:v>
                </c:pt>
                <c:pt idx="2584">
                  <c:v>43279</c:v>
                </c:pt>
                <c:pt idx="2585">
                  <c:v>43280</c:v>
                </c:pt>
                <c:pt idx="2586">
                  <c:v>43281</c:v>
                </c:pt>
                <c:pt idx="2587">
                  <c:v>43282</c:v>
                </c:pt>
                <c:pt idx="2588">
                  <c:v>43283</c:v>
                </c:pt>
                <c:pt idx="2589">
                  <c:v>43284</c:v>
                </c:pt>
                <c:pt idx="2590">
                  <c:v>43285</c:v>
                </c:pt>
                <c:pt idx="2591">
                  <c:v>43286</c:v>
                </c:pt>
                <c:pt idx="2592">
                  <c:v>43287</c:v>
                </c:pt>
                <c:pt idx="2593">
                  <c:v>43288</c:v>
                </c:pt>
                <c:pt idx="2594">
                  <c:v>43289</c:v>
                </c:pt>
                <c:pt idx="2595">
                  <c:v>43290</c:v>
                </c:pt>
                <c:pt idx="2596">
                  <c:v>43291</c:v>
                </c:pt>
                <c:pt idx="2597">
                  <c:v>43292</c:v>
                </c:pt>
                <c:pt idx="2598">
                  <c:v>43293</c:v>
                </c:pt>
                <c:pt idx="2599">
                  <c:v>43294</c:v>
                </c:pt>
                <c:pt idx="2600">
                  <c:v>43295</c:v>
                </c:pt>
                <c:pt idx="2601">
                  <c:v>43296</c:v>
                </c:pt>
                <c:pt idx="2602">
                  <c:v>43297</c:v>
                </c:pt>
                <c:pt idx="2603">
                  <c:v>43298</c:v>
                </c:pt>
                <c:pt idx="2604">
                  <c:v>43299</c:v>
                </c:pt>
                <c:pt idx="2605">
                  <c:v>43300</c:v>
                </c:pt>
                <c:pt idx="2606">
                  <c:v>43301</c:v>
                </c:pt>
                <c:pt idx="2607">
                  <c:v>43302</c:v>
                </c:pt>
                <c:pt idx="2608">
                  <c:v>43303</c:v>
                </c:pt>
                <c:pt idx="2609">
                  <c:v>43304</c:v>
                </c:pt>
                <c:pt idx="2610">
                  <c:v>43305</c:v>
                </c:pt>
                <c:pt idx="2611">
                  <c:v>43306</c:v>
                </c:pt>
                <c:pt idx="2612">
                  <c:v>43307</c:v>
                </c:pt>
                <c:pt idx="2613">
                  <c:v>43308</c:v>
                </c:pt>
                <c:pt idx="2614">
                  <c:v>43309</c:v>
                </c:pt>
                <c:pt idx="2615">
                  <c:v>43310</c:v>
                </c:pt>
                <c:pt idx="2616">
                  <c:v>43311</c:v>
                </c:pt>
                <c:pt idx="2617">
                  <c:v>43312</c:v>
                </c:pt>
                <c:pt idx="2618">
                  <c:v>43313</c:v>
                </c:pt>
                <c:pt idx="2619">
                  <c:v>43314</c:v>
                </c:pt>
                <c:pt idx="2620">
                  <c:v>43315</c:v>
                </c:pt>
                <c:pt idx="2621">
                  <c:v>43316</c:v>
                </c:pt>
                <c:pt idx="2622">
                  <c:v>43317</c:v>
                </c:pt>
                <c:pt idx="2623">
                  <c:v>43318</c:v>
                </c:pt>
                <c:pt idx="2624">
                  <c:v>43319</c:v>
                </c:pt>
                <c:pt idx="2625">
                  <c:v>43320</c:v>
                </c:pt>
                <c:pt idx="2626">
                  <c:v>43321</c:v>
                </c:pt>
                <c:pt idx="2627">
                  <c:v>43322</c:v>
                </c:pt>
                <c:pt idx="2628">
                  <c:v>43323</c:v>
                </c:pt>
                <c:pt idx="2629">
                  <c:v>43324</c:v>
                </c:pt>
                <c:pt idx="2630">
                  <c:v>43325</c:v>
                </c:pt>
                <c:pt idx="2631">
                  <c:v>43326</c:v>
                </c:pt>
                <c:pt idx="2632">
                  <c:v>43327</c:v>
                </c:pt>
                <c:pt idx="2633">
                  <c:v>43328</c:v>
                </c:pt>
                <c:pt idx="2634">
                  <c:v>43329</c:v>
                </c:pt>
                <c:pt idx="2635">
                  <c:v>43330</c:v>
                </c:pt>
                <c:pt idx="2636">
                  <c:v>43331</c:v>
                </c:pt>
                <c:pt idx="2637">
                  <c:v>43332</c:v>
                </c:pt>
                <c:pt idx="2638">
                  <c:v>43333</c:v>
                </c:pt>
                <c:pt idx="2639">
                  <c:v>43334</c:v>
                </c:pt>
                <c:pt idx="2640">
                  <c:v>43335</c:v>
                </c:pt>
                <c:pt idx="2641">
                  <c:v>43336</c:v>
                </c:pt>
                <c:pt idx="2642">
                  <c:v>43337</c:v>
                </c:pt>
                <c:pt idx="2643">
                  <c:v>43338</c:v>
                </c:pt>
                <c:pt idx="2644">
                  <c:v>43339</c:v>
                </c:pt>
                <c:pt idx="2645">
                  <c:v>43340</c:v>
                </c:pt>
                <c:pt idx="2646">
                  <c:v>43341</c:v>
                </c:pt>
                <c:pt idx="2647">
                  <c:v>43342</c:v>
                </c:pt>
                <c:pt idx="2648">
                  <c:v>43343</c:v>
                </c:pt>
                <c:pt idx="2649">
                  <c:v>43344</c:v>
                </c:pt>
                <c:pt idx="2650">
                  <c:v>43345</c:v>
                </c:pt>
                <c:pt idx="2651">
                  <c:v>43346</c:v>
                </c:pt>
                <c:pt idx="2652">
                  <c:v>43347</c:v>
                </c:pt>
                <c:pt idx="2653">
                  <c:v>43348</c:v>
                </c:pt>
                <c:pt idx="2654">
                  <c:v>43349</c:v>
                </c:pt>
                <c:pt idx="2655">
                  <c:v>43350</c:v>
                </c:pt>
                <c:pt idx="2656">
                  <c:v>43351</c:v>
                </c:pt>
                <c:pt idx="2657">
                  <c:v>43352</c:v>
                </c:pt>
                <c:pt idx="2658">
                  <c:v>43353</c:v>
                </c:pt>
                <c:pt idx="2659">
                  <c:v>43354</c:v>
                </c:pt>
                <c:pt idx="2660">
                  <c:v>43355</c:v>
                </c:pt>
                <c:pt idx="2661">
                  <c:v>43356</c:v>
                </c:pt>
                <c:pt idx="2662">
                  <c:v>43357</c:v>
                </c:pt>
                <c:pt idx="2663">
                  <c:v>43358</c:v>
                </c:pt>
                <c:pt idx="2664">
                  <c:v>43359</c:v>
                </c:pt>
                <c:pt idx="2665">
                  <c:v>43360</c:v>
                </c:pt>
                <c:pt idx="2666">
                  <c:v>43361</c:v>
                </c:pt>
                <c:pt idx="2667">
                  <c:v>43362</c:v>
                </c:pt>
                <c:pt idx="2668">
                  <c:v>43363</c:v>
                </c:pt>
                <c:pt idx="2669">
                  <c:v>43364</c:v>
                </c:pt>
                <c:pt idx="2670">
                  <c:v>43365</c:v>
                </c:pt>
                <c:pt idx="2671">
                  <c:v>43366</c:v>
                </c:pt>
                <c:pt idx="2672">
                  <c:v>43367</c:v>
                </c:pt>
                <c:pt idx="2673">
                  <c:v>43368</c:v>
                </c:pt>
                <c:pt idx="2674">
                  <c:v>43369</c:v>
                </c:pt>
                <c:pt idx="2675">
                  <c:v>43370</c:v>
                </c:pt>
                <c:pt idx="2676">
                  <c:v>43371</c:v>
                </c:pt>
                <c:pt idx="2677">
                  <c:v>43372</c:v>
                </c:pt>
                <c:pt idx="2678">
                  <c:v>43373</c:v>
                </c:pt>
                <c:pt idx="2679">
                  <c:v>43374</c:v>
                </c:pt>
                <c:pt idx="2680">
                  <c:v>43375</c:v>
                </c:pt>
                <c:pt idx="2681">
                  <c:v>43376</c:v>
                </c:pt>
                <c:pt idx="2682">
                  <c:v>43377</c:v>
                </c:pt>
                <c:pt idx="2683">
                  <c:v>43378</c:v>
                </c:pt>
                <c:pt idx="2684">
                  <c:v>43379</c:v>
                </c:pt>
                <c:pt idx="2685">
                  <c:v>43380</c:v>
                </c:pt>
                <c:pt idx="2686">
                  <c:v>43381</c:v>
                </c:pt>
                <c:pt idx="2687">
                  <c:v>43382</c:v>
                </c:pt>
                <c:pt idx="2688">
                  <c:v>43383</c:v>
                </c:pt>
                <c:pt idx="2689">
                  <c:v>43384</c:v>
                </c:pt>
                <c:pt idx="2690">
                  <c:v>43385</c:v>
                </c:pt>
                <c:pt idx="2691">
                  <c:v>43386</c:v>
                </c:pt>
                <c:pt idx="2692">
                  <c:v>43387</c:v>
                </c:pt>
                <c:pt idx="2693">
                  <c:v>43388</c:v>
                </c:pt>
                <c:pt idx="2694">
                  <c:v>43389</c:v>
                </c:pt>
                <c:pt idx="2695">
                  <c:v>43390</c:v>
                </c:pt>
                <c:pt idx="2696">
                  <c:v>43391</c:v>
                </c:pt>
                <c:pt idx="2697">
                  <c:v>43392</c:v>
                </c:pt>
                <c:pt idx="2698">
                  <c:v>43393</c:v>
                </c:pt>
                <c:pt idx="2699">
                  <c:v>43394</c:v>
                </c:pt>
                <c:pt idx="2700">
                  <c:v>43395</c:v>
                </c:pt>
                <c:pt idx="2701">
                  <c:v>43396</c:v>
                </c:pt>
                <c:pt idx="2702">
                  <c:v>43397</c:v>
                </c:pt>
                <c:pt idx="2703">
                  <c:v>43398</c:v>
                </c:pt>
                <c:pt idx="2704">
                  <c:v>43399</c:v>
                </c:pt>
                <c:pt idx="2705">
                  <c:v>43400</c:v>
                </c:pt>
                <c:pt idx="2706">
                  <c:v>43401</c:v>
                </c:pt>
                <c:pt idx="2707">
                  <c:v>43402</c:v>
                </c:pt>
                <c:pt idx="2708">
                  <c:v>43403</c:v>
                </c:pt>
                <c:pt idx="2709">
                  <c:v>43404</c:v>
                </c:pt>
                <c:pt idx="2710">
                  <c:v>43405</c:v>
                </c:pt>
                <c:pt idx="2711">
                  <c:v>43406</c:v>
                </c:pt>
                <c:pt idx="2712">
                  <c:v>43407</c:v>
                </c:pt>
                <c:pt idx="2713">
                  <c:v>43408</c:v>
                </c:pt>
                <c:pt idx="2714">
                  <c:v>43409</c:v>
                </c:pt>
                <c:pt idx="2715">
                  <c:v>43410</c:v>
                </c:pt>
                <c:pt idx="2716">
                  <c:v>43411</c:v>
                </c:pt>
                <c:pt idx="2717">
                  <c:v>43412</c:v>
                </c:pt>
                <c:pt idx="2718">
                  <c:v>43413</c:v>
                </c:pt>
                <c:pt idx="2719">
                  <c:v>43414</c:v>
                </c:pt>
                <c:pt idx="2720">
                  <c:v>43415</c:v>
                </c:pt>
                <c:pt idx="2721">
                  <c:v>43416</c:v>
                </c:pt>
                <c:pt idx="2722">
                  <c:v>43417</c:v>
                </c:pt>
                <c:pt idx="2723">
                  <c:v>43418</c:v>
                </c:pt>
                <c:pt idx="2724">
                  <c:v>43419</c:v>
                </c:pt>
                <c:pt idx="2725">
                  <c:v>43420</c:v>
                </c:pt>
                <c:pt idx="2726">
                  <c:v>43421</c:v>
                </c:pt>
                <c:pt idx="2727">
                  <c:v>43422</c:v>
                </c:pt>
                <c:pt idx="2728">
                  <c:v>43423</c:v>
                </c:pt>
                <c:pt idx="2729">
                  <c:v>43424</c:v>
                </c:pt>
                <c:pt idx="2730">
                  <c:v>43425</c:v>
                </c:pt>
                <c:pt idx="2731">
                  <c:v>43426</c:v>
                </c:pt>
                <c:pt idx="2732">
                  <c:v>43427</c:v>
                </c:pt>
                <c:pt idx="2733">
                  <c:v>43428</c:v>
                </c:pt>
                <c:pt idx="2734">
                  <c:v>43429</c:v>
                </c:pt>
                <c:pt idx="2735">
                  <c:v>43430</c:v>
                </c:pt>
                <c:pt idx="2736">
                  <c:v>43431</c:v>
                </c:pt>
                <c:pt idx="2737">
                  <c:v>43432</c:v>
                </c:pt>
                <c:pt idx="2738">
                  <c:v>43433</c:v>
                </c:pt>
                <c:pt idx="2739">
                  <c:v>43434</c:v>
                </c:pt>
                <c:pt idx="2740">
                  <c:v>43435</c:v>
                </c:pt>
                <c:pt idx="2741">
                  <c:v>43436</c:v>
                </c:pt>
                <c:pt idx="2742">
                  <c:v>43437</c:v>
                </c:pt>
                <c:pt idx="2743">
                  <c:v>43438</c:v>
                </c:pt>
                <c:pt idx="2744">
                  <c:v>43439</c:v>
                </c:pt>
                <c:pt idx="2745">
                  <c:v>43440</c:v>
                </c:pt>
                <c:pt idx="2746">
                  <c:v>43441</c:v>
                </c:pt>
                <c:pt idx="2747">
                  <c:v>43442</c:v>
                </c:pt>
                <c:pt idx="2748">
                  <c:v>43443</c:v>
                </c:pt>
                <c:pt idx="2749">
                  <c:v>43444</c:v>
                </c:pt>
                <c:pt idx="2750">
                  <c:v>43445</c:v>
                </c:pt>
                <c:pt idx="2751">
                  <c:v>43446</c:v>
                </c:pt>
                <c:pt idx="2752">
                  <c:v>43447</c:v>
                </c:pt>
                <c:pt idx="2753">
                  <c:v>43448</c:v>
                </c:pt>
                <c:pt idx="2754">
                  <c:v>43449</c:v>
                </c:pt>
                <c:pt idx="2755">
                  <c:v>43450</c:v>
                </c:pt>
                <c:pt idx="2756">
                  <c:v>43451</c:v>
                </c:pt>
                <c:pt idx="2757">
                  <c:v>43452</c:v>
                </c:pt>
                <c:pt idx="2758">
                  <c:v>43453</c:v>
                </c:pt>
                <c:pt idx="2759">
                  <c:v>43454</c:v>
                </c:pt>
                <c:pt idx="2760">
                  <c:v>43455</c:v>
                </c:pt>
                <c:pt idx="2761">
                  <c:v>43456</c:v>
                </c:pt>
                <c:pt idx="2762">
                  <c:v>43457</c:v>
                </c:pt>
                <c:pt idx="2763">
                  <c:v>43458</c:v>
                </c:pt>
                <c:pt idx="2764">
                  <c:v>43459</c:v>
                </c:pt>
                <c:pt idx="2765">
                  <c:v>43460</c:v>
                </c:pt>
                <c:pt idx="2766">
                  <c:v>43461</c:v>
                </c:pt>
                <c:pt idx="2767">
                  <c:v>43462</c:v>
                </c:pt>
                <c:pt idx="2768">
                  <c:v>43463</c:v>
                </c:pt>
                <c:pt idx="2769">
                  <c:v>43464</c:v>
                </c:pt>
                <c:pt idx="2770">
                  <c:v>43465</c:v>
                </c:pt>
              </c:numCache>
            </c:numRef>
          </c:cat>
          <c:val>
            <c:numRef>
              <c:f>data!$K$14:$K$2784</c:f>
              <c:numCache>
                <c:formatCode>General</c:formatCode>
                <c:ptCount val="2771"/>
                <c:pt idx="0">
                  <c:v>100</c:v>
                </c:pt>
                <c:pt idx="1">
                  <c:v>98.546971266561258</c:v>
                </c:pt>
                <c:pt idx="2">
                  <c:v>98.31252385366119</c:v>
                </c:pt>
                <c:pt idx="3">
                  <c:v>98.31252385366119</c:v>
                </c:pt>
                <c:pt idx="4">
                  <c:v>98.31252385366119</c:v>
                </c:pt>
                <c:pt idx="5">
                  <c:v>99.20396924922305</c:v>
                </c:pt>
                <c:pt idx="6">
                  <c:v>99.141268196935826</c:v>
                </c:pt>
                <c:pt idx="7">
                  <c:v>97.816367700779679</c:v>
                </c:pt>
                <c:pt idx="8">
                  <c:v>97.598277084128455</c:v>
                </c:pt>
                <c:pt idx="9">
                  <c:v>98.143503625756509</c:v>
                </c:pt>
                <c:pt idx="10">
                  <c:v>98.143503625756509</c:v>
                </c:pt>
                <c:pt idx="11">
                  <c:v>98.143503625756509</c:v>
                </c:pt>
                <c:pt idx="12">
                  <c:v>96.993075622921324</c:v>
                </c:pt>
                <c:pt idx="13">
                  <c:v>98.244370535957685</c:v>
                </c:pt>
                <c:pt idx="14">
                  <c:v>99.741017392726675</c:v>
                </c:pt>
                <c:pt idx="15">
                  <c:v>98.263453464914676</c:v>
                </c:pt>
                <c:pt idx="16">
                  <c:v>99.24486123984515</c:v>
                </c:pt>
                <c:pt idx="17">
                  <c:v>99.24486123984515</c:v>
                </c:pt>
                <c:pt idx="18">
                  <c:v>99.24486123984515</c:v>
                </c:pt>
                <c:pt idx="19">
                  <c:v>97.429256856223759</c:v>
                </c:pt>
                <c:pt idx="20">
                  <c:v>98.789597077585739</c:v>
                </c:pt>
                <c:pt idx="21">
                  <c:v>98.214383076168147</c:v>
                </c:pt>
                <c:pt idx="22">
                  <c:v>97.90360394744016</c:v>
                </c:pt>
                <c:pt idx="23">
                  <c:v>98.628755247805458</c:v>
                </c:pt>
                <c:pt idx="24">
                  <c:v>98.628755247805458</c:v>
                </c:pt>
                <c:pt idx="25">
                  <c:v>98.628755247805458</c:v>
                </c:pt>
                <c:pt idx="26">
                  <c:v>98.143503625756509</c:v>
                </c:pt>
                <c:pt idx="27">
                  <c:v>98.088980971593699</c:v>
                </c:pt>
                <c:pt idx="28">
                  <c:v>100.05452265416281</c:v>
                </c:pt>
                <c:pt idx="29">
                  <c:v>101.41758900823292</c:v>
                </c:pt>
                <c:pt idx="30">
                  <c:v>102.5543863475274</c:v>
                </c:pt>
                <c:pt idx="31">
                  <c:v>102.5543863475274</c:v>
                </c:pt>
                <c:pt idx="32">
                  <c:v>102.5543863475274</c:v>
                </c:pt>
                <c:pt idx="33">
                  <c:v>102.61708739981462</c:v>
                </c:pt>
                <c:pt idx="34">
                  <c:v>102.55983861294368</c:v>
                </c:pt>
                <c:pt idx="35">
                  <c:v>102.84880868000654</c:v>
                </c:pt>
                <c:pt idx="36">
                  <c:v>103.99378441742545</c:v>
                </c:pt>
                <c:pt idx="37">
                  <c:v>105.91025571124803</c:v>
                </c:pt>
                <c:pt idx="38">
                  <c:v>105.91025571124803</c:v>
                </c:pt>
                <c:pt idx="39">
                  <c:v>105.91025571124803</c:v>
                </c:pt>
                <c:pt idx="40">
                  <c:v>104.20097050324409</c:v>
                </c:pt>
                <c:pt idx="41">
                  <c:v>103.59576904203696</c:v>
                </c:pt>
                <c:pt idx="42">
                  <c:v>105.31868491358159</c:v>
                </c:pt>
                <c:pt idx="43">
                  <c:v>105.28051905566763</c:v>
                </c:pt>
                <c:pt idx="44">
                  <c:v>104.74619704487215</c:v>
                </c:pt>
                <c:pt idx="45">
                  <c:v>104.74619704487215</c:v>
                </c:pt>
                <c:pt idx="46">
                  <c:v>104.74619704487215</c:v>
                </c:pt>
                <c:pt idx="47">
                  <c:v>105.65945150209912</c:v>
                </c:pt>
                <c:pt idx="48">
                  <c:v>106.37097213892372</c:v>
                </c:pt>
                <c:pt idx="49">
                  <c:v>106.48546971266562</c:v>
                </c:pt>
                <c:pt idx="50">
                  <c:v>104.75437544299656</c:v>
                </c:pt>
                <c:pt idx="51">
                  <c:v>105.74941388146775</c:v>
                </c:pt>
                <c:pt idx="52">
                  <c:v>105.74941388146775</c:v>
                </c:pt>
                <c:pt idx="53">
                  <c:v>105.74941388146775</c:v>
                </c:pt>
                <c:pt idx="54">
                  <c:v>104.87432528215473</c:v>
                </c:pt>
                <c:pt idx="55">
                  <c:v>106.61905021536448</c:v>
                </c:pt>
                <c:pt idx="56">
                  <c:v>106.16105992039692</c:v>
                </c:pt>
                <c:pt idx="57">
                  <c:v>106.25102229976555</c:v>
                </c:pt>
                <c:pt idx="58">
                  <c:v>106.10653726623411</c:v>
                </c:pt>
                <c:pt idx="59">
                  <c:v>106.10653726623411</c:v>
                </c:pt>
                <c:pt idx="60">
                  <c:v>106.10653726623411</c:v>
                </c:pt>
                <c:pt idx="61">
                  <c:v>107.15609835886811</c:v>
                </c:pt>
                <c:pt idx="62">
                  <c:v>104.98337059048035</c:v>
                </c:pt>
                <c:pt idx="63">
                  <c:v>104.13009105283246</c:v>
                </c:pt>
                <c:pt idx="64">
                  <c:v>103.06689929665777</c:v>
                </c:pt>
                <c:pt idx="65">
                  <c:v>100.20718608581866</c:v>
                </c:pt>
                <c:pt idx="66">
                  <c:v>100.20718608581866</c:v>
                </c:pt>
                <c:pt idx="67">
                  <c:v>100.20718608581866</c:v>
                </c:pt>
                <c:pt idx="68">
                  <c:v>98.560601930101953</c:v>
                </c:pt>
                <c:pt idx="69">
                  <c:v>96.513276266288642</c:v>
                </c:pt>
                <c:pt idx="70">
                  <c:v>96.540537593370047</c:v>
                </c:pt>
                <c:pt idx="71">
                  <c:v>95.970775857368736</c:v>
                </c:pt>
                <c:pt idx="72">
                  <c:v>96.513276266288642</c:v>
                </c:pt>
                <c:pt idx="73">
                  <c:v>96.513276266288642</c:v>
                </c:pt>
                <c:pt idx="74">
                  <c:v>96.513276266288642</c:v>
                </c:pt>
                <c:pt idx="75">
                  <c:v>96.216127801101351</c:v>
                </c:pt>
                <c:pt idx="76">
                  <c:v>95.520963960525592</c:v>
                </c:pt>
                <c:pt idx="77">
                  <c:v>96.720462352107305</c:v>
                </c:pt>
                <c:pt idx="78">
                  <c:v>95.989858786325712</c:v>
                </c:pt>
                <c:pt idx="79">
                  <c:v>95.755411373425659</c:v>
                </c:pt>
                <c:pt idx="80">
                  <c:v>95.755411373425659</c:v>
                </c:pt>
                <c:pt idx="81">
                  <c:v>95.755411373425659</c:v>
                </c:pt>
                <c:pt idx="82">
                  <c:v>96.082547298402488</c:v>
                </c:pt>
                <c:pt idx="83">
                  <c:v>96.595060247532857</c:v>
                </c:pt>
                <c:pt idx="84">
                  <c:v>96.303364047761846</c:v>
                </c:pt>
                <c:pt idx="85">
                  <c:v>97.129382258328334</c:v>
                </c:pt>
                <c:pt idx="86">
                  <c:v>99.124911400686983</c:v>
                </c:pt>
                <c:pt idx="87">
                  <c:v>99.124911400686983</c:v>
                </c:pt>
                <c:pt idx="88">
                  <c:v>99.124911400686983</c:v>
                </c:pt>
                <c:pt idx="89">
                  <c:v>99.124911400686983</c:v>
                </c:pt>
                <c:pt idx="90">
                  <c:v>99.525652908783599</c:v>
                </c:pt>
                <c:pt idx="91">
                  <c:v>100.28351780164658</c:v>
                </c:pt>
                <c:pt idx="92">
                  <c:v>99.239408974428869</c:v>
                </c:pt>
                <c:pt idx="93">
                  <c:v>98.688730167384549</c:v>
                </c:pt>
                <c:pt idx="94">
                  <c:v>98.688730167384549</c:v>
                </c:pt>
                <c:pt idx="95">
                  <c:v>98.688730167384549</c:v>
                </c:pt>
                <c:pt idx="96">
                  <c:v>97.429256856223759</c:v>
                </c:pt>
                <c:pt idx="97">
                  <c:v>97.260236628319063</c:v>
                </c:pt>
                <c:pt idx="98">
                  <c:v>97.816367700779679</c:v>
                </c:pt>
                <c:pt idx="99">
                  <c:v>98.585137124475224</c:v>
                </c:pt>
                <c:pt idx="100">
                  <c:v>97.096668665830649</c:v>
                </c:pt>
                <c:pt idx="101">
                  <c:v>97.096668665830649</c:v>
                </c:pt>
                <c:pt idx="102">
                  <c:v>97.096668665830649</c:v>
                </c:pt>
                <c:pt idx="103">
                  <c:v>94.272395180197378</c:v>
                </c:pt>
                <c:pt idx="104">
                  <c:v>95.493702633444201</c:v>
                </c:pt>
                <c:pt idx="105">
                  <c:v>95.079330461806876</c:v>
                </c:pt>
                <c:pt idx="106">
                  <c:v>94.970285153481271</c:v>
                </c:pt>
                <c:pt idx="107">
                  <c:v>95.755411373425659</c:v>
                </c:pt>
                <c:pt idx="108">
                  <c:v>95.755411373425659</c:v>
                </c:pt>
                <c:pt idx="109">
                  <c:v>95.755411373425659</c:v>
                </c:pt>
                <c:pt idx="110">
                  <c:v>91.75890082329208</c:v>
                </c:pt>
                <c:pt idx="111">
                  <c:v>91.568071533722261</c:v>
                </c:pt>
                <c:pt idx="112">
                  <c:v>89.640695709067117</c:v>
                </c:pt>
                <c:pt idx="113">
                  <c:v>84.949021318357779</c:v>
                </c:pt>
                <c:pt idx="114">
                  <c:v>79.439507115206368</c:v>
                </c:pt>
                <c:pt idx="115">
                  <c:v>79.439507115206368</c:v>
                </c:pt>
                <c:pt idx="116">
                  <c:v>79.439507115206368</c:v>
                </c:pt>
                <c:pt idx="117">
                  <c:v>78.79068753066899</c:v>
                </c:pt>
                <c:pt idx="118">
                  <c:v>82.083855842102395</c:v>
                </c:pt>
                <c:pt idx="119">
                  <c:v>80.862548388855572</c:v>
                </c:pt>
                <c:pt idx="120">
                  <c:v>76.061828689820615</c:v>
                </c:pt>
                <c:pt idx="121">
                  <c:v>77.76293549970012</c:v>
                </c:pt>
                <c:pt idx="122">
                  <c:v>77.76293549970012</c:v>
                </c:pt>
                <c:pt idx="123">
                  <c:v>77.76293549970012</c:v>
                </c:pt>
                <c:pt idx="124">
                  <c:v>74.093560874543371</c:v>
                </c:pt>
                <c:pt idx="125">
                  <c:v>73.981789433509618</c:v>
                </c:pt>
                <c:pt idx="126">
                  <c:v>74.807807644076107</c:v>
                </c:pt>
                <c:pt idx="127">
                  <c:v>77.370372389727933</c:v>
                </c:pt>
                <c:pt idx="128">
                  <c:v>79.052396270650462</c:v>
                </c:pt>
                <c:pt idx="129">
                  <c:v>79.052396270650462</c:v>
                </c:pt>
                <c:pt idx="130">
                  <c:v>79.052396270650462</c:v>
                </c:pt>
                <c:pt idx="131">
                  <c:v>79.750286243934355</c:v>
                </c:pt>
                <c:pt idx="132">
                  <c:v>78.678916089635237</c:v>
                </c:pt>
                <c:pt idx="133">
                  <c:v>80.878905185104415</c:v>
                </c:pt>
                <c:pt idx="134">
                  <c:v>79.905675808298355</c:v>
                </c:pt>
                <c:pt idx="135">
                  <c:v>81.786707376915103</c:v>
                </c:pt>
                <c:pt idx="136">
                  <c:v>81.786707376915103</c:v>
                </c:pt>
                <c:pt idx="137">
                  <c:v>81.786707376915103</c:v>
                </c:pt>
                <c:pt idx="138">
                  <c:v>82.498228013739705</c:v>
                </c:pt>
                <c:pt idx="139">
                  <c:v>79.284117550842382</c:v>
                </c:pt>
                <c:pt idx="140">
                  <c:v>79.660323864565726</c:v>
                </c:pt>
                <c:pt idx="141">
                  <c:v>75.418461370699532</c:v>
                </c:pt>
                <c:pt idx="142">
                  <c:v>77.005070606837137</c:v>
                </c:pt>
                <c:pt idx="143">
                  <c:v>77.005070606837137</c:v>
                </c:pt>
                <c:pt idx="144">
                  <c:v>77.005070606837137</c:v>
                </c:pt>
                <c:pt idx="145">
                  <c:v>80.478163677007799</c:v>
                </c:pt>
                <c:pt idx="146">
                  <c:v>82.768115151845592</c:v>
                </c:pt>
                <c:pt idx="147">
                  <c:v>84.185704160078515</c:v>
                </c:pt>
                <c:pt idx="148">
                  <c:v>87.666975628373592</c:v>
                </c:pt>
                <c:pt idx="149">
                  <c:v>87.031786707376909</c:v>
                </c:pt>
                <c:pt idx="150">
                  <c:v>87.031786707376909</c:v>
                </c:pt>
                <c:pt idx="151">
                  <c:v>87.031786707376909</c:v>
                </c:pt>
                <c:pt idx="152">
                  <c:v>86.148519709939478</c:v>
                </c:pt>
                <c:pt idx="153">
                  <c:v>83.501444850335318</c:v>
                </c:pt>
                <c:pt idx="154">
                  <c:v>86.273921814513926</c:v>
                </c:pt>
                <c:pt idx="155">
                  <c:v>85.543318248732348</c:v>
                </c:pt>
                <c:pt idx="156">
                  <c:v>86.467477236791893</c:v>
                </c:pt>
                <c:pt idx="157">
                  <c:v>86.467477236791893</c:v>
                </c:pt>
                <c:pt idx="158">
                  <c:v>86.467477236791893</c:v>
                </c:pt>
                <c:pt idx="159">
                  <c:v>84.785453355869365</c:v>
                </c:pt>
                <c:pt idx="160">
                  <c:v>85.276157243334609</c:v>
                </c:pt>
                <c:pt idx="161">
                  <c:v>83.656834414699304</c:v>
                </c:pt>
                <c:pt idx="162">
                  <c:v>81.298729622158007</c:v>
                </c:pt>
                <c:pt idx="163">
                  <c:v>81.244206967995197</c:v>
                </c:pt>
                <c:pt idx="164">
                  <c:v>81.244206967995197</c:v>
                </c:pt>
                <c:pt idx="165">
                  <c:v>81.244206967995197</c:v>
                </c:pt>
                <c:pt idx="166">
                  <c:v>84.305653999236682</c:v>
                </c:pt>
                <c:pt idx="167">
                  <c:v>83.22065318139687</c:v>
                </c:pt>
                <c:pt idx="168">
                  <c:v>82.784471948094435</c:v>
                </c:pt>
                <c:pt idx="169">
                  <c:v>81.797611907747665</c:v>
                </c:pt>
                <c:pt idx="170">
                  <c:v>82.680878905185111</c:v>
                </c:pt>
                <c:pt idx="171">
                  <c:v>82.680878905185111</c:v>
                </c:pt>
                <c:pt idx="172">
                  <c:v>82.680878905185111</c:v>
                </c:pt>
                <c:pt idx="173">
                  <c:v>79.611253475819197</c:v>
                </c:pt>
                <c:pt idx="174">
                  <c:v>80.666266833869471</c:v>
                </c:pt>
                <c:pt idx="175">
                  <c:v>78.24546098904095</c:v>
                </c:pt>
                <c:pt idx="176">
                  <c:v>79.289569816258648</c:v>
                </c:pt>
                <c:pt idx="177">
                  <c:v>78.471730003816589</c:v>
                </c:pt>
                <c:pt idx="178">
                  <c:v>78.471730003816589</c:v>
                </c:pt>
                <c:pt idx="179">
                  <c:v>78.471730003816589</c:v>
                </c:pt>
                <c:pt idx="180">
                  <c:v>80.48361594242408</c:v>
                </c:pt>
                <c:pt idx="181">
                  <c:v>81.214219508205659</c:v>
                </c:pt>
                <c:pt idx="182">
                  <c:v>80.750776947821819</c:v>
                </c:pt>
                <c:pt idx="183">
                  <c:v>85.063518892099665</c:v>
                </c:pt>
                <c:pt idx="184">
                  <c:v>86.034022136197592</c:v>
                </c:pt>
                <c:pt idx="185">
                  <c:v>86.034022136197592</c:v>
                </c:pt>
                <c:pt idx="186">
                  <c:v>86.034022136197592</c:v>
                </c:pt>
                <c:pt idx="187">
                  <c:v>85.529687585191652</c:v>
                </c:pt>
                <c:pt idx="188">
                  <c:v>84.68186031296004</c:v>
                </c:pt>
                <c:pt idx="189">
                  <c:v>85.150755138760161</c:v>
                </c:pt>
                <c:pt idx="190">
                  <c:v>85.058066626683384</c:v>
                </c:pt>
                <c:pt idx="191">
                  <c:v>85.058066626683384</c:v>
                </c:pt>
                <c:pt idx="192">
                  <c:v>85.058066626683384</c:v>
                </c:pt>
                <c:pt idx="193">
                  <c:v>85.058066626683384</c:v>
                </c:pt>
                <c:pt idx="194">
                  <c:v>82.997110299329378</c:v>
                </c:pt>
                <c:pt idx="195">
                  <c:v>82.71631863039093</c:v>
                </c:pt>
                <c:pt idx="196">
                  <c:v>80.145575486614689</c:v>
                </c:pt>
                <c:pt idx="197">
                  <c:v>79.207785835014448</c:v>
                </c:pt>
                <c:pt idx="198">
                  <c:v>80.033804045580936</c:v>
                </c:pt>
                <c:pt idx="199">
                  <c:v>80.033804045580936</c:v>
                </c:pt>
                <c:pt idx="200">
                  <c:v>80.033804045580936</c:v>
                </c:pt>
                <c:pt idx="201">
                  <c:v>79.453137778747063</c:v>
                </c:pt>
                <c:pt idx="202">
                  <c:v>79.319557276048201</c:v>
                </c:pt>
                <c:pt idx="203">
                  <c:v>80.859822256147424</c:v>
                </c:pt>
                <c:pt idx="204">
                  <c:v>81.699471130254622</c:v>
                </c:pt>
                <c:pt idx="205">
                  <c:v>82.762662886429311</c:v>
                </c:pt>
                <c:pt idx="206">
                  <c:v>82.762662886429311</c:v>
                </c:pt>
                <c:pt idx="207">
                  <c:v>82.762662886429311</c:v>
                </c:pt>
                <c:pt idx="208">
                  <c:v>82.762662886429311</c:v>
                </c:pt>
                <c:pt idx="209">
                  <c:v>82.762662886429311</c:v>
                </c:pt>
                <c:pt idx="210">
                  <c:v>81.803064173163946</c:v>
                </c:pt>
                <c:pt idx="211">
                  <c:v>80.38274903222289</c:v>
                </c:pt>
                <c:pt idx="212">
                  <c:v>82.370099776457124</c:v>
                </c:pt>
                <c:pt idx="213">
                  <c:v>82.370099776457124</c:v>
                </c:pt>
                <c:pt idx="214">
                  <c:v>82.370099776457124</c:v>
                </c:pt>
                <c:pt idx="215">
                  <c:v>82.370099776457124</c:v>
                </c:pt>
                <c:pt idx="216">
                  <c:v>83.534158442833004</c:v>
                </c:pt>
                <c:pt idx="217">
                  <c:v>83.438743798048094</c:v>
                </c:pt>
                <c:pt idx="218">
                  <c:v>81.462297584646421</c:v>
                </c:pt>
                <c:pt idx="219">
                  <c:v>81.942096941279104</c:v>
                </c:pt>
                <c:pt idx="220">
                  <c:v>81.942096941279104</c:v>
                </c:pt>
                <c:pt idx="221">
                  <c:v>81.942096941279104</c:v>
                </c:pt>
                <c:pt idx="222">
                  <c:v>81.813968703996508</c:v>
                </c:pt>
                <c:pt idx="223">
                  <c:v>83.318793958889913</c:v>
                </c:pt>
                <c:pt idx="224">
                  <c:v>83.847663704269124</c:v>
                </c:pt>
                <c:pt idx="225">
                  <c:v>86.644675862821003</c:v>
                </c:pt>
                <c:pt idx="226">
                  <c:v>86.857314214055947</c:v>
                </c:pt>
                <c:pt idx="227">
                  <c:v>86.857314214055947</c:v>
                </c:pt>
                <c:pt idx="228">
                  <c:v>86.857314214055947</c:v>
                </c:pt>
                <c:pt idx="229">
                  <c:v>87.45978954255493</c:v>
                </c:pt>
                <c:pt idx="230">
                  <c:v>89.250858731803064</c:v>
                </c:pt>
                <c:pt idx="231">
                  <c:v>88.934627337658796</c:v>
                </c:pt>
                <c:pt idx="232">
                  <c:v>91.055558584591893</c:v>
                </c:pt>
                <c:pt idx="233">
                  <c:v>89.747014884684589</c:v>
                </c:pt>
                <c:pt idx="234">
                  <c:v>89.747014884684589</c:v>
                </c:pt>
                <c:pt idx="235">
                  <c:v>89.747014884684589</c:v>
                </c:pt>
                <c:pt idx="236">
                  <c:v>90.86200316231394</c:v>
                </c:pt>
                <c:pt idx="237">
                  <c:v>90.145030260073057</c:v>
                </c:pt>
                <c:pt idx="238">
                  <c:v>90.185922250695157</c:v>
                </c:pt>
                <c:pt idx="239">
                  <c:v>93.315522599640147</c:v>
                </c:pt>
                <c:pt idx="240">
                  <c:v>93.885284335641458</c:v>
                </c:pt>
                <c:pt idx="241">
                  <c:v>93.885284335641458</c:v>
                </c:pt>
                <c:pt idx="242">
                  <c:v>93.885284335641458</c:v>
                </c:pt>
                <c:pt idx="243">
                  <c:v>91.581702197262956</c:v>
                </c:pt>
                <c:pt idx="244">
                  <c:v>92.524944114279478</c:v>
                </c:pt>
                <c:pt idx="245">
                  <c:v>91.066463115424455</c:v>
                </c:pt>
                <c:pt idx="246">
                  <c:v>90.930156480017445</c:v>
                </c:pt>
                <c:pt idx="247">
                  <c:v>90.698435199825525</c:v>
                </c:pt>
                <c:pt idx="248">
                  <c:v>90.698435199825525</c:v>
                </c:pt>
                <c:pt idx="249">
                  <c:v>90.698435199825525</c:v>
                </c:pt>
                <c:pt idx="250">
                  <c:v>92.279592170546863</c:v>
                </c:pt>
                <c:pt idx="251">
                  <c:v>90.891990622103478</c:v>
                </c:pt>
                <c:pt idx="252">
                  <c:v>93.62357559566</c:v>
                </c:pt>
                <c:pt idx="253">
                  <c:v>92.909328826127251</c:v>
                </c:pt>
                <c:pt idx="254">
                  <c:v>93.675372117114662</c:v>
                </c:pt>
                <c:pt idx="255">
                  <c:v>93.675372117114662</c:v>
                </c:pt>
                <c:pt idx="256">
                  <c:v>93.675372117114662</c:v>
                </c:pt>
                <c:pt idx="257">
                  <c:v>92.813914181342341</c:v>
                </c:pt>
                <c:pt idx="258">
                  <c:v>91.625320320593204</c:v>
                </c:pt>
                <c:pt idx="259">
                  <c:v>91.546262472057137</c:v>
                </c:pt>
                <c:pt idx="260">
                  <c:v>89.518019737200802</c:v>
                </c:pt>
                <c:pt idx="261">
                  <c:v>91.268196935826836</c:v>
                </c:pt>
                <c:pt idx="262">
                  <c:v>91.268196935826836</c:v>
                </c:pt>
                <c:pt idx="263">
                  <c:v>91.268196935826836</c:v>
                </c:pt>
                <c:pt idx="264">
                  <c:v>89.777002344474127</c:v>
                </c:pt>
                <c:pt idx="265">
                  <c:v>90.774766915653458</c:v>
                </c:pt>
                <c:pt idx="266">
                  <c:v>91.497192083310622</c:v>
                </c:pt>
                <c:pt idx="267">
                  <c:v>91.679842974756014</c:v>
                </c:pt>
                <c:pt idx="268">
                  <c:v>92.039692492230529</c:v>
                </c:pt>
                <c:pt idx="269">
                  <c:v>92.039692492230529</c:v>
                </c:pt>
                <c:pt idx="270">
                  <c:v>92.039692492230529</c:v>
                </c:pt>
                <c:pt idx="271">
                  <c:v>91.987895970775853</c:v>
                </c:pt>
                <c:pt idx="272">
                  <c:v>94.395071152063679</c:v>
                </c:pt>
                <c:pt idx="273">
                  <c:v>93.60449266670301</c:v>
                </c:pt>
                <c:pt idx="274">
                  <c:v>93.449103102339024</c:v>
                </c:pt>
                <c:pt idx="275">
                  <c:v>93.503625756501833</c:v>
                </c:pt>
                <c:pt idx="276">
                  <c:v>93.503625756501833</c:v>
                </c:pt>
                <c:pt idx="277">
                  <c:v>93.503625756501833</c:v>
                </c:pt>
                <c:pt idx="278">
                  <c:v>92.707595005724883</c:v>
                </c:pt>
                <c:pt idx="279">
                  <c:v>90.891990622103478</c:v>
                </c:pt>
                <c:pt idx="280">
                  <c:v>90.076876942369552</c:v>
                </c:pt>
                <c:pt idx="281">
                  <c:v>91.478109154353632</c:v>
                </c:pt>
                <c:pt idx="282">
                  <c:v>91.491739817894342</c:v>
                </c:pt>
                <c:pt idx="283">
                  <c:v>91.491739817894342</c:v>
                </c:pt>
                <c:pt idx="284">
                  <c:v>91.491739817894342</c:v>
                </c:pt>
                <c:pt idx="285">
                  <c:v>91.611689657052509</c:v>
                </c:pt>
                <c:pt idx="286">
                  <c:v>93.00474347091216</c:v>
                </c:pt>
                <c:pt idx="287">
                  <c:v>92.336840957417806</c:v>
                </c:pt>
                <c:pt idx="288">
                  <c:v>92.582192901150421</c:v>
                </c:pt>
                <c:pt idx="289">
                  <c:v>93.999781909383344</c:v>
                </c:pt>
                <c:pt idx="290">
                  <c:v>93.999781909383344</c:v>
                </c:pt>
                <c:pt idx="291">
                  <c:v>93.999781909383344</c:v>
                </c:pt>
                <c:pt idx="292">
                  <c:v>93.500899623793686</c:v>
                </c:pt>
                <c:pt idx="293">
                  <c:v>91.996074368900281</c:v>
                </c:pt>
                <c:pt idx="294">
                  <c:v>92.364102284499211</c:v>
                </c:pt>
                <c:pt idx="295">
                  <c:v>90.722970394198796</c:v>
                </c:pt>
                <c:pt idx="296">
                  <c:v>91.598058993511799</c:v>
                </c:pt>
                <c:pt idx="297">
                  <c:v>91.598058993511799</c:v>
                </c:pt>
                <c:pt idx="298">
                  <c:v>91.598058993511799</c:v>
                </c:pt>
                <c:pt idx="299">
                  <c:v>92.497682787198087</c:v>
                </c:pt>
                <c:pt idx="300">
                  <c:v>92.808461915926074</c:v>
                </c:pt>
                <c:pt idx="301">
                  <c:v>92.473147592824816</c:v>
                </c:pt>
                <c:pt idx="302">
                  <c:v>91.159151627501231</c:v>
                </c:pt>
                <c:pt idx="303">
                  <c:v>91.159151627501231</c:v>
                </c:pt>
                <c:pt idx="304">
                  <c:v>91.159151627501231</c:v>
                </c:pt>
                <c:pt idx="305">
                  <c:v>91.159151627501231</c:v>
                </c:pt>
                <c:pt idx="306">
                  <c:v>92.464969194700402</c:v>
                </c:pt>
                <c:pt idx="307">
                  <c:v>93.5090780219181</c:v>
                </c:pt>
                <c:pt idx="308">
                  <c:v>92.156916198680548</c:v>
                </c:pt>
                <c:pt idx="309">
                  <c:v>91.219126547080307</c:v>
                </c:pt>
                <c:pt idx="310">
                  <c:v>91.219126547080307</c:v>
                </c:pt>
                <c:pt idx="311">
                  <c:v>91.219126547080307</c:v>
                </c:pt>
                <c:pt idx="312">
                  <c:v>91.219126547080307</c:v>
                </c:pt>
                <c:pt idx="313">
                  <c:v>91.219126547080307</c:v>
                </c:pt>
                <c:pt idx="314">
                  <c:v>90.02508042091489</c:v>
                </c:pt>
                <c:pt idx="315">
                  <c:v>88.463006379150542</c:v>
                </c:pt>
                <c:pt idx="316">
                  <c:v>89.226323537429806</c:v>
                </c:pt>
                <c:pt idx="317">
                  <c:v>89.03822038056812</c:v>
                </c:pt>
                <c:pt idx="318">
                  <c:v>89.03822038056812</c:v>
                </c:pt>
                <c:pt idx="319">
                  <c:v>89.03822038056812</c:v>
                </c:pt>
                <c:pt idx="320">
                  <c:v>87.822365192737578</c:v>
                </c:pt>
                <c:pt idx="321">
                  <c:v>88.329425876451666</c:v>
                </c:pt>
                <c:pt idx="322">
                  <c:v>88.135870454173713</c:v>
                </c:pt>
                <c:pt idx="323">
                  <c:v>87.729676680660816</c:v>
                </c:pt>
                <c:pt idx="324">
                  <c:v>88.54751649310289</c:v>
                </c:pt>
                <c:pt idx="325">
                  <c:v>88.54751649310289</c:v>
                </c:pt>
                <c:pt idx="326">
                  <c:v>88.54751649310289</c:v>
                </c:pt>
                <c:pt idx="327">
                  <c:v>88.572051687476147</c:v>
                </c:pt>
                <c:pt idx="328">
                  <c:v>89.348999509296107</c:v>
                </c:pt>
                <c:pt idx="329">
                  <c:v>90.346764080475438</c:v>
                </c:pt>
                <c:pt idx="330">
                  <c:v>91.11280737146285</c:v>
                </c:pt>
                <c:pt idx="331">
                  <c:v>92.069679952020067</c:v>
                </c:pt>
                <c:pt idx="332">
                  <c:v>92.069679952020067</c:v>
                </c:pt>
                <c:pt idx="333">
                  <c:v>92.069679952020067</c:v>
                </c:pt>
                <c:pt idx="334">
                  <c:v>93.007469603620308</c:v>
                </c:pt>
                <c:pt idx="335">
                  <c:v>92.988386674663317</c:v>
                </c:pt>
                <c:pt idx="336">
                  <c:v>91.60351125892808</c:v>
                </c:pt>
                <c:pt idx="337">
                  <c:v>90.692982934409244</c:v>
                </c:pt>
                <c:pt idx="338">
                  <c:v>90.461261654217324</c:v>
                </c:pt>
                <c:pt idx="339">
                  <c:v>90.461261654217324</c:v>
                </c:pt>
                <c:pt idx="340">
                  <c:v>90.461261654217324</c:v>
                </c:pt>
                <c:pt idx="341">
                  <c:v>90.461261654217324</c:v>
                </c:pt>
                <c:pt idx="342">
                  <c:v>89.782454609890408</c:v>
                </c:pt>
                <c:pt idx="343">
                  <c:v>88.20129763916907</c:v>
                </c:pt>
                <c:pt idx="344">
                  <c:v>89.36535630554495</c:v>
                </c:pt>
                <c:pt idx="345">
                  <c:v>88.10588299438416</c:v>
                </c:pt>
                <c:pt idx="346">
                  <c:v>88.10588299438416</c:v>
                </c:pt>
                <c:pt idx="347">
                  <c:v>88.10588299438416</c:v>
                </c:pt>
                <c:pt idx="348">
                  <c:v>87.012703778419933</c:v>
                </c:pt>
                <c:pt idx="349">
                  <c:v>85.638732893517258</c:v>
                </c:pt>
                <c:pt idx="350">
                  <c:v>84.068480453628482</c:v>
                </c:pt>
                <c:pt idx="351">
                  <c:v>84.046671391963358</c:v>
                </c:pt>
                <c:pt idx="352">
                  <c:v>85.003543972520589</c:v>
                </c:pt>
                <c:pt idx="353">
                  <c:v>85.003543972520589</c:v>
                </c:pt>
                <c:pt idx="354">
                  <c:v>85.003543972520589</c:v>
                </c:pt>
                <c:pt idx="355">
                  <c:v>85.055340493975251</c:v>
                </c:pt>
                <c:pt idx="356">
                  <c:v>84.755465896079826</c:v>
                </c:pt>
                <c:pt idx="357">
                  <c:v>83.204296385148027</c:v>
                </c:pt>
                <c:pt idx="358">
                  <c:v>83.528706177416723</c:v>
                </c:pt>
                <c:pt idx="359">
                  <c:v>83.913090889264495</c:v>
                </c:pt>
                <c:pt idx="360">
                  <c:v>83.913090889264495</c:v>
                </c:pt>
                <c:pt idx="361">
                  <c:v>83.913090889264495</c:v>
                </c:pt>
                <c:pt idx="362">
                  <c:v>84.39016411318903</c:v>
                </c:pt>
                <c:pt idx="363">
                  <c:v>83.804045580938876</c:v>
                </c:pt>
                <c:pt idx="364">
                  <c:v>82.247423804590809</c:v>
                </c:pt>
                <c:pt idx="365">
                  <c:v>81.963906002944228</c:v>
                </c:pt>
                <c:pt idx="366">
                  <c:v>80.298238918270542</c:v>
                </c:pt>
                <c:pt idx="367">
                  <c:v>80.298238918270542</c:v>
                </c:pt>
                <c:pt idx="368">
                  <c:v>80.298238918270542</c:v>
                </c:pt>
                <c:pt idx="369">
                  <c:v>80.298238918270542</c:v>
                </c:pt>
                <c:pt idx="370">
                  <c:v>80.298238918270542</c:v>
                </c:pt>
                <c:pt idx="371">
                  <c:v>81.339621612780107</c:v>
                </c:pt>
                <c:pt idx="372">
                  <c:v>81.568616760263893</c:v>
                </c:pt>
                <c:pt idx="373">
                  <c:v>79.071479199607438</c:v>
                </c:pt>
                <c:pt idx="374">
                  <c:v>79.071479199607438</c:v>
                </c:pt>
                <c:pt idx="375">
                  <c:v>79.071479199607438</c:v>
                </c:pt>
                <c:pt idx="376">
                  <c:v>80.647183904912495</c:v>
                </c:pt>
                <c:pt idx="377">
                  <c:v>80.516329534921766</c:v>
                </c:pt>
                <c:pt idx="378">
                  <c:v>80.663540701161338</c:v>
                </c:pt>
                <c:pt idx="379">
                  <c:v>80.434545553677552</c:v>
                </c:pt>
                <c:pt idx="380">
                  <c:v>82.007524126274461</c:v>
                </c:pt>
                <c:pt idx="381">
                  <c:v>82.007524126274461</c:v>
                </c:pt>
                <c:pt idx="382">
                  <c:v>82.007524126274461</c:v>
                </c:pt>
                <c:pt idx="383">
                  <c:v>81.514094106101084</c:v>
                </c:pt>
                <c:pt idx="384">
                  <c:v>81.841230031077913</c:v>
                </c:pt>
                <c:pt idx="385">
                  <c:v>82.386456572705953</c:v>
                </c:pt>
                <c:pt idx="386">
                  <c:v>80.974319829889325</c:v>
                </c:pt>
                <c:pt idx="387">
                  <c:v>79.815713428929726</c:v>
                </c:pt>
                <c:pt idx="388">
                  <c:v>79.815713428929726</c:v>
                </c:pt>
                <c:pt idx="389">
                  <c:v>79.815713428929726</c:v>
                </c:pt>
                <c:pt idx="390">
                  <c:v>80.063791505370475</c:v>
                </c:pt>
                <c:pt idx="391">
                  <c:v>80.11013576140887</c:v>
                </c:pt>
                <c:pt idx="392">
                  <c:v>80.186467477236789</c:v>
                </c:pt>
                <c:pt idx="393">
                  <c:v>80.917071043018368</c:v>
                </c:pt>
                <c:pt idx="394">
                  <c:v>82.920778583501445</c:v>
                </c:pt>
                <c:pt idx="395">
                  <c:v>82.920778583501445</c:v>
                </c:pt>
                <c:pt idx="396">
                  <c:v>82.920778583501445</c:v>
                </c:pt>
                <c:pt idx="397">
                  <c:v>83.389673409301565</c:v>
                </c:pt>
                <c:pt idx="398">
                  <c:v>84.79908401941006</c:v>
                </c:pt>
                <c:pt idx="399">
                  <c:v>83.913090889264495</c:v>
                </c:pt>
                <c:pt idx="400">
                  <c:v>84.630063791505364</c:v>
                </c:pt>
                <c:pt idx="401">
                  <c:v>82.847173000381659</c:v>
                </c:pt>
                <c:pt idx="402">
                  <c:v>82.847173000381659</c:v>
                </c:pt>
                <c:pt idx="403">
                  <c:v>82.847173000381659</c:v>
                </c:pt>
                <c:pt idx="404">
                  <c:v>82.004797993566328</c:v>
                </c:pt>
                <c:pt idx="405">
                  <c:v>82.3891827054141</c:v>
                </c:pt>
                <c:pt idx="406">
                  <c:v>82.059320647729137</c:v>
                </c:pt>
                <c:pt idx="407">
                  <c:v>81.86576522545117</c:v>
                </c:pt>
                <c:pt idx="408">
                  <c:v>83.84493757156099</c:v>
                </c:pt>
                <c:pt idx="409">
                  <c:v>83.84493757156099</c:v>
                </c:pt>
                <c:pt idx="410">
                  <c:v>83.84493757156099</c:v>
                </c:pt>
                <c:pt idx="411">
                  <c:v>83.26154517201897</c:v>
                </c:pt>
                <c:pt idx="412">
                  <c:v>83.643203751158609</c:v>
                </c:pt>
                <c:pt idx="413">
                  <c:v>82.825363938716535</c:v>
                </c:pt>
                <c:pt idx="414">
                  <c:v>84.670955782127479</c:v>
                </c:pt>
                <c:pt idx="415">
                  <c:v>83.119786271195679</c:v>
                </c:pt>
                <c:pt idx="416">
                  <c:v>83.119786271195679</c:v>
                </c:pt>
                <c:pt idx="417">
                  <c:v>83.119786271195679</c:v>
                </c:pt>
                <c:pt idx="418">
                  <c:v>80.546316994711304</c:v>
                </c:pt>
                <c:pt idx="419">
                  <c:v>80.647183904912495</c:v>
                </c:pt>
                <c:pt idx="420">
                  <c:v>81.135161659669592</c:v>
                </c:pt>
                <c:pt idx="421">
                  <c:v>81.895752685240723</c:v>
                </c:pt>
                <c:pt idx="422">
                  <c:v>82.381004307289672</c:v>
                </c:pt>
                <c:pt idx="423">
                  <c:v>82.381004307289672</c:v>
                </c:pt>
                <c:pt idx="424">
                  <c:v>82.381004307289672</c:v>
                </c:pt>
                <c:pt idx="425">
                  <c:v>81.996619595441899</c:v>
                </c:pt>
                <c:pt idx="426">
                  <c:v>82.66179597622812</c:v>
                </c:pt>
                <c:pt idx="427">
                  <c:v>81.756719917125565</c:v>
                </c:pt>
                <c:pt idx="428">
                  <c:v>80.543590862003157</c:v>
                </c:pt>
                <c:pt idx="429">
                  <c:v>79.892045144757645</c:v>
                </c:pt>
                <c:pt idx="430">
                  <c:v>79.892045144757645</c:v>
                </c:pt>
                <c:pt idx="431">
                  <c:v>79.892045144757645</c:v>
                </c:pt>
                <c:pt idx="432">
                  <c:v>80.666266833869471</c:v>
                </c:pt>
                <c:pt idx="433">
                  <c:v>82.509132544572267</c:v>
                </c:pt>
                <c:pt idx="434">
                  <c:v>82.059320647729137</c:v>
                </c:pt>
                <c:pt idx="435">
                  <c:v>81.732184722752308</c:v>
                </c:pt>
                <c:pt idx="436">
                  <c:v>81.023390218635839</c:v>
                </c:pt>
                <c:pt idx="437">
                  <c:v>81.023390218635839</c:v>
                </c:pt>
                <c:pt idx="438">
                  <c:v>81.023390218635839</c:v>
                </c:pt>
                <c:pt idx="439">
                  <c:v>80.979772095305606</c:v>
                </c:pt>
                <c:pt idx="440">
                  <c:v>80.764407611362515</c:v>
                </c:pt>
                <c:pt idx="441">
                  <c:v>80.535412463878743</c:v>
                </c:pt>
                <c:pt idx="442">
                  <c:v>80.535412463878743</c:v>
                </c:pt>
                <c:pt idx="443">
                  <c:v>81.737636988168589</c:v>
                </c:pt>
                <c:pt idx="444">
                  <c:v>81.737636988168589</c:v>
                </c:pt>
                <c:pt idx="445">
                  <c:v>81.737636988168589</c:v>
                </c:pt>
                <c:pt idx="446">
                  <c:v>81.04247314759283</c:v>
                </c:pt>
                <c:pt idx="447">
                  <c:v>81.890300419824442</c:v>
                </c:pt>
                <c:pt idx="448">
                  <c:v>82.560929066026929</c:v>
                </c:pt>
                <c:pt idx="449">
                  <c:v>83.60776402595279</c:v>
                </c:pt>
                <c:pt idx="450">
                  <c:v>82.877160460171197</c:v>
                </c:pt>
                <c:pt idx="451">
                  <c:v>82.877160460171197</c:v>
                </c:pt>
                <c:pt idx="452">
                  <c:v>82.877160460171197</c:v>
                </c:pt>
                <c:pt idx="453">
                  <c:v>82.877160460171197</c:v>
                </c:pt>
                <c:pt idx="454">
                  <c:v>82.937135379750288</c:v>
                </c:pt>
                <c:pt idx="455">
                  <c:v>82.048416116896576</c:v>
                </c:pt>
                <c:pt idx="456">
                  <c:v>82.991658033913097</c:v>
                </c:pt>
                <c:pt idx="457">
                  <c:v>82.615451720189739</c:v>
                </c:pt>
                <c:pt idx="458">
                  <c:v>82.615451720189739</c:v>
                </c:pt>
                <c:pt idx="459">
                  <c:v>82.615451720189739</c:v>
                </c:pt>
                <c:pt idx="460">
                  <c:v>83.411482470966689</c:v>
                </c:pt>
                <c:pt idx="461">
                  <c:v>83.313341693473632</c:v>
                </c:pt>
                <c:pt idx="462">
                  <c:v>82.942587645166569</c:v>
                </c:pt>
                <c:pt idx="463">
                  <c:v>83.640477618450461</c:v>
                </c:pt>
                <c:pt idx="464">
                  <c:v>85.532413717899786</c:v>
                </c:pt>
                <c:pt idx="465">
                  <c:v>85.532413717899786</c:v>
                </c:pt>
                <c:pt idx="466">
                  <c:v>85.532413717899786</c:v>
                </c:pt>
                <c:pt idx="467">
                  <c:v>87.582465514421244</c:v>
                </c:pt>
                <c:pt idx="468">
                  <c:v>88.10588299438416</c:v>
                </c:pt>
                <c:pt idx="469">
                  <c:v>88.329425876451666</c:v>
                </c:pt>
                <c:pt idx="470">
                  <c:v>87.838721988986421</c:v>
                </c:pt>
                <c:pt idx="471">
                  <c:v>91.600785126219947</c:v>
                </c:pt>
                <c:pt idx="472">
                  <c:v>91.600785126219947</c:v>
                </c:pt>
                <c:pt idx="473">
                  <c:v>91.600785126219947</c:v>
                </c:pt>
                <c:pt idx="474">
                  <c:v>90.428548061719638</c:v>
                </c:pt>
                <c:pt idx="475">
                  <c:v>89.673409301564803</c:v>
                </c:pt>
                <c:pt idx="476">
                  <c:v>90.755683986696468</c:v>
                </c:pt>
                <c:pt idx="477">
                  <c:v>89.428057357832174</c:v>
                </c:pt>
                <c:pt idx="478">
                  <c:v>90.308598222561471</c:v>
                </c:pt>
                <c:pt idx="479">
                  <c:v>90.308598222561471</c:v>
                </c:pt>
                <c:pt idx="480">
                  <c:v>90.308598222561471</c:v>
                </c:pt>
                <c:pt idx="481">
                  <c:v>88.929175072242515</c:v>
                </c:pt>
                <c:pt idx="482">
                  <c:v>89.801537538847384</c:v>
                </c:pt>
                <c:pt idx="483">
                  <c:v>88.656561801428495</c:v>
                </c:pt>
                <c:pt idx="484">
                  <c:v>89.13363502535303</c:v>
                </c:pt>
                <c:pt idx="485">
                  <c:v>90.147756392781204</c:v>
                </c:pt>
                <c:pt idx="486">
                  <c:v>90.147756392781204</c:v>
                </c:pt>
                <c:pt idx="487">
                  <c:v>90.147756392781204</c:v>
                </c:pt>
                <c:pt idx="488">
                  <c:v>89.321738182214716</c:v>
                </c:pt>
                <c:pt idx="489">
                  <c:v>90.932882612725592</c:v>
                </c:pt>
                <c:pt idx="490">
                  <c:v>90.243171037566114</c:v>
                </c:pt>
                <c:pt idx="491">
                  <c:v>90.774766915653458</c:v>
                </c:pt>
                <c:pt idx="492">
                  <c:v>90.485796848590596</c:v>
                </c:pt>
                <c:pt idx="493">
                  <c:v>90.485796848590596</c:v>
                </c:pt>
                <c:pt idx="494">
                  <c:v>90.485796848590596</c:v>
                </c:pt>
                <c:pt idx="495">
                  <c:v>88.6838231285099</c:v>
                </c:pt>
                <c:pt idx="496">
                  <c:v>89.22904967013794</c:v>
                </c:pt>
                <c:pt idx="497">
                  <c:v>88.591134616433123</c:v>
                </c:pt>
                <c:pt idx="498">
                  <c:v>89.537102666157793</c:v>
                </c:pt>
                <c:pt idx="499">
                  <c:v>89.182705414099559</c:v>
                </c:pt>
                <c:pt idx="500">
                  <c:v>89.182705414099559</c:v>
                </c:pt>
                <c:pt idx="501">
                  <c:v>89.182705414099559</c:v>
                </c:pt>
                <c:pt idx="502">
                  <c:v>88.648383403304067</c:v>
                </c:pt>
                <c:pt idx="503">
                  <c:v>88.773785507878529</c:v>
                </c:pt>
                <c:pt idx="504">
                  <c:v>88.460280246442395</c:v>
                </c:pt>
                <c:pt idx="505">
                  <c:v>89.52074586990895</c:v>
                </c:pt>
                <c:pt idx="506">
                  <c:v>88.550242625811023</c:v>
                </c:pt>
                <c:pt idx="507">
                  <c:v>88.550242625811023</c:v>
                </c:pt>
                <c:pt idx="508">
                  <c:v>88.550242625811023</c:v>
                </c:pt>
                <c:pt idx="509">
                  <c:v>87.053595769042033</c:v>
                </c:pt>
                <c:pt idx="510">
                  <c:v>85.715064609345177</c:v>
                </c:pt>
                <c:pt idx="511">
                  <c:v>85.712338476637044</c:v>
                </c:pt>
                <c:pt idx="512">
                  <c:v>85.619649964560281</c:v>
                </c:pt>
                <c:pt idx="513">
                  <c:v>84.670955782127479</c:v>
                </c:pt>
                <c:pt idx="514">
                  <c:v>84.670955782127479</c:v>
                </c:pt>
                <c:pt idx="515">
                  <c:v>84.670955782127479</c:v>
                </c:pt>
                <c:pt idx="516">
                  <c:v>84.177525761954087</c:v>
                </c:pt>
                <c:pt idx="517">
                  <c:v>84.616433127964669</c:v>
                </c:pt>
                <c:pt idx="518">
                  <c:v>85.257074314377618</c:v>
                </c:pt>
                <c:pt idx="519">
                  <c:v>85.172564200425271</c:v>
                </c:pt>
                <c:pt idx="520">
                  <c:v>84.676408047543759</c:v>
                </c:pt>
                <c:pt idx="521">
                  <c:v>84.676408047543759</c:v>
                </c:pt>
                <c:pt idx="522">
                  <c:v>84.676408047543759</c:v>
                </c:pt>
                <c:pt idx="523">
                  <c:v>82.915326318085164</c:v>
                </c:pt>
                <c:pt idx="524">
                  <c:v>83.536884575541137</c:v>
                </c:pt>
                <c:pt idx="525">
                  <c:v>83.466005125129485</c:v>
                </c:pt>
                <c:pt idx="526">
                  <c:v>82.931683114334007</c:v>
                </c:pt>
                <c:pt idx="527">
                  <c:v>82.222888610217552</c:v>
                </c:pt>
                <c:pt idx="528">
                  <c:v>82.222888610217552</c:v>
                </c:pt>
                <c:pt idx="529">
                  <c:v>82.222888610217552</c:v>
                </c:pt>
                <c:pt idx="530">
                  <c:v>83.160678261817779</c:v>
                </c:pt>
                <c:pt idx="531">
                  <c:v>82.942587645166569</c:v>
                </c:pt>
                <c:pt idx="532">
                  <c:v>83.253366773894555</c:v>
                </c:pt>
                <c:pt idx="533">
                  <c:v>82.931683114334007</c:v>
                </c:pt>
                <c:pt idx="534">
                  <c:v>82.577285862275772</c:v>
                </c:pt>
                <c:pt idx="535">
                  <c:v>82.577285862275772</c:v>
                </c:pt>
                <c:pt idx="536">
                  <c:v>82.577285862275772</c:v>
                </c:pt>
                <c:pt idx="537">
                  <c:v>83.640477618450461</c:v>
                </c:pt>
                <c:pt idx="538">
                  <c:v>84.297475601112268</c:v>
                </c:pt>
                <c:pt idx="539">
                  <c:v>84.013957799465672</c:v>
                </c:pt>
                <c:pt idx="540">
                  <c:v>84.136633771331987</c:v>
                </c:pt>
                <c:pt idx="541">
                  <c:v>83.700452538029552</c:v>
                </c:pt>
                <c:pt idx="542">
                  <c:v>83.700452538029552</c:v>
                </c:pt>
                <c:pt idx="543">
                  <c:v>83.700452538029552</c:v>
                </c:pt>
                <c:pt idx="544">
                  <c:v>84.730930701706555</c:v>
                </c:pt>
                <c:pt idx="545">
                  <c:v>85.008996237936856</c:v>
                </c:pt>
                <c:pt idx="546">
                  <c:v>84.177525761954087</c:v>
                </c:pt>
                <c:pt idx="547">
                  <c:v>85.597840902895157</c:v>
                </c:pt>
                <c:pt idx="548">
                  <c:v>86.677389455318689</c:v>
                </c:pt>
                <c:pt idx="549">
                  <c:v>86.677389455318689</c:v>
                </c:pt>
                <c:pt idx="550">
                  <c:v>86.677389455318689</c:v>
                </c:pt>
                <c:pt idx="551">
                  <c:v>86.966359522381552</c:v>
                </c:pt>
                <c:pt idx="552">
                  <c:v>87.135379750286248</c:v>
                </c:pt>
                <c:pt idx="553">
                  <c:v>87.470694073387492</c:v>
                </c:pt>
                <c:pt idx="554">
                  <c:v>87.457063409846796</c:v>
                </c:pt>
                <c:pt idx="555">
                  <c:v>86.857314214055947</c:v>
                </c:pt>
                <c:pt idx="556">
                  <c:v>86.857314214055947</c:v>
                </c:pt>
                <c:pt idx="557">
                  <c:v>86.857314214055947</c:v>
                </c:pt>
                <c:pt idx="558">
                  <c:v>88.449375715609833</c:v>
                </c:pt>
                <c:pt idx="559">
                  <c:v>87.988659287934141</c:v>
                </c:pt>
                <c:pt idx="560">
                  <c:v>88.343056539992361</c:v>
                </c:pt>
                <c:pt idx="561">
                  <c:v>87.238972793195572</c:v>
                </c:pt>
                <c:pt idx="562">
                  <c:v>87.75148574232594</c:v>
                </c:pt>
                <c:pt idx="563">
                  <c:v>87.75148574232594</c:v>
                </c:pt>
                <c:pt idx="564">
                  <c:v>87.75148574232594</c:v>
                </c:pt>
                <c:pt idx="565">
                  <c:v>87.241698925903719</c:v>
                </c:pt>
                <c:pt idx="566">
                  <c:v>87.293495447358382</c:v>
                </c:pt>
                <c:pt idx="567">
                  <c:v>86.644675862821003</c:v>
                </c:pt>
                <c:pt idx="568">
                  <c:v>85.330679897497404</c:v>
                </c:pt>
                <c:pt idx="569">
                  <c:v>84.709121640041431</c:v>
                </c:pt>
                <c:pt idx="570">
                  <c:v>84.709121640041431</c:v>
                </c:pt>
                <c:pt idx="571">
                  <c:v>84.709121640041431</c:v>
                </c:pt>
                <c:pt idx="572">
                  <c:v>84.826345346491465</c:v>
                </c:pt>
                <c:pt idx="573">
                  <c:v>84.826345346491465</c:v>
                </c:pt>
                <c:pt idx="574">
                  <c:v>84.826345346491465</c:v>
                </c:pt>
                <c:pt idx="575">
                  <c:v>85.832288315795211</c:v>
                </c:pt>
                <c:pt idx="576">
                  <c:v>85.79139632517311</c:v>
                </c:pt>
                <c:pt idx="577">
                  <c:v>85.79139632517311</c:v>
                </c:pt>
                <c:pt idx="578">
                  <c:v>85.79139632517311</c:v>
                </c:pt>
                <c:pt idx="579">
                  <c:v>86.306635407011612</c:v>
                </c:pt>
                <c:pt idx="580">
                  <c:v>86.306635407011612</c:v>
                </c:pt>
                <c:pt idx="581">
                  <c:v>88.16040564854697</c:v>
                </c:pt>
                <c:pt idx="582">
                  <c:v>88.7656071097541</c:v>
                </c:pt>
                <c:pt idx="583">
                  <c:v>87.514312196717739</c:v>
                </c:pt>
                <c:pt idx="584">
                  <c:v>87.514312196717739</c:v>
                </c:pt>
                <c:pt idx="585">
                  <c:v>87.514312196717739</c:v>
                </c:pt>
                <c:pt idx="586">
                  <c:v>87.184450139032762</c:v>
                </c:pt>
                <c:pt idx="587">
                  <c:v>87.784199334823626</c:v>
                </c:pt>
                <c:pt idx="588">
                  <c:v>87.87416171419224</c:v>
                </c:pt>
                <c:pt idx="589">
                  <c:v>88.506624502480776</c:v>
                </c:pt>
                <c:pt idx="590">
                  <c:v>88.007742216891117</c:v>
                </c:pt>
                <c:pt idx="591">
                  <c:v>88.007742216891117</c:v>
                </c:pt>
                <c:pt idx="592">
                  <c:v>88.007742216891117</c:v>
                </c:pt>
                <c:pt idx="593">
                  <c:v>87.56065645275612</c:v>
                </c:pt>
                <c:pt idx="594">
                  <c:v>86.631045199280294</c:v>
                </c:pt>
                <c:pt idx="595">
                  <c:v>86.257565018265083</c:v>
                </c:pt>
                <c:pt idx="596">
                  <c:v>86.445668175126769</c:v>
                </c:pt>
                <c:pt idx="597">
                  <c:v>87.797829998364321</c:v>
                </c:pt>
                <c:pt idx="598">
                  <c:v>87.797829998364321</c:v>
                </c:pt>
                <c:pt idx="599">
                  <c:v>87.797829998364321</c:v>
                </c:pt>
                <c:pt idx="600">
                  <c:v>87.457063409846796</c:v>
                </c:pt>
                <c:pt idx="601">
                  <c:v>87.972302491685298</c:v>
                </c:pt>
                <c:pt idx="602">
                  <c:v>88.49299383894008</c:v>
                </c:pt>
                <c:pt idx="603">
                  <c:v>87.626083637751492</c:v>
                </c:pt>
                <c:pt idx="604">
                  <c:v>87.88779237773295</c:v>
                </c:pt>
                <c:pt idx="605">
                  <c:v>87.88779237773295</c:v>
                </c:pt>
                <c:pt idx="606">
                  <c:v>87.88779237773295</c:v>
                </c:pt>
                <c:pt idx="607">
                  <c:v>87.397088490267706</c:v>
                </c:pt>
                <c:pt idx="608">
                  <c:v>87.348018101521177</c:v>
                </c:pt>
                <c:pt idx="609">
                  <c:v>89.147265688893739</c:v>
                </c:pt>
                <c:pt idx="610">
                  <c:v>89.079112371190234</c:v>
                </c:pt>
                <c:pt idx="611">
                  <c:v>88.978245460989044</c:v>
                </c:pt>
                <c:pt idx="612">
                  <c:v>88.978245460989044</c:v>
                </c:pt>
                <c:pt idx="613">
                  <c:v>88.978245460989044</c:v>
                </c:pt>
                <c:pt idx="614">
                  <c:v>89.69794449593806</c:v>
                </c:pt>
                <c:pt idx="615">
                  <c:v>89.877869254675318</c:v>
                </c:pt>
                <c:pt idx="616">
                  <c:v>89.411700561583345</c:v>
                </c:pt>
                <c:pt idx="617">
                  <c:v>89.545281064282207</c:v>
                </c:pt>
                <c:pt idx="618">
                  <c:v>89.577994656779893</c:v>
                </c:pt>
                <c:pt idx="619">
                  <c:v>89.577994656779893</c:v>
                </c:pt>
                <c:pt idx="620">
                  <c:v>89.577994656779893</c:v>
                </c:pt>
                <c:pt idx="621">
                  <c:v>89.588899187612455</c:v>
                </c:pt>
                <c:pt idx="622">
                  <c:v>89.245406466386783</c:v>
                </c:pt>
                <c:pt idx="623">
                  <c:v>89.643421841775265</c:v>
                </c:pt>
                <c:pt idx="624">
                  <c:v>89.381713101793792</c:v>
                </c:pt>
                <c:pt idx="625">
                  <c:v>89.398069898042635</c:v>
                </c:pt>
                <c:pt idx="626">
                  <c:v>89.398069898042635</c:v>
                </c:pt>
                <c:pt idx="627">
                  <c:v>89.398069898042635</c:v>
                </c:pt>
                <c:pt idx="628">
                  <c:v>88.056812605637646</c:v>
                </c:pt>
                <c:pt idx="629">
                  <c:v>87.994111553350422</c:v>
                </c:pt>
                <c:pt idx="630">
                  <c:v>87.337113570688615</c:v>
                </c:pt>
                <c:pt idx="631">
                  <c:v>85.570579575813753</c:v>
                </c:pt>
                <c:pt idx="632">
                  <c:v>85.300692437707866</c:v>
                </c:pt>
                <c:pt idx="633">
                  <c:v>85.300692437707866</c:v>
                </c:pt>
                <c:pt idx="634">
                  <c:v>85.300692437707866</c:v>
                </c:pt>
                <c:pt idx="635">
                  <c:v>85.766861130799853</c:v>
                </c:pt>
                <c:pt idx="636">
                  <c:v>84.886320266070555</c:v>
                </c:pt>
                <c:pt idx="637">
                  <c:v>85.390654817076495</c:v>
                </c:pt>
                <c:pt idx="638">
                  <c:v>85.344310561038114</c:v>
                </c:pt>
                <c:pt idx="639">
                  <c:v>83.095251076822422</c:v>
                </c:pt>
                <c:pt idx="640">
                  <c:v>83.095251076822422</c:v>
                </c:pt>
                <c:pt idx="641">
                  <c:v>83.095251076822422</c:v>
                </c:pt>
                <c:pt idx="642">
                  <c:v>84.515566217763478</c:v>
                </c:pt>
                <c:pt idx="643">
                  <c:v>84.155716700288977</c:v>
                </c:pt>
                <c:pt idx="644">
                  <c:v>83.956709012594729</c:v>
                </c:pt>
                <c:pt idx="645">
                  <c:v>83.645929883866742</c:v>
                </c:pt>
                <c:pt idx="646">
                  <c:v>84.289297202987839</c:v>
                </c:pt>
                <c:pt idx="647">
                  <c:v>84.289297202987839</c:v>
                </c:pt>
                <c:pt idx="648">
                  <c:v>84.289297202987839</c:v>
                </c:pt>
                <c:pt idx="649">
                  <c:v>83.703178670737685</c:v>
                </c:pt>
                <c:pt idx="650">
                  <c:v>85.208003925631104</c:v>
                </c:pt>
                <c:pt idx="651">
                  <c:v>84.807262417534488</c:v>
                </c:pt>
                <c:pt idx="652">
                  <c:v>84.638242189629793</c:v>
                </c:pt>
                <c:pt idx="653">
                  <c:v>84.85360667357287</c:v>
                </c:pt>
                <c:pt idx="654">
                  <c:v>84.85360667357287</c:v>
                </c:pt>
                <c:pt idx="655">
                  <c:v>84.85360667357287</c:v>
                </c:pt>
                <c:pt idx="656">
                  <c:v>82.386456572705953</c:v>
                </c:pt>
                <c:pt idx="657">
                  <c:v>82.198353415844281</c:v>
                </c:pt>
                <c:pt idx="658">
                  <c:v>82.593642658524615</c:v>
                </c:pt>
                <c:pt idx="659">
                  <c:v>82.629082383730434</c:v>
                </c:pt>
                <c:pt idx="660">
                  <c:v>83.059811351616602</c:v>
                </c:pt>
                <c:pt idx="661">
                  <c:v>83.059811351616602</c:v>
                </c:pt>
                <c:pt idx="662">
                  <c:v>83.059811351616602</c:v>
                </c:pt>
                <c:pt idx="663">
                  <c:v>82.89351725642004</c:v>
                </c:pt>
                <c:pt idx="664">
                  <c:v>83.207022517856174</c:v>
                </c:pt>
                <c:pt idx="665">
                  <c:v>82.544572269778087</c:v>
                </c:pt>
                <c:pt idx="666">
                  <c:v>82.680878905185111</c:v>
                </c:pt>
                <c:pt idx="667">
                  <c:v>82.680878905185111</c:v>
                </c:pt>
                <c:pt idx="668">
                  <c:v>82.680878905185111</c:v>
                </c:pt>
                <c:pt idx="669">
                  <c:v>82.680878905185111</c:v>
                </c:pt>
                <c:pt idx="670">
                  <c:v>82.680878905185111</c:v>
                </c:pt>
                <c:pt idx="671">
                  <c:v>81.067008341966087</c:v>
                </c:pt>
                <c:pt idx="672">
                  <c:v>80.750776947821819</c:v>
                </c:pt>
                <c:pt idx="673">
                  <c:v>79.998364320375117</c:v>
                </c:pt>
                <c:pt idx="674">
                  <c:v>80.429093288261271</c:v>
                </c:pt>
                <c:pt idx="675">
                  <c:v>80.429093288261271</c:v>
                </c:pt>
                <c:pt idx="676">
                  <c:v>80.429093288261271</c:v>
                </c:pt>
                <c:pt idx="677">
                  <c:v>81.317812551114983</c:v>
                </c:pt>
                <c:pt idx="678">
                  <c:v>81.623139414426689</c:v>
                </c:pt>
                <c:pt idx="679">
                  <c:v>82.293768060629191</c:v>
                </c:pt>
                <c:pt idx="680">
                  <c:v>81.890300419824442</c:v>
                </c:pt>
                <c:pt idx="681">
                  <c:v>81.882122021700013</c:v>
                </c:pt>
                <c:pt idx="682">
                  <c:v>81.882122021700013</c:v>
                </c:pt>
                <c:pt idx="683">
                  <c:v>81.882122021700013</c:v>
                </c:pt>
                <c:pt idx="684">
                  <c:v>77.642985660541953</c:v>
                </c:pt>
                <c:pt idx="685">
                  <c:v>78.717081947549204</c:v>
                </c:pt>
                <c:pt idx="686">
                  <c:v>77.051414862875518</c:v>
                </c:pt>
                <c:pt idx="687">
                  <c:v>75.920069788997324</c:v>
                </c:pt>
                <c:pt idx="688">
                  <c:v>76.056376424404334</c:v>
                </c:pt>
                <c:pt idx="689">
                  <c:v>76.056376424404334</c:v>
                </c:pt>
                <c:pt idx="690">
                  <c:v>76.056376424404334</c:v>
                </c:pt>
                <c:pt idx="691">
                  <c:v>74.968649473856388</c:v>
                </c:pt>
                <c:pt idx="692">
                  <c:v>74.265307235156214</c:v>
                </c:pt>
                <c:pt idx="693">
                  <c:v>75.62564745651818</c:v>
                </c:pt>
                <c:pt idx="694">
                  <c:v>76.702469876233579</c:v>
                </c:pt>
                <c:pt idx="695">
                  <c:v>76.923286625592937</c:v>
                </c:pt>
                <c:pt idx="696">
                  <c:v>76.923286625592937</c:v>
                </c:pt>
                <c:pt idx="697">
                  <c:v>76.923286625592937</c:v>
                </c:pt>
                <c:pt idx="698">
                  <c:v>77.187721498282542</c:v>
                </c:pt>
                <c:pt idx="699">
                  <c:v>77.130472711411585</c:v>
                </c:pt>
                <c:pt idx="700">
                  <c:v>74.941388146774983</c:v>
                </c:pt>
                <c:pt idx="701">
                  <c:v>74.916852952401726</c:v>
                </c:pt>
                <c:pt idx="702">
                  <c:v>77.656616324082663</c:v>
                </c:pt>
                <c:pt idx="703">
                  <c:v>77.656616324082663</c:v>
                </c:pt>
                <c:pt idx="704">
                  <c:v>77.656616324082663</c:v>
                </c:pt>
                <c:pt idx="705">
                  <c:v>77.656616324082663</c:v>
                </c:pt>
                <c:pt idx="706">
                  <c:v>78.951529360449271</c:v>
                </c:pt>
                <c:pt idx="707">
                  <c:v>79.881140613925083</c:v>
                </c:pt>
                <c:pt idx="708">
                  <c:v>79.717572651436669</c:v>
                </c:pt>
                <c:pt idx="709">
                  <c:v>80.587208985333405</c:v>
                </c:pt>
                <c:pt idx="710">
                  <c:v>80.587208985333405</c:v>
                </c:pt>
                <c:pt idx="711">
                  <c:v>80.587208985333405</c:v>
                </c:pt>
                <c:pt idx="712">
                  <c:v>80.15102775203097</c:v>
                </c:pt>
                <c:pt idx="713">
                  <c:v>78.460825472984027</c:v>
                </c:pt>
                <c:pt idx="714">
                  <c:v>77.370372389727933</c:v>
                </c:pt>
                <c:pt idx="715">
                  <c:v>77.370372389727933</c:v>
                </c:pt>
                <c:pt idx="716">
                  <c:v>79.922032604547184</c:v>
                </c:pt>
                <c:pt idx="717">
                  <c:v>79.922032604547184</c:v>
                </c:pt>
                <c:pt idx="718">
                  <c:v>79.922032604547184</c:v>
                </c:pt>
                <c:pt idx="719">
                  <c:v>79.335914072297044</c:v>
                </c:pt>
                <c:pt idx="720">
                  <c:v>80.513603402213619</c:v>
                </c:pt>
                <c:pt idx="721">
                  <c:v>81.538629300474341</c:v>
                </c:pt>
                <c:pt idx="722">
                  <c:v>79.442233247914515</c:v>
                </c:pt>
                <c:pt idx="723">
                  <c:v>78.943350962324843</c:v>
                </c:pt>
                <c:pt idx="724">
                  <c:v>78.943350962324843</c:v>
                </c:pt>
                <c:pt idx="725">
                  <c:v>78.943350962324843</c:v>
                </c:pt>
                <c:pt idx="726">
                  <c:v>78.943350962324843</c:v>
                </c:pt>
                <c:pt idx="727">
                  <c:v>79.131454119186529</c:v>
                </c:pt>
                <c:pt idx="728">
                  <c:v>78.526252657979384</c:v>
                </c:pt>
                <c:pt idx="729">
                  <c:v>79.006052014612067</c:v>
                </c:pt>
                <c:pt idx="730">
                  <c:v>78.954255493157405</c:v>
                </c:pt>
                <c:pt idx="731">
                  <c:v>78.954255493157405</c:v>
                </c:pt>
                <c:pt idx="732">
                  <c:v>78.954255493157405</c:v>
                </c:pt>
                <c:pt idx="733">
                  <c:v>79.932937135379746</c:v>
                </c:pt>
                <c:pt idx="734">
                  <c:v>80.009268851207679</c:v>
                </c:pt>
                <c:pt idx="735">
                  <c:v>80.925249441142796</c:v>
                </c:pt>
                <c:pt idx="736">
                  <c:v>79.720298784144816</c:v>
                </c:pt>
                <c:pt idx="737">
                  <c:v>79.401341257292401</c:v>
                </c:pt>
                <c:pt idx="738">
                  <c:v>79.401341257292401</c:v>
                </c:pt>
                <c:pt idx="739">
                  <c:v>79.401341257292401</c:v>
                </c:pt>
                <c:pt idx="740">
                  <c:v>77.637533395125672</c:v>
                </c:pt>
                <c:pt idx="741">
                  <c:v>76.718826672482422</c:v>
                </c:pt>
                <c:pt idx="742">
                  <c:v>77.266779346818609</c:v>
                </c:pt>
                <c:pt idx="743">
                  <c:v>76.956000218090622</c:v>
                </c:pt>
                <c:pt idx="744">
                  <c:v>76.816967449975465</c:v>
                </c:pt>
                <c:pt idx="745">
                  <c:v>76.816967449975465</c:v>
                </c:pt>
                <c:pt idx="746">
                  <c:v>76.816967449975465</c:v>
                </c:pt>
                <c:pt idx="747">
                  <c:v>76.552532577285859</c:v>
                </c:pt>
                <c:pt idx="748">
                  <c:v>76.00730603565782</c:v>
                </c:pt>
                <c:pt idx="749">
                  <c:v>76.029115097322943</c:v>
                </c:pt>
                <c:pt idx="750">
                  <c:v>74.235319775366662</c:v>
                </c:pt>
                <c:pt idx="751">
                  <c:v>73.889100921432856</c:v>
                </c:pt>
                <c:pt idx="752">
                  <c:v>73.889100921432856</c:v>
                </c:pt>
                <c:pt idx="753">
                  <c:v>73.889100921432856</c:v>
                </c:pt>
                <c:pt idx="754">
                  <c:v>72.376097268415023</c:v>
                </c:pt>
                <c:pt idx="755">
                  <c:v>73.34660051251295</c:v>
                </c:pt>
                <c:pt idx="756">
                  <c:v>72.899514748377953</c:v>
                </c:pt>
                <c:pt idx="757">
                  <c:v>73.11487923232103</c:v>
                </c:pt>
                <c:pt idx="758">
                  <c:v>73.608309252494408</c:v>
                </c:pt>
                <c:pt idx="759">
                  <c:v>73.608309252494408</c:v>
                </c:pt>
                <c:pt idx="760">
                  <c:v>73.608309252494408</c:v>
                </c:pt>
                <c:pt idx="761">
                  <c:v>75.415735237991385</c:v>
                </c:pt>
                <c:pt idx="762">
                  <c:v>76.110899078567144</c:v>
                </c:pt>
                <c:pt idx="763">
                  <c:v>75.475710157570475</c:v>
                </c:pt>
                <c:pt idx="764">
                  <c:v>75.462079494029766</c:v>
                </c:pt>
                <c:pt idx="765">
                  <c:v>74.37435254348182</c:v>
                </c:pt>
                <c:pt idx="766">
                  <c:v>74.37435254348182</c:v>
                </c:pt>
                <c:pt idx="767">
                  <c:v>74.37435254348182</c:v>
                </c:pt>
                <c:pt idx="768">
                  <c:v>73.766424949566542</c:v>
                </c:pt>
                <c:pt idx="769">
                  <c:v>73.264816531268735</c:v>
                </c:pt>
                <c:pt idx="770">
                  <c:v>73.929992912054956</c:v>
                </c:pt>
                <c:pt idx="771">
                  <c:v>76.279919306471839</c:v>
                </c:pt>
                <c:pt idx="772">
                  <c:v>75.48934082111117</c:v>
                </c:pt>
                <c:pt idx="773">
                  <c:v>75.48934082111117</c:v>
                </c:pt>
                <c:pt idx="774">
                  <c:v>75.48934082111117</c:v>
                </c:pt>
                <c:pt idx="775">
                  <c:v>75.145848099885498</c:v>
                </c:pt>
                <c:pt idx="776">
                  <c:v>75.636551987350742</c:v>
                </c:pt>
                <c:pt idx="777">
                  <c:v>75.497519219235599</c:v>
                </c:pt>
                <c:pt idx="778">
                  <c:v>74.753284989913311</c:v>
                </c:pt>
                <c:pt idx="779">
                  <c:v>75.456627228613485</c:v>
                </c:pt>
                <c:pt idx="780">
                  <c:v>75.456627228613485</c:v>
                </c:pt>
                <c:pt idx="781">
                  <c:v>75.456627228613485</c:v>
                </c:pt>
                <c:pt idx="782">
                  <c:v>76.102720680442729</c:v>
                </c:pt>
                <c:pt idx="783">
                  <c:v>75.900986860040348</c:v>
                </c:pt>
                <c:pt idx="784">
                  <c:v>77.163186303909271</c:v>
                </c:pt>
                <c:pt idx="785">
                  <c:v>75.538411209857699</c:v>
                </c:pt>
                <c:pt idx="786">
                  <c:v>75.298511531541351</c:v>
                </c:pt>
                <c:pt idx="787">
                  <c:v>75.298511531541351</c:v>
                </c:pt>
                <c:pt idx="788">
                  <c:v>75.298511531541351</c:v>
                </c:pt>
                <c:pt idx="789">
                  <c:v>74.807807644076107</c:v>
                </c:pt>
                <c:pt idx="790">
                  <c:v>73.621939916035117</c:v>
                </c:pt>
                <c:pt idx="791">
                  <c:v>74.178070988495719</c:v>
                </c:pt>
                <c:pt idx="792">
                  <c:v>76.315359031677659</c:v>
                </c:pt>
                <c:pt idx="793">
                  <c:v>76.533449648328883</c:v>
                </c:pt>
                <c:pt idx="794">
                  <c:v>76.533449648328883</c:v>
                </c:pt>
                <c:pt idx="795">
                  <c:v>76.533449648328883</c:v>
                </c:pt>
                <c:pt idx="796">
                  <c:v>75.789215419006595</c:v>
                </c:pt>
                <c:pt idx="797">
                  <c:v>76.617959762281231</c:v>
                </c:pt>
                <c:pt idx="798">
                  <c:v>75.148574232593646</c:v>
                </c:pt>
                <c:pt idx="799">
                  <c:v>77.653890191374515</c:v>
                </c:pt>
                <c:pt idx="800">
                  <c:v>78.354506297366555</c:v>
                </c:pt>
                <c:pt idx="801">
                  <c:v>78.354506297366555</c:v>
                </c:pt>
                <c:pt idx="802">
                  <c:v>78.354506297366555</c:v>
                </c:pt>
                <c:pt idx="803">
                  <c:v>79.008778147320214</c:v>
                </c:pt>
                <c:pt idx="804">
                  <c:v>79.393162859167987</c:v>
                </c:pt>
                <c:pt idx="805">
                  <c:v>79.30047434709121</c:v>
                </c:pt>
                <c:pt idx="806">
                  <c:v>78.801592061501552</c:v>
                </c:pt>
                <c:pt idx="807">
                  <c:v>79.987459789542555</c:v>
                </c:pt>
                <c:pt idx="808">
                  <c:v>79.987459789542555</c:v>
                </c:pt>
                <c:pt idx="809">
                  <c:v>79.987459789542555</c:v>
                </c:pt>
                <c:pt idx="810">
                  <c:v>79.442233247914515</c:v>
                </c:pt>
                <c:pt idx="811">
                  <c:v>79.224142631263291</c:v>
                </c:pt>
                <c:pt idx="812">
                  <c:v>78.902458971702742</c:v>
                </c:pt>
                <c:pt idx="813">
                  <c:v>80.041982443705365</c:v>
                </c:pt>
                <c:pt idx="814">
                  <c:v>79.605801210402916</c:v>
                </c:pt>
                <c:pt idx="815">
                  <c:v>79.605801210402916</c:v>
                </c:pt>
                <c:pt idx="816">
                  <c:v>79.605801210402916</c:v>
                </c:pt>
                <c:pt idx="817">
                  <c:v>79.605801210402916</c:v>
                </c:pt>
                <c:pt idx="818">
                  <c:v>79.605801210402916</c:v>
                </c:pt>
                <c:pt idx="819">
                  <c:v>78.902458971702742</c:v>
                </c:pt>
                <c:pt idx="820">
                  <c:v>78.624393435472442</c:v>
                </c:pt>
                <c:pt idx="821">
                  <c:v>77.362193991603505</c:v>
                </c:pt>
                <c:pt idx="822">
                  <c:v>77.362193991603505</c:v>
                </c:pt>
                <c:pt idx="823">
                  <c:v>77.362193991603505</c:v>
                </c:pt>
                <c:pt idx="824">
                  <c:v>78.242734856332802</c:v>
                </c:pt>
                <c:pt idx="825">
                  <c:v>78.329971102993298</c:v>
                </c:pt>
                <c:pt idx="826">
                  <c:v>77.694782181996615</c:v>
                </c:pt>
                <c:pt idx="827">
                  <c:v>77.443977972847719</c:v>
                </c:pt>
                <c:pt idx="828">
                  <c:v>78.188212202170007</c:v>
                </c:pt>
                <c:pt idx="829">
                  <c:v>78.188212202170007</c:v>
                </c:pt>
                <c:pt idx="830">
                  <c:v>78.188212202170007</c:v>
                </c:pt>
                <c:pt idx="831">
                  <c:v>78.417207349653779</c:v>
                </c:pt>
                <c:pt idx="832">
                  <c:v>78.201842865710702</c:v>
                </c:pt>
                <c:pt idx="833">
                  <c:v>78.103702088217659</c:v>
                </c:pt>
                <c:pt idx="834">
                  <c:v>76.80333678643477</c:v>
                </c:pt>
                <c:pt idx="835">
                  <c:v>76.639768823946355</c:v>
                </c:pt>
                <c:pt idx="836">
                  <c:v>76.639768823946355</c:v>
                </c:pt>
                <c:pt idx="837">
                  <c:v>76.639768823946355</c:v>
                </c:pt>
                <c:pt idx="838">
                  <c:v>76.874216236846408</c:v>
                </c:pt>
                <c:pt idx="839">
                  <c:v>76.94509568725806</c:v>
                </c:pt>
                <c:pt idx="840">
                  <c:v>77.315849735565124</c:v>
                </c:pt>
                <c:pt idx="841">
                  <c:v>79.616705741235478</c:v>
                </c:pt>
                <c:pt idx="842">
                  <c:v>79.54582629082384</c:v>
                </c:pt>
                <c:pt idx="843">
                  <c:v>79.54582629082384</c:v>
                </c:pt>
                <c:pt idx="844">
                  <c:v>79.54582629082384</c:v>
                </c:pt>
                <c:pt idx="845">
                  <c:v>78.302709775911893</c:v>
                </c:pt>
                <c:pt idx="846">
                  <c:v>77.861076277193177</c:v>
                </c:pt>
                <c:pt idx="847">
                  <c:v>78.019191974265311</c:v>
                </c:pt>
                <c:pt idx="848">
                  <c:v>78.733438743798047</c:v>
                </c:pt>
                <c:pt idx="849">
                  <c:v>79.08238373044</c:v>
                </c:pt>
                <c:pt idx="850">
                  <c:v>79.08238373044</c:v>
                </c:pt>
                <c:pt idx="851">
                  <c:v>79.08238373044</c:v>
                </c:pt>
                <c:pt idx="852">
                  <c:v>79.496755902077311</c:v>
                </c:pt>
                <c:pt idx="853">
                  <c:v>78.717081947549204</c:v>
                </c:pt>
                <c:pt idx="854">
                  <c:v>78.030096505097873</c:v>
                </c:pt>
                <c:pt idx="855">
                  <c:v>78.678916089635237</c:v>
                </c:pt>
                <c:pt idx="856">
                  <c:v>77.940134125729244</c:v>
                </c:pt>
                <c:pt idx="857">
                  <c:v>77.940134125729244</c:v>
                </c:pt>
                <c:pt idx="858">
                  <c:v>77.940134125729244</c:v>
                </c:pt>
                <c:pt idx="859">
                  <c:v>78.193664467586288</c:v>
                </c:pt>
                <c:pt idx="860">
                  <c:v>78.853388582956214</c:v>
                </c:pt>
                <c:pt idx="861">
                  <c:v>77.863802409901311</c:v>
                </c:pt>
                <c:pt idx="862">
                  <c:v>77.555749413881472</c:v>
                </c:pt>
                <c:pt idx="863">
                  <c:v>77.683877651164053</c:v>
                </c:pt>
                <c:pt idx="864">
                  <c:v>77.683877651164053</c:v>
                </c:pt>
                <c:pt idx="865">
                  <c:v>77.683877651164053</c:v>
                </c:pt>
                <c:pt idx="866">
                  <c:v>78.569870781309632</c:v>
                </c:pt>
                <c:pt idx="867">
                  <c:v>78.357232430074703</c:v>
                </c:pt>
                <c:pt idx="868">
                  <c:v>78.057357832179264</c:v>
                </c:pt>
                <c:pt idx="869">
                  <c:v>78.20456899841885</c:v>
                </c:pt>
                <c:pt idx="870">
                  <c:v>78.962433891281833</c:v>
                </c:pt>
                <c:pt idx="871">
                  <c:v>78.962433891281833</c:v>
                </c:pt>
                <c:pt idx="872">
                  <c:v>78.962433891281833</c:v>
                </c:pt>
                <c:pt idx="873">
                  <c:v>78.787961397960856</c:v>
                </c:pt>
                <c:pt idx="874">
                  <c:v>79.155989313559786</c:v>
                </c:pt>
                <c:pt idx="875">
                  <c:v>78.515348127146837</c:v>
                </c:pt>
                <c:pt idx="876">
                  <c:v>78.073714628428107</c:v>
                </c:pt>
                <c:pt idx="877">
                  <c:v>77.702960580121044</c:v>
                </c:pt>
                <c:pt idx="878">
                  <c:v>77.702960580121044</c:v>
                </c:pt>
                <c:pt idx="879">
                  <c:v>77.702960580121044</c:v>
                </c:pt>
                <c:pt idx="880">
                  <c:v>78.081893026552535</c:v>
                </c:pt>
                <c:pt idx="881">
                  <c:v>78.678916089635237</c:v>
                </c:pt>
                <c:pt idx="882">
                  <c:v>79.333187939588896</c:v>
                </c:pt>
                <c:pt idx="883">
                  <c:v>78.877923777329485</c:v>
                </c:pt>
                <c:pt idx="884">
                  <c:v>79.115097322937686</c:v>
                </c:pt>
                <c:pt idx="885">
                  <c:v>79.115097322937686</c:v>
                </c:pt>
                <c:pt idx="886">
                  <c:v>79.115097322937686</c:v>
                </c:pt>
                <c:pt idx="887">
                  <c:v>78.291805245079331</c:v>
                </c:pt>
                <c:pt idx="888">
                  <c:v>77.839267215528054</c:v>
                </c:pt>
                <c:pt idx="889">
                  <c:v>78.507169729022408</c:v>
                </c:pt>
                <c:pt idx="890">
                  <c:v>77.62662886429311</c:v>
                </c:pt>
                <c:pt idx="891">
                  <c:v>77.697508314704763</c:v>
                </c:pt>
                <c:pt idx="892">
                  <c:v>77.697508314704763</c:v>
                </c:pt>
                <c:pt idx="893">
                  <c:v>77.697508314704763</c:v>
                </c:pt>
                <c:pt idx="894">
                  <c:v>77.792922959489673</c:v>
                </c:pt>
                <c:pt idx="895">
                  <c:v>77.68115151845592</c:v>
                </c:pt>
                <c:pt idx="896">
                  <c:v>76.563437108118421</c:v>
                </c:pt>
                <c:pt idx="897">
                  <c:v>75.663813314432147</c:v>
                </c:pt>
                <c:pt idx="898">
                  <c:v>75.974592443160134</c:v>
                </c:pt>
                <c:pt idx="899">
                  <c:v>75.974592443160134</c:v>
                </c:pt>
                <c:pt idx="900">
                  <c:v>75.974592443160134</c:v>
                </c:pt>
                <c:pt idx="901">
                  <c:v>76.323537429802087</c:v>
                </c:pt>
                <c:pt idx="902">
                  <c:v>75.748323428384495</c:v>
                </c:pt>
                <c:pt idx="903">
                  <c:v>76.110899078567144</c:v>
                </c:pt>
                <c:pt idx="904">
                  <c:v>76.239027315849739</c:v>
                </c:pt>
                <c:pt idx="905">
                  <c:v>77.043236464751104</c:v>
                </c:pt>
                <c:pt idx="906">
                  <c:v>77.043236464751104</c:v>
                </c:pt>
                <c:pt idx="907">
                  <c:v>77.043236464751104</c:v>
                </c:pt>
                <c:pt idx="908">
                  <c:v>77.065045526416228</c:v>
                </c:pt>
                <c:pt idx="909">
                  <c:v>77.103211384330194</c:v>
                </c:pt>
                <c:pt idx="910">
                  <c:v>76.890573033095251</c:v>
                </c:pt>
                <c:pt idx="911">
                  <c:v>76.195409192519492</c:v>
                </c:pt>
                <c:pt idx="912">
                  <c:v>76.620685894989364</c:v>
                </c:pt>
                <c:pt idx="913">
                  <c:v>76.620685894989364</c:v>
                </c:pt>
                <c:pt idx="914">
                  <c:v>76.620685894989364</c:v>
                </c:pt>
                <c:pt idx="915">
                  <c:v>76.42167820729513</c:v>
                </c:pt>
                <c:pt idx="916">
                  <c:v>75.729240499427519</c:v>
                </c:pt>
                <c:pt idx="917">
                  <c:v>76.056376424404334</c:v>
                </c:pt>
                <c:pt idx="918">
                  <c:v>77.212256692655799</c:v>
                </c:pt>
                <c:pt idx="919">
                  <c:v>77.553023281173324</c:v>
                </c:pt>
                <c:pt idx="920">
                  <c:v>77.553023281173324</c:v>
                </c:pt>
                <c:pt idx="921">
                  <c:v>77.553023281173324</c:v>
                </c:pt>
                <c:pt idx="922">
                  <c:v>77.863802409901311</c:v>
                </c:pt>
                <c:pt idx="923">
                  <c:v>78.133689548007197</c:v>
                </c:pt>
                <c:pt idx="924">
                  <c:v>78.177307671337445</c:v>
                </c:pt>
                <c:pt idx="925">
                  <c:v>78.837031786707371</c:v>
                </c:pt>
                <c:pt idx="926">
                  <c:v>78.711629682132923</c:v>
                </c:pt>
                <c:pt idx="927">
                  <c:v>78.711629682132923</c:v>
                </c:pt>
                <c:pt idx="928">
                  <c:v>78.711629682132923</c:v>
                </c:pt>
                <c:pt idx="929">
                  <c:v>79.87841448121695</c:v>
                </c:pt>
                <c:pt idx="930">
                  <c:v>79.447685513330782</c:v>
                </c:pt>
                <c:pt idx="931">
                  <c:v>78.828853388582957</c:v>
                </c:pt>
                <c:pt idx="932">
                  <c:v>78.711629682132923</c:v>
                </c:pt>
                <c:pt idx="933">
                  <c:v>79.213238100430729</c:v>
                </c:pt>
                <c:pt idx="934">
                  <c:v>79.213238100430729</c:v>
                </c:pt>
                <c:pt idx="935">
                  <c:v>79.213238100430729</c:v>
                </c:pt>
                <c:pt idx="936">
                  <c:v>79.06330080148301</c:v>
                </c:pt>
                <c:pt idx="937">
                  <c:v>79.374079930210996</c:v>
                </c:pt>
                <c:pt idx="938">
                  <c:v>79.374079930210996</c:v>
                </c:pt>
                <c:pt idx="939">
                  <c:v>79.374079930210996</c:v>
                </c:pt>
                <c:pt idx="940">
                  <c:v>80.415462624720575</c:v>
                </c:pt>
                <c:pt idx="941">
                  <c:v>80.415462624720575</c:v>
                </c:pt>
                <c:pt idx="942">
                  <c:v>80.415462624720575</c:v>
                </c:pt>
                <c:pt idx="943">
                  <c:v>80.549043127419438</c:v>
                </c:pt>
                <c:pt idx="944">
                  <c:v>80.630827108663652</c:v>
                </c:pt>
                <c:pt idx="945">
                  <c:v>80.630827108663652</c:v>
                </c:pt>
                <c:pt idx="946">
                  <c:v>81.121530996128897</c:v>
                </c:pt>
                <c:pt idx="947">
                  <c:v>79.987459789542555</c:v>
                </c:pt>
                <c:pt idx="948">
                  <c:v>79.987459789542555</c:v>
                </c:pt>
                <c:pt idx="949">
                  <c:v>79.987459789542555</c:v>
                </c:pt>
                <c:pt idx="950">
                  <c:v>79.747560111226221</c:v>
                </c:pt>
                <c:pt idx="951">
                  <c:v>80.186467477236789</c:v>
                </c:pt>
                <c:pt idx="952">
                  <c:v>80.339130908892642</c:v>
                </c:pt>
                <c:pt idx="953">
                  <c:v>79.401341257292401</c:v>
                </c:pt>
                <c:pt idx="954">
                  <c:v>79.420424186249392</c:v>
                </c:pt>
                <c:pt idx="955">
                  <c:v>79.420424186249392</c:v>
                </c:pt>
                <c:pt idx="956">
                  <c:v>79.420424186249392</c:v>
                </c:pt>
                <c:pt idx="957">
                  <c:v>79.660323864565726</c:v>
                </c:pt>
                <c:pt idx="958">
                  <c:v>80.066517638078622</c:v>
                </c:pt>
                <c:pt idx="959">
                  <c:v>79.695763589771545</c:v>
                </c:pt>
                <c:pt idx="960">
                  <c:v>80.09650509786816</c:v>
                </c:pt>
                <c:pt idx="961">
                  <c:v>80.467259146175238</c:v>
                </c:pt>
                <c:pt idx="962">
                  <c:v>80.467259146175238</c:v>
                </c:pt>
                <c:pt idx="963">
                  <c:v>80.467259146175238</c:v>
                </c:pt>
                <c:pt idx="964">
                  <c:v>80.011994983915812</c:v>
                </c:pt>
                <c:pt idx="965">
                  <c:v>79.949293931628588</c:v>
                </c:pt>
                <c:pt idx="966">
                  <c:v>79.892045144757645</c:v>
                </c:pt>
                <c:pt idx="967">
                  <c:v>79.436780982498234</c:v>
                </c:pt>
                <c:pt idx="968">
                  <c:v>78.94607709503299</c:v>
                </c:pt>
                <c:pt idx="969">
                  <c:v>78.94607709503299</c:v>
                </c:pt>
                <c:pt idx="970">
                  <c:v>78.94607709503299</c:v>
                </c:pt>
                <c:pt idx="971">
                  <c:v>78.867019246496923</c:v>
                </c:pt>
                <c:pt idx="972">
                  <c:v>78.673463824218956</c:v>
                </c:pt>
                <c:pt idx="973">
                  <c:v>78.605310506515451</c:v>
                </c:pt>
                <c:pt idx="974">
                  <c:v>78.016465841557164</c:v>
                </c:pt>
                <c:pt idx="975">
                  <c:v>77.318575868273271</c:v>
                </c:pt>
                <c:pt idx="976">
                  <c:v>77.318575868273271</c:v>
                </c:pt>
                <c:pt idx="977">
                  <c:v>77.318575868273271</c:v>
                </c:pt>
                <c:pt idx="978">
                  <c:v>77.370372389727933</c:v>
                </c:pt>
                <c:pt idx="979">
                  <c:v>77.487596096177967</c:v>
                </c:pt>
                <c:pt idx="980">
                  <c:v>77.375824655144214</c:v>
                </c:pt>
                <c:pt idx="981">
                  <c:v>77.517583555967505</c:v>
                </c:pt>
                <c:pt idx="982">
                  <c:v>78.509895861730556</c:v>
                </c:pt>
                <c:pt idx="983">
                  <c:v>78.509895861730556</c:v>
                </c:pt>
                <c:pt idx="984">
                  <c:v>78.509895861730556</c:v>
                </c:pt>
                <c:pt idx="985">
                  <c:v>78.406302818821217</c:v>
                </c:pt>
                <c:pt idx="986">
                  <c:v>77.637533395125672</c:v>
                </c:pt>
                <c:pt idx="987">
                  <c:v>78.231830325500241</c:v>
                </c:pt>
                <c:pt idx="988">
                  <c:v>78.032822637806007</c:v>
                </c:pt>
                <c:pt idx="989">
                  <c:v>78.240008723624669</c:v>
                </c:pt>
                <c:pt idx="990">
                  <c:v>78.240008723624669</c:v>
                </c:pt>
                <c:pt idx="991">
                  <c:v>78.240008723624669</c:v>
                </c:pt>
                <c:pt idx="992">
                  <c:v>78.594405975682889</c:v>
                </c:pt>
                <c:pt idx="993">
                  <c:v>78.564418515893351</c:v>
                </c:pt>
                <c:pt idx="994">
                  <c:v>78.703451284008509</c:v>
                </c:pt>
                <c:pt idx="995">
                  <c:v>78.346327899242141</c:v>
                </c:pt>
                <c:pt idx="996">
                  <c:v>78.635297966305004</c:v>
                </c:pt>
                <c:pt idx="997">
                  <c:v>78.635297966305004</c:v>
                </c:pt>
                <c:pt idx="998">
                  <c:v>78.635297966305004</c:v>
                </c:pt>
                <c:pt idx="999">
                  <c:v>77.746578703451277</c:v>
                </c:pt>
                <c:pt idx="1000">
                  <c:v>77.580284608254729</c:v>
                </c:pt>
                <c:pt idx="1001">
                  <c:v>77.95376478926994</c:v>
                </c:pt>
                <c:pt idx="1002">
                  <c:v>77.364920124311652</c:v>
                </c:pt>
                <c:pt idx="1003">
                  <c:v>77.392181451393057</c:v>
                </c:pt>
                <c:pt idx="1004">
                  <c:v>77.392181451393057</c:v>
                </c:pt>
                <c:pt idx="1005">
                  <c:v>77.392181451393057</c:v>
                </c:pt>
                <c:pt idx="1006">
                  <c:v>76.683386947276588</c:v>
                </c:pt>
                <c:pt idx="1007">
                  <c:v>76.710648274357993</c:v>
                </c:pt>
                <c:pt idx="1008">
                  <c:v>77.446704105555852</c:v>
                </c:pt>
                <c:pt idx="1009">
                  <c:v>76.923286625592937</c:v>
                </c:pt>
                <c:pt idx="1010">
                  <c:v>75.571124802355385</c:v>
                </c:pt>
                <c:pt idx="1011">
                  <c:v>75.571124802355385</c:v>
                </c:pt>
                <c:pt idx="1012">
                  <c:v>75.571124802355385</c:v>
                </c:pt>
                <c:pt idx="1013">
                  <c:v>73.232102938771064</c:v>
                </c:pt>
                <c:pt idx="1014">
                  <c:v>73.281173327517578</c:v>
                </c:pt>
                <c:pt idx="1015">
                  <c:v>70.852189084564642</c:v>
                </c:pt>
                <c:pt idx="1016">
                  <c:v>70.82220162477509</c:v>
                </c:pt>
                <c:pt idx="1017">
                  <c:v>70.767678970612295</c:v>
                </c:pt>
                <c:pt idx="1018">
                  <c:v>70.767678970612295</c:v>
                </c:pt>
                <c:pt idx="1019">
                  <c:v>70.767678970612295</c:v>
                </c:pt>
                <c:pt idx="1020">
                  <c:v>71.421950820565939</c:v>
                </c:pt>
                <c:pt idx="1021">
                  <c:v>70.565945150209913</c:v>
                </c:pt>
                <c:pt idx="1022">
                  <c:v>70.287879613979612</c:v>
                </c:pt>
                <c:pt idx="1023">
                  <c:v>70.162477509405164</c:v>
                </c:pt>
                <c:pt idx="1024">
                  <c:v>71.307453246824053</c:v>
                </c:pt>
                <c:pt idx="1025">
                  <c:v>71.307453246824053</c:v>
                </c:pt>
                <c:pt idx="1026">
                  <c:v>71.307453246824053</c:v>
                </c:pt>
                <c:pt idx="1027">
                  <c:v>70.985769587263505</c:v>
                </c:pt>
                <c:pt idx="1028">
                  <c:v>71.525543863475278</c:v>
                </c:pt>
                <c:pt idx="1029">
                  <c:v>71.476473474728749</c:v>
                </c:pt>
                <c:pt idx="1030">
                  <c:v>71.759991276375331</c:v>
                </c:pt>
                <c:pt idx="1031">
                  <c:v>72.695054795267438</c:v>
                </c:pt>
                <c:pt idx="1032">
                  <c:v>72.695054795267438</c:v>
                </c:pt>
                <c:pt idx="1033">
                  <c:v>72.695054795267438</c:v>
                </c:pt>
                <c:pt idx="1034">
                  <c:v>72.35974047216618</c:v>
                </c:pt>
                <c:pt idx="1035">
                  <c:v>72.316122348835947</c:v>
                </c:pt>
                <c:pt idx="1036">
                  <c:v>73.19666321356523</c:v>
                </c:pt>
                <c:pt idx="1037">
                  <c:v>72.032604547189351</c:v>
                </c:pt>
                <c:pt idx="1038">
                  <c:v>72.806826236301177</c:v>
                </c:pt>
                <c:pt idx="1039">
                  <c:v>72.806826236301177</c:v>
                </c:pt>
                <c:pt idx="1040">
                  <c:v>72.806826236301177</c:v>
                </c:pt>
                <c:pt idx="1041">
                  <c:v>72.081674935935879</c:v>
                </c:pt>
                <c:pt idx="1042">
                  <c:v>72.531486832779024</c:v>
                </c:pt>
                <c:pt idx="1043">
                  <c:v>72.299765552587104</c:v>
                </c:pt>
                <c:pt idx="1044">
                  <c:v>72.376097268415023</c:v>
                </c:pt>
                <c:pt idx="1045">
                  <c:v>72.902240881086087</c:v>
                </c:pt>
                <c:pt idx="1046">
                  <c:v>72.902240881086087</c:v>
                </c:pt>
                <c:pt idx="1047">
                  <c:v>72.902240881086087</c:v>
                </c:pt>
                <c:pt idx="1048">
                  <c:v>72.457881249659238</c:v>
                </c:pt>
                <c:pt idx="1049">
                  <c:v>72.269778092797551</c:v>
                </c:pt>
                <c:pt idx="1050">
                  <c:v>71.964451229485846</c:v>
                </c:pt>
                <c:pt idx="1051">
                  <c:v>72.305217818003385</c:v>
                </c:pt>
                <c:pt idx="1052">
                  <c:v>72.305217818003385</c:v>
                </c:pt>
                <c:pt idx="1053">
                  <c:v>72.305217818003385</c:v>
                </c:pt>
                <c:pt idx="1054">
                  <c:v>72.305217818003385</c:v>
                </c:pt>
                <c:pt idx="1055">
                  <c:v>72.305217818003385</c:v>
                </c:pt>
                <c:pt idx="1056">
                  <c:v>72.27795649092198</c:v>
                </c:pt>
                <c:pt idx="1057">
                  <c:v>72.433346055285966</c:v>
                </c:pt>
                <c:pt idx="1058">
                  <c:v>73.392944768551331</c:v>
                </c:pt>
                <c:pt idx="1059">
                  <c:v>73.989967831634047</c:v>
                </c:pt>
                <c:pt idx="1060">
                  <c:v>73.989967831634047</c:v>
                </c:pt>
                <c:pt idx="1061">
                  <c:v>73.989967831634047</c:v>
                </c:pt>
                <c:pt idx="1062">
                  <c:v>73.95180197372008</c:v>
                </c:pt>
                <c:pt idx="1063">
                  <c:v>73.812769205604923</c:v>
                </c:pt>
                <c:pt idx="1064">
                  <c:v>73.316613052723412</c:v>
                </c:pt>
                <c:pt idx="1065">
                  <c:v>72.735946785889539</c:v>
                </c:pt>
                <c:pt idx="1066">
                  <c:v>73.043999781909378</c:v>
                </c:pt>
                <c:pt idx="1067">
                  <c:v>73.043999781909378</c:v>
                </c:pt>
                <c:pt idx="1068">
                  <c:v>73.043999781909378</c:v>
                </c:pt>
                <c:pt idx="1069">
                  <c:v>73.043999781909378</c:v>
                </c:pt>
                <c:pt idx="1070">
                  <c:v>73.491085546044388</c:v>
                </c:pt>
                <c:pt idx="1071">
                  <c:v>72.926776075459358</c:v>
                </c:pt>
                <c:pt idx="1072">
                  <c:v>72.954037402540749</c:v>
                </c:pt>
                <c:pt idx="1073">
                  <c:v>73.812769205604923</c:v>
                </c:pt>
                <c:pt idx="1074">
                  <c:v>73.812769205604923</c:v>
                </c:pt>
                <c:pt idx="1075">
                  <c:v>73.812769205604923</c:v>
                </c:pt>
                <c:pt idx="1076">
                  <c:v>75.546589607982114</c:v>
                </c:pt>
                <c:pt idx="1077">
                  <c:v>75.069516384057579</c:v>
                </c:pt>
                <c:pt idx="1078">
                  <c:v>76.072733220653177</c:v>
                </c:pt>
                <c:pt idx="1079">
                  <c:v>75.772858622757752</c:v>
                </c:pt>
                <c:pt idx="1080">
                  <c:v>75.781037020882181</c:v>
                </c:pt>
                <c:pt idx="1081">
                  <c:v>75.781037020882181</c:v>
                </c:pt>
                <c:pt idx="1082">
                  <c:v>75.781037020882181</c:v>
                </c:pt>
                <c:pt idx="1083">
                  <c:v>76.424404340003278</c:v>
                </c:pt>
                <c:pt idx="1084">
                  <c:v>75.48388855569489</c:v>
                </c:pt>
                <c:pt idx="1085">
                  <c:v>74.595169292841177</c:v>
                </c:pt>
                <c:pt idx="1086">
                  <c:v>75.734692764843786</c:v>
                </c:pt>
                <c:pt idx="1087">
                  <c:v>76.228122785017177</c:v>
                </c:pt>
                <c:pt idx="1088">
                  <c:v>76.228122785017177</c:v>
                </c:pt>
                <c:pt idx="1089">
                  <c:v>76.228122785017177</c:v>
                </c:pt>
                <c:pt idx="1090">
                  <c:v>76.228122785017177</c:v>
                </c:pt>
                <c:pt idx="1091">
                  <c:v>76.522545117496321</c:v>
                </c:pt>
                <c:pt idx="1092">
                  <c:v>76.686113079984736</c:v>
                </c:pt>
                <c:pt idx="1093">
                  <c:v>75.99367537211711</c:v>
                </c:pt>
                <c:pt idx="1094">
                  <c:v>76.279919306471839</c:v>
                </c:pt>
                <c:pt idx="1095">
                  <c:v>76.279919306471839</c:v>
                </c:pt>
                <c:pt idx="1096">
                  <c:v>76.279919306471839</c:v>
                </c:pt>
                <c:pt idx="1097">
                  <c:v>76.36170328771604</c:v>
                </c:pt>
                <c:pt idx="1098">
                  <c:v>75.562946404230956</c:v>
                </c:pt>
                <c:pt idx="1099">
                  <c:v>74.529742107845806</c:v>
                </c:pt>
                <c:pt idx="1100">
                  <c:v>74.148083528706181</c:v>
                </c:pt>
                <c:pt idx="1101">
                  <c:v>72.626901477563933</c:v>
                </c:pt>
                <c:pt idx="1102">
                  <c:v>72.626901477563933</c:v>
                </c:pt>
                <c:pt idx="1103">
                  <c:v>72.626901477563933</c:v>
                </c:pt>
                <c:pt idx="1104">
                  <c:v>72.703233193391853</c:v>
                </c:pt>
                <c:pt idx="1105">
                  <c:v>73.008560056703558</c:v>
                </c:pt>
                <c:pt idx="1106">
                  <c:v>72.943132871708201</c:v>
                </c:pt>
                <c:pt idx="1107">
                  <c:v>73.330243716264107</c:v>
                </c:pt>
                <c:pt idx="1108">
                  <c:v>72.7468513167221</c:v>
                </c:pt>
                <c:pt idx="1109">
                  <c:v>72.7468513167221</c:v>
                </c:pt>
                <c:pt idx="1110">
                  <c:v>72.7468513167221</c:v>
                </c:pt>
                <c:pt idx="1111">
                  <c:v>73.439289024589712</c:v>
                </c:pt>
                <c:pt idx="1112">
                  <c:v>73.177580284608254</c:v>
                </c:pt>
                <c:pt idx="1113">
                  <c:v>73.48290714791996</c:v>
                </c:pt>
                <c:pt idx="1114">
                  <c:v>73.390218635843198</c:v>
                </c:pt>
                <c:pt idx="1115">
                  <c:v>73.902731584973552</c:v>
                </c:pt>
                <c:pt idx="1116">
                  <c:v>73.902731584973552</c:v>
                </c:pt>
                <c:pt idx="1117">
                  <c:v>73.902731584973552</c:v>
                </c:pt>
                <c:pt idx="1118">
                  <c:v>75.246715010086689</c:v>
                </c:pt>
                <c:pt idx="1119">
                  <c:v>75.222179815713432</c:v>
                </c:pt>
                <c:pt idx="1120">
                  <c:v>75.134943569052936</c:v>
                </c:pt>
                <c:pt idx="1121">
                  <c:v>75.636551987350742</c:v>
                </c:pt>
                <c:pt idx="1122">
                  <c:v>76.064554822528763</c:v>
                </c:pt>
                <c:pt idx="1123">
                  <c:v>76.064554822528763</c:v>
                </c:pt>
                <c:pt idx="1124">
                  <c:v>76.064554822528763</c:v>
                </c:pt>
                <c:pt idx="1125">
                  <c:v>75.835559675044976</c:v>
                </c:pt>
                <c:pt idx="1126">
                  <c:v>76.492557657706783</c:v>
                </c:pt>
                <c:pt idx="1127">
                  <c:v>76.866037838721994</c:v>
                </c:pt>
                <c:pt idx="1128">
                  <c:v>77.648437925958234</c:v>
                </c:pt>
                <c:pt idx="1129">
                  <c:v>78.060083964887411</c:v>
                </c:pt>
                <c:pt idx="1130">
                  <c:v>78.060083964887411</c:v>
                </c:pt>
                <c:pt idx="1131">
                  <c:v>78.060083964887411</c:v>
                </c:pt>
                <c:pt idx="1132">
                  <c:v>77.642985660541953</c:v>
                </c:pt>
                <c:pt idx="1133">
                  <c:v>78.019191974265311</c:v>
                </c:pt>
                <c:pt idx="1134">
                  <c:v>78.215473529251398</c:v>
                </c:pt>
                <c:pt idx="1135">
                  <c:v>77.525761954091919</c:v>
                </c:pt>
                <c:pt idx="1136">
                  <c:v>77.97284771822693</c:v>
                </c:pt>
                <c:pt idx="1137">
                  <c:v>77.97284771822693</c:v>
                </c:pt>
                <c:pt idx="1138">
                  <c:v>77.97284771822693</c:v>
                </c:pt>
                <c:pt idx="1139">
                  <c:v>78.01373970884903</c:v>
                </c:pt>
                <c:pt idx="1140">
                  <c:v>77.446704105555852</c:v>
                </c:pt>
                <c:pt idx="1141">
                  <c:v>77.547571015757043</c:v>
                </c:pt>
                <c:pt idx="1142">
                  <c:v>76.661577885611464</c:v>
                </c:pt>
                <c:pt idx="1143">
                  <c:v>76.617959762281231</c:v>
                </c:pt>
                <c:pt idx="1144">
                  <c:v>76.617959762281231</c:v>
                </c:pt>
                <c:pt idx="1145">
                  <c:v>76.617959762281231</c:v>
                </c:pt>
                <c:pt idx="1146">
                  <c:v>76.214492121476468</c:v>
                </c:pt>
                <c:pt idx="1147">
                  <c:v>76.988713810588294</c:v>
                </c:pt>
                <c:pt idx="1148">
                  <c:v>77.013249004961565</c:v>
                </c:pt>
                <c:pt idx="1149">
                  <c:v>77.97284771822693</c:v>
                </c:pt>
                <c:pt idx="1150">
                  <c:v>78.329971102993298</c:v>
                </c:pt>
                <c:pt idx="1151">
                  <c:v>78.329971102993298</c:v>
                </c:pt>
                <c:pt idx="1152">
                  <c:v>78.329971102993298</c:v>
                </c:pt>
                <c:pt idx="1153">
                  <c:v>77.760209366991987</c:v>
                </c:pt>
                <c:pt idx="1154">
                  <c:v>77.593915271795424</c:v>
                </c:pt>
                <c:pt idx="1155">
                  <c:v>77.307671337440709</c:v>
                </c:pt>
                <c:pt idx="1156">
                  <c:v>77.806553623030368</c:v>
                </c:pt>
                <c:pt idx="1157">
                  <c:v>77.179543100158114</c:v>
                </c:pt>
                <c:pt idx="1158">
                  <c:v>77.179543100158114</c:v>
                </c:pt>
                <c:pt idx="1159">
                  <c:v>77.179543100158114</c:v>
                </c:pt>
                <c:pt idx="1160">
                  <c:v>77.454882503680281</c:v>
                </c:pt>
                <c:pt idx="1161">
                  <c:v>77.424895043890743</c:v>
                </c:pt>
                <c:pt idx="1162">
                  <c:v>76.271740908347425</c:v>
                </c:pt>
                <c:pt idx="1163">
                  <c:v>76.116351343983425</c:v>
                </c:pt>
                <c:pt idx="1164">
                  <c:v>76.544354179161445</c:v>
                </c:pt>
                <c:pt idx="1165">
                  <c:v>76.544354179161445</c:v>
                </c:pt>
                <c:pt idx="1166">
                  <c:v>76.544354179161445</c:v>
                </c:pt>
                <c:pt idx="1167">
                  <c:v>76.443487268960254</c:v>
                </c:pt>
                <c:pt idx="1168">
                  <c:v>76.607055231448669</c:v>
                </c:pt>
                <c:pt idx="1169">
                  <c:v>75.516602148192575</c:v>
                </c:pt>
                <c:pt idx="1170">
                  <c:v>75.091325445722703</c:v>
                </c:pt>
                <c:pt idx="1171">
                  <c:v>74.720571397415625</c:v>
                </c:pt>
                <c:pt idx="1172">
                  <c:v>74.720571397415625</c:v>
                </c:pt>
                <c:pt idx="1173">
                  <c:v>74.720571397415625</c:v>
                </c:pt>
                <c:pt idx="1174">
                  <c:v>75.34758192028788</c:v>
                </c:pt>
                <c:pt idx="1175">
                  <c:v>75.614742925685619</c:v>
                </c:pt>
                <c:pt idx="1176">
                  <c:v>75.475710157570475</c:v>
                </c:pt>
                <c:pt idx="1177">
                  <c:v>76.36170328771604</c:v>
                </c:pt>
                <c:pt idx="1178">
                  <c:v>77.288588408483719</c:v>
                </c:pt>
                <c:pt idx="1179">
                  <c:v>77.288588408483719</c:v>
                </c:pt>
                <c:pt idx="1180">
                  <c:v>77.288588408483719</c:v>
                </c:pt>
                <c:pt idx="1181">
                  <c:v>77.288588408483719</c:v>
                </c:pt>
                <c:pt idx="1182">
                  <c:v>77.373098522436067</c:v>
                </c:pt>
                <c:pt idx="1183">
                  <c:v>76.882394634970836</c:v>
                </c:pt>
                <c:pt idx="1184">
                  <c:v>76.686113079984736</c:v>
                </c:pt>
                <c:pt idx="1185">
                  <c:v>76.271740908347425</c:v>
                </c:pt>
                <c:pt idx="1186">
                  <c:v>76.271740908347425</c:v>
                </c:pt>
                <c:pt idx="1187">
                  <c:v>76.271740908347425</c:v>
                </c:pt>
                <c:pt idx="1188">
                  <c:v>75.963687912327572</c:v>
                </c:pt>
                <c:pt idx="1189">
                  <c:v>75.95278338149501</c:v>
                </c:pt>
                <c:pt idx="1190">
                  <c:v>75.52478054631699</c:v>
                </c:pt>
                <c:pt idx="1191">
                  <c:v>75.969140177743853</c:v>
                </c:pt>
                <c:pt idx="1192">
                  <c:v>76.031841230031077</c:v>
                </c:pt>
                <c:pt idx="1193">
                  <c:v>76.031841230031077</c:v>
                </c:pt>
                <c:pt idx="1194">
                  <c:v>76.031841230031077</c:v>
                </c:pt>
                <c:pt idx="1195">
                  <c:v>76.770623193937084</c:v>
                </c:pt>
                <c:pt idx="1196">
                  <c:v>75.642004252767023</c:v>
                </c:pt>
                <c:pt idx="1197">
                  <c:v>75.21127528488087</c:v>
                </c:pt>
                <c:pt idx="1198">
                  <c:v>74.464314922850448</c:v>
                </c:pt>
                <c:pt idx="1199">
                  <c:v>74.758737255329592</c:v>
                </c:pt>
                <c:pt idx="1200">
                  <c:v>74.758737255329592</c:v>
                </c:pt>
                <c:pt idx="1201">
                  <c:v>74.758737255329592</c:v>
                </c:pt>
                <c:pt idx="1202">
                  <c:v>74.690583937626087</c:v>
                </c:pt>
                <c:pt idx="1203">
                  <c:v>75.189466223215746</c:v>
                </c:pt>
                <c:pt idx="1204">
                  <c:v>75.876451665667091</c:v>
                </c:pt>
                <c:pt idx="1205">
                  <c:v>75.44844883048907</c:v>
                </c:pt>
                <c:pt idx="1206">
                  <c:v>74.892317758028454</c:v>
                </c:pt>
                <c:pt idx="1207">
                  <c:v>74.892317758028454</c:v>
                </c:pt>
                <c:pt idx="1208">
                  <c:v>74.892317758028454</c:v>
                </c:pt>
                <c:pt idx="1209">
                  <c:v>73.949075841011947</c:v>
                </c:pt>
                <c:pt idx="1210">
                  <c:v>74.115369936208495</c:v>
                </c:pt>
                <c:pt idx="1211">
                  <c:v>73.602856987078127</c:v>
                </c:pt>
                <c:pt idx="1212">
                  <c:v>73.77460334769097</c:v>
                </c:pt>
                <c:pt idx="1213">
                  <c:v>73.829126001853766</c:v>
                </c:pt>
                <c:pt idx="1214">
                  <c:v>73.829126001853766</c:v>
                </c:pt>
                <c:pt idx="1215">
                  <c:v>73.829126001853766</c:v>
                </c:pt>
                <c:pt idx="1216">
                  <c:v>73.444741290005993</c:v>
                </c:pt>
                <c:pt idx="1217">
                  <c:v>73.447467422714141</c:v>
                </c:pt>
                <c:pt idx="1218">
                  <c:v>73.657379641240937</c:v>
                </c:pt>
                <c:pt idx="1219">
                  <c:v>72.986750995038435</c:v>
                </c:pt>
                <c:pt idx="1220">
                  <c:v>72.651436671937191</c:v>
                </c:pt>
                <c:pt idx="1221">
                  <c:v>72.651436671937191</c:v>
                </c:pt>
                <c:pt idx="1222">
                  <c:v>72.651436671937191</c:v>
                </c:pt>
                <c:pt idx="1223">
                  <c:v>73.193937080857097</c:v>
                </c:pt>
                <c:pt idx="1224">
                  <c:v>73.221198407938502</c:v>
                </c:pt>
                <c:pt idx="1225">
                  <c:v>73.657379641240937</c:v>
                </c:pt>
                <c:pt idx="1226">
                  <c:v>73.788234011231665</c:v>
                </c:pt>
                <c:pt idx="1227">
                  <c:v>73.022190720244268</c:v>
                </c:pt>
                <c:pt idx="1228">
                  <c:v>73.022190720244268</c:v>
                </c:pt>
                <c:pt idx="1229">
                  <c:v>73.022190720244268</c:v>
                </c:pt>
                <c:pt idx="1230">
                  <c:v>74.161714192246876</c:v>
                </c:pt>
                <c:pt idx="1231">
                  <c:v>73.935445177471237</c:v>
                </c:pt>
                <c:pt idx="1232">
                  <c:v>73.940897442887518</c:v>
                </c:pt>
                <c:pt idx="1233">
                  <c:v>72.291587154462675</c:v>
                </c:pt>
                <c:pt idx="1234">
                  <c:v>72.283408756338261</c:v>
                </c:pt>
                <c:pt idx="1235">
                  <c:v>72.283408756338261</c:v>
                </c:pt>
                <c:pt idx="1236">
                  <c:v>72.283408756338261</c:v>
                </c:pt>
                <c:pt idx="1237">
                  <c:v>72.130745324682408</c:v>
                </c:pt>
                <c:pt idx="1238">
                  <c:v>72.613270814023224</c:v>
                </c:pt>
                <c:pt idx="1239">
                  <c:v>73.390218635843198</c:v>
                </c:pt>
                <c:pt idx="1240">
                  <c:v>73.256638133144321</c:v>
                </c:pt>
                <c:pt idx="1241">
                  <c:v>73.706450029987465</c:v>
                </c:pt>
                <c:pt idx="1242">
                  <c:v>73.706450029987465</c:v>
                </c:pt>
                <c:pt idx="1243">
                  <c:v>73.706450029987465</c:v>
                </c:pt>
                <c:pt idx="1244">
                  <c:v>74.153535794122462</c:v>
                </c:pt>
                <c:pt idx="1245">
                  <c:v>74.796903113243559</c:v>
                </c:pt>
                <c:pt idx="1246">
                  <c:v>74.745106591788883</c:v>
                </c:pt>
                <c:pt idx="1247">
                  <c:v>73.984515566217766</c:v>
                </c:pt>
                <c:pt idx="1248">
                  <c:v>74.532468240553953</c:v>
                </c:pt>
                <c:pt idx="1249">
                  <c:v>74.532468240553953</c:v>
                </c:pt>
                <c:pt idx="1250">
                  <c:v>74.532468240553953</c:v>
                </c:pt>
                <c:pt idx="1251">
                  <c:v>74.156261926830595</c:v>
                </c:pt>
                <c:pt idx="1252">
                  <c:v>73.117605365029164</c:v>
                </c:pt>
                <c:pt idx="1253">
                  <c:v>72.4687857804918</c:v>
                </c:pt>
                <c:pt idx="1254">
                  <c:v>72.850444359631425</c:v>
                </c:pt>
                <c:pt idx="1255">
                  <c:v>73.281173327517578</c:v>
                </c:pt>
                <c:pt idx="1256">
                  <c:v>73.281173327517578</c:v>
                </c:pt>
                <c:pt idx="1257">
                  <c:v>73.281173327517578</c:v>
                </c:pt>
                <c:pt idx="1258">
                  <c:v>73.444741290005993</c:v>
                </c:pt>
                <c:pt idx="1259">
                  <c:v>72.926776075459358</c:v>
                </c:pt>
                <c:pt idx="1260">
                  <c:v>73.630118314159532</c:v>
                </c:pt>
                <c:pt idx="1261">
                  <c:v>73.662831906657217</c:v>
                </c:pt>
                <c:pt idx="1262">
                  <c:v>72.97857259691402</c:v>
                </c:pt>
                <c:pt idx="1263">
                  <c:v>72.97857259691402</c:v>
                </c:pt>
                <c:pt idx="1264">
                  <c:v>72.97857259691402</c:v>
                </c:pt>
                <c:pt idx="1265">
                  <c:v>73.621939916035117</c:v>
                </c:pt>
                <c:pt idx="1266">
                  <c:v>72.88315795212911</c:v>
                </c:pt>
                <c:pt idx="1267">
                  <c:v>73.218472275230354</c:v>
                </c:pt>
                <c:pt idx="1268">
                  <c:v>72.91859767733493</c:v>
                </c:pt>
                <c:pt idx="1269">
                  <c:v>74.039038220380561</c:v>
                </c:pt>
                <c:pt idx="1270">
                  <c:v>74.039038220380561</c:v>
                </c:pt>
                <c:pt idx="1271">
                  <c:v>74.039038220380561</c:v>
                </c:pt>
                <c:pt idx="1272">
                  <c:v>73.395670901259479</c:v>
                </c:pt>
                <c:pt idx="1273">
                  <c:v>73.011286189411706</c:v>
                </c:pt>
                <c:pt idx="1274">
                  <c:v>72.498773240281338</c:v>
                </c:pt>
                <c:pt idx="1275">
                  <c:v>72.201624775094047</c:v>
                </c:pt>
                <c:pt idx="1276">
                  <c:v>71.045744506842595</c:v>
                </c:pt>
                <c:pt idx="1277">
                  <c:v>71.045744506842595</c:v>
                </c:pt>
                <c:pt idx="1278">
                  <c:v>71.045744506842595</c:v>
                </c:pt>
                <c:pt idx="1279">
                  <c:v>69.619977100485258</c:v>
                </c:pt>
                <c:pt idx="1280">
                  <c:v>70.386020391472655</c:v>
                </c:pt>
                <c:pt idx="1281">
                  <c:v>70.342402268142408</c:v>
                </c:pt>
                <c:pt idx="1282">
                  <c:v>70.775857368736709</c:v>
                </c:pt>
                <c:pt idx="1283">
                  <c:v>71.266561256201953</c:v>
                </c:pt>
                <c:pt idx="1284">
                  <c:v>71.266561256201953</c:v>
                </c:pt>
                <c:pt idx="1285">
                  <c:v>71.266561256201953</c:v>
                </c:pt>
                <c:pt idx="1286">
                  <c:v>70.500517965214542</c:v>
                </c:pt>
                <c:pt idx="1287">
                  <c:v>69.79444959380622</c:v>
                </c:pt>
                <c:pt idx="1288">
                  <c:v>70.615015538956442</c:v>
                </c:pt>
                <c:pt idx="1289">
                  <c:v>70.565945150209913</c:v>
                </c:pt>
                <c:pt idx="1290">
                  <c:v>71.162968213292629</c:v>
                </c:pt>
                <c:pt idx="1291">
                  <c:v>71.162968213292629</c:v>
                </c:pt>
                <c:pt idx="1292">
                  <c:v>71.162968213292629</c:v>
                </c:pt>
                <c:pt idx="1293">
                  <c:v>71.506460934518287</c:v>
                </c:pt>
                <c:pt idx="1294">
                  <c:v>69.652690692982929</c:v>
                </c:pt>
                <c:pt idx="1295">
                  <c:v>68.758519164712936</c:v>
                </c:pt>
                <c:pt idx="1296">
                  <c:v>69.2437707867619</c:v>
                </c:pt>
                <c:pt idx="1297">
                  <c:v>70.282427348563331</c:v>
                </c:pt>
                <c:pt idx="1298">
                  <c:v>70.282427348563331</c:v>
                </c:pt>
                <c:pt idx="1299">
                  <c:v>70.282427348563331</c:v>
                </c:pt>
                <c:pt idx="1300">
                  <c:v>70.075241262744669</c:v>
                </c:pt>
                <c:pt idx="1301">
                  <c:v>69.38007742216891</c:v>
                </c:pt>
                <c:pt idx="1302">
                  <c:v>69.358268360503786</c:v>
                </c:pt>
                <c:pt idx="1303">
                  <c:v>69.358268360503786</c:v>
                </c:pt>
                <c:pt idx="1304">
                  <c:v>69.358268360503786</c:v>
                </c:pt>
                <c:pt idx="1305">
                  <c:v>69.358268360503786</c:v>
                </c:pt>
                <c:pt idx="1306">
                  <c:v>69.358268360503786</c:v>
                </c:pt>
                <c:pt idx="1307">
                  <c:v>69.036584700943237</c:v>
                </c:pt>
                <c:pt idx="1308">
                  <c:v>68.998418843029285</c:v>
                </c:pt>
                <c:pt idx="1309">
                  <c:v>69.336459298838662</c:v>
                </c:pt>
                <c:pt idx="1310">
                  <c:v>69.336459298838662</c:v>
                </c:pt>
                <c:pt idx="1311">
                  <c:v>68.774875960961779</c:v>
                </c:pt>
                <c:pt idx="1312">
                  <c:v>68.774875960961779</c:v>
                </c:pt>
                <c:pt idx="1313">
                  <c:v>68.774875960961779</c:v>
                </c:pt>
                <c:pt idx="1314">
                  <c:v>67.777111389782448</c:v>
                </c:pt>
                <c:pt idx="1315">
                  <c:v>67.504498118968428</c:v>
                </c:pt>
                <c:pt idx="1316">
                  <c:v>67.270050706068375</c:v>
                </c:pt>
                <c:pt idx="1317">
                  <c:v>67.937953219562729</c:v>
                </c:pt>
                <c:pt idx="1318">
                  <c:v>67.071043018374141</c:v>
                </c:pt>
                <c:pt idx="1319">
                  <c:v>67.071043018374141</c:v>
                </c:pt>
                <c:pt idx="1320">
                  <c:v>67.071043018374141</c:v>
                </c:pt>
                <c:pt idx="1321">
                  <c:v>66.850226269014769</c:v>
                </c:pt>
                <c:pt idx="1322">
                  <c:v>64.494847609181619</c:v>
                </c:pt>
                <c:pt idx="1323">
                  <c:v>61.348890463987786</c:v>
                </c:pt>
                <c:pt idx="1324">
                  <c:v>62.357559565999672</c:v>
                </c:pt>
                <c:pt idx="1325">
                  <c:v>61.692383185213458</c:v>
                </c:pt>
                <c:pt idx="1326">
                  <c:v>61.692383185213458</c:v>
                </c:pt>
                <c:pt idx="1327">
                  <c:v>61.692383185213458</c:v>
                </c:pt>
                <c:pt idx="1328">
                  <c:v>61.834142086036749</c:v>
                </c:pt>
                <c:pt idx="1329">
                  <c:v>62.81282372825909</c:v>
                </c:pt>
                <c:pt idx="1330">
                  <c:v>61.395234720026174</c:v>
                </c:pt>
                <c:pt idx="1331">
                  <c:v>62.608363775148575</c:v>
                </c:pt>
                <c:pt idx="1332">
                  <c:v>60.855460443814408</c:v>
                </c:pt>
                <c:pt idx="1333">
                  <c:v>60.855460443814408</c:v>
                </c:pt>
                <c:pt idx="1334">
                  <c:v>60.855460443814408</c:v>
                </c:pt>
                <c:pt idx="1335">
                  <c:v>59.860422005343217</c:v>
                </c:pt>
                <c:pt idx="1336">
                  <c:v>60.585573305708522</c:v>
                </c:pt>
                <c:pt idx="1337">
                  <c:v>59.814077749304836</c:v>
                </c:pt>
                <c:pt idx="1338">
                  <c:v>58.778147320211545</c:v>
                </c:pt>
                <c:pt idx="1339">
                  <c:v>60.002180906166515</c:v>
                </c:pt>
                <c:pt idx="1340">
                  <c:v>60.002180906166515</c:v>
                </c:pt>
                <c:pt idx="1341">
                  <c:v>60.002180906166515</c:v>
                </c:pt>
                <c:pt idx="1342">
                  <c:v>60.359304290932883</c:v>
                </c:pt>
                <c:pt idx="1343">
                  <c:v>62.07404176435309</c:v>
                </c:pt>
                <c:pt idx="1344">
                  <c:v>62.237609726841505</c:v>
                </c:pt>
                <c:pt idx="1345">
                  <c:v>61.008123875470261</c:v>
                </c:pt>
                <c:pt idx="1346">
                  <c:v>62.063137233520528</c:v>
                </c:pt>
                <c:pt idx="1347">
                  <c:v>62.063137233520528</c:v>
                </c:pt>
                <c:pt idx="1348">
                  <c:v>62.063137233520528</c:v>
                </c:pt>
                <c:pt idx="1349">
                  <c:v>61.779619431873947</c:v>
                </c:pt>
                <c:pt idx="1350">
                  <c:v>60.961779619431873</c:v>
                </c:pt>
                <c:pt idx="1351">
                  <c:v>61.558802682514582</c:v>
                </c:pt>
                <c:pt idx="1352">
                  <c:v>62.098576958726348</c:v>
                </c:pt>
                <c:pt idx="1353">
                  <c:v>62.488413935990401</c:v>
                </c:pt>
                <c:pt idx="1354">
                  <c:v>62.488413935990401</c:v>
                </c:pt>
                <c:pt idx="1355">
                  <c:v>62.488413935990401</c:v>
                </c:pt>
                <c:pt idx="1356">
                  <c:v>62.281227850171746</c:v>
                </c:pt>
                <c:pt idx="1357">
                  <c:v>61.776893299165806</c:v>
                </c:pt>
                <c:pt idx="1358">
                  <c:v>62.041328171855405</c:v>
                </c:pt>
                <c:pt idx="1359">
                  <c:v>62.368464096832234</c:v>
                </c:pt>
                <c:pt idx="1360">
                  <c:v>62.226705196008943</c:v>
                </c:pt>
                <c:pt idx="1361">
                  <c:v>62.226705196008943</c:v>
                </c:pt>
                <c:pt idx="1362">
                  <c:v>62.226705196008943</c:v>
                </c:pt>
                <c:pt idx="1363">
                  <c:v>61.684204787089037</c:v>
                </c:pt>
                <c:pt idx="1364">
                  <c:v>62.292132381004308</c:v>
                </c:pt>
                <c:pt idx="1365">
                  <c:v>63.298075350308054</c:v>
                </c:pt>
                <c:pt idx="1366">
                  <c:v>64.721116623957258</c:v>
                </c:pt>
                <c:pt idx="1367">
                  <c:v>64.121367428166408</c:v>
                </c:pt>
                <c:pt idx="1368">
                  <c:v>64.121367428166408</c:v>
                </c:pt>
                <c:pt idx="1369">
                  <c:v>64.121367428166408</c:v>
                </c:pt>
                <c:pt idx="1370">
                  <c:v>64.287661523362956</c:v>
                </c:pt>
                <c:pt idx="1371">
                  <c:v>63.84057575922796</c:v>
                </c:pt>
                <c:pt idx="1372">
                  <c:v>64.134998091707104</c:v>
                </c:pt>
                <c:pt idx="1373">
                  <c:v>63.854206422768662</c:v>
                </c:pt>
                <c:pt idx="1374">
                  <c:v>63.532522763208114</c:v>
                </c:pt>
                <c:pt idx="1375">
                  <c:v>63.532522763208114</c:v>
                </c:pt>
                <c:pt idx="1376">
                  <c:v>63.532522763208114</c:v>
                </c:pt>
                <c:pt idx="1377">
                  <c:v>63.243552696145251</c:v>
                </c:pt>
                <c:pt idx="1378">
                  <c:v>63.063627937407993</c:v>
                </c:pt>
                <c:pt idx="1379">
                  <c:v>63.090889264489398</c:v>
                </c:pt>
                <c:pt idx="1380">
                  <c:v>63.957799465677986</c:v>
                </c:pt>
                <c:pt idx="1381">
                  <c:v>63.889646147974481</c:v>
                </c:pt>
                <c:pt idx="1382">
                  <c:v>63.889646147974481</c:v>
                </c:pt>
                <c:pt idx="1383">
                  <c:v>63.889646147974481</c:v>
                </c:pt>
                <c:pt idx="1384">
                  <c:v>63.821492830270977</c:v>
                </c:pt>
                <c:pt idx="1385">
                  <c:v>62.861894117005619</c:v>
                </c:pt>
                <c:pt idx="1386">
                  <c:v>62.07131563164495</c:v>
                </c:pt>
                <c:pt idx="1387">
                  <c:v>63.625211275284883</c:v>
                </c:pt>
                <c:pt idx="1388">
                  <c:v>64.549370263344414</c:v>
                </c:pt>
                <c:pt idx="1389">
                  <c:v>64.549370263344414</c:v>
                </c:pt>
                <c:pt idx="1390">
                  <c:v>64.549370263344414</c:v>
                </c:pt>
                <c:pt idx="1391">
                  <c:v>66.444032495501887</c:v>
                </c:pt>
                <c:pt idx="1392">
                  <c:v>66.812060411100816</c:v>
                </c:pt>
                <c:pt idx="1393">
                  <c:v>66.891118259636883</c:v>
                </c:pt>
                <c:pt idx="1394">
                  <c:v>67.929774821438301</c:v>
                </c:pt>
                <c:pt idx="1395">
                  <c:v>67.013794231503184</c:v>
                </c:pt>
                <c:pt idx="1396">
                  <c:v>67.013794231503184</c:v>
                </c:pt>
                <c:pt idx="1397">
                  <c:v>67.013794231503184</c:v>
                </c:pt>
                <c:pt idx="1398">
                  <c:v>66.62395725423913</c:v>
                </c:pt>
                <c:pt idx="1399">
                  <c:v>65.975137669701766</c:v>
                </c:pt>
                <c:pt idx="1400">
                  <c:v>65.637097213892375</c:v>
                </c:pt>
                <c:pt idx="1401">
                  <c:v>65.440815658906274</c:v>
                </c:pt>
                <c:pt idx="1402">
                  <c:v>65.440815658906274</c:v>
                </c:pt>
                <c:pt idx="1403">
                  <c:v>65.440815658906274</c:v>
                </c:pt>
                <c:pt idx="1404">
                  <c:v>65.440815658906274</c:v>
                </c:pt>
                <c:pt idx="1405">
                  <c:v>65.440815658906274</c:v>
                </c:pt>
                <c:pt idx="1406">
                  <c:v>65.868818494084294</c:v>
                </c:pt>
                <c:pt idx="1407">
                  <c:v>65.999672864075023</c:v>
                </c:pt>
                <c:pt idx="1408">
                  <c:v>65.969685404285485</c:v>
                </c:pt>
                <c:pt idx="1409">
                  <c:v>66.021481925740147</c:v>
                </c:pt>
                <c:pt idx="1410">
                  <c:v>66.021481925740147</c:v>
                </c:pt>
                <c:pt idx="1411">
                  <c:v>66.021481925740147</c:v>
                </c:pt>
                <c:pt idx="1412">
                  <c:v>65.549860967231879</c:v>
                </c:pt>
                <c:pt idx="1413">
                  <c:v>64.513930538138595</c:v>
                </c:pt>
                <c:pt idx="1414">
                  <c:v>64.557548661468843</c:v>
                </c:pt>
                <c:pt idx="1415">
                  <c:v>66.010577394907585</c:v>
                </c:pt>
                <c:pt idx="1416">
                  <c:v>66.307725860094862</c:v>
                </c:pt>
                <c:pt idx="1417">
                  <c:v>66.307725860094862</c:v>
                </c:pt>
                <c:pt idx="1418">
                  <c:v>66.307725860094862</c:v>
                </c:pt>
                <c:pt idx="1419">
                  <c:v>65.438089526198141</c:v>
                </c:pt>
                <c:pt idx="1420">
                  <c:v>65.143667193718997</c:v>
                </c:pt>
                <c:pt idx="1421">
                  <c:v>64.628428111880481</c:v>
                </c:pt>
                <c:pt idx="1422">
                  <c:v>64.715664358540977</c:v>
                </c:pt>
                <c:pt idx="1423">
                  <c:v>65.702524398887732</c:v>
                </c:pt>
                <c:pt idx="1424">
                  <c:v>65.702524398887732</c:v>
                </c:pt>
                <c:pt idx="1425">
                  <c:v>65.702524398887732</c:v>
                </c:pt>
                <c:pt idx="1426">
                  <c:v>66.086909110735505</c:v>
                </c:pt>
                <c:pt idx="1427">
                  <c:v>66.408592770296053</c:v>
                </c:pt>
                <c:pt idx="1428">
                  <c:v>66.544899405703063</c:v>
                </c:pt>
                <c:pt idx="1429">
                  <c:v>68.096068916634863</c:v>
                </c:pt>
                <c:pt idx="1430">
                  <c:v>69.371899024044495</c:v>
                </c:pt>
                <c:pt idx="1431">
                  <c:v>69.371899024044495</c:v>
                </c:pt>
                <c:pt idx="1432">
                  <c:v>69.371899024044495</c:v>
                </c:pt>
                <c:pt idx="1433">
                  <c:v>69.371899024044495</c:v>
                </c:pt>
                <c:pt idx="1434">
                  <c:v>69.870781309634154</c:v>
                </c:pt>
                <c:pt idx="1435">
                  <c:v>69.791723461098087</c:v>
                </c:pt>
                <c:pt idx="1436">
                  <c:v>70.187012703778421</c:v>
                </c:pt>
                <c:pt idx="1437">
                  <c:v>69.745379205059706</c:v>
                </c:pt>
                <c:pt idx="1438">
                  <c:v>69.745379205059706</c:v>
                </c:pt>
                <c:pt idx="1439">
                  <c:v>69.745379205059706</c:v>
                </c:pt>
                <c:pt idx="1440">
                  <c:v>69.382803554877057</c:v>
                </c:pt>
                <c:pt idx="1441">
                  <c:v>70.296058012104027</c:v>
                </c:pt>
                <c:pt idx="1442">
                  <c:v>69.958017556294635</c:v>
                </c:pt>
                <c:pt idx="1443">
                  <c:v>69.772640532141111</c:v>
                </c:pt>
                <c:pt idx="1444">
                  <c:v>69.306471839049124</c:v>
                </c:pt>
                <c:pt idx="1445">
                  <c:v>69.306471839049124</c:v>
                </c:pt>
                <c:pt idx="1446">
                  <c:v>69.306471839049124</c:v>
                </c:pt>
                <c:pt idx="1447">
                  <c:v>69.600894171528267</c:v>
                </c:pt>
                <c:pt idx="1448">
                  <c:v>68.368682187448883</c:v>
                </c:pt>
                <c:pt idx="1449">
                  <c:v>67.689875143121967</c:v>
                </c:pt>
                <c:pt idx="1450">
                  <c:v>68.03882012976392</c:v>
                </c:pt>
                <c:pt idx="1451">
                  <c:v>67.578103702088214</c:v>
                </c:pt>
                <c:pt idx="1452">
                  <c:v>67.578103702088214</c:v>
                </c:pt>
                <c:pt idx="1453">
                  <c:v>67.578103702088214</c:v>
                </c:pt>
                <c:pt idx="1454">
                  <c:v>67.578103702088214</c:v>
                </c:pt>
                <c:pt idx="1455">
                  <c:v>66.891118259636883</c:v>
                </c:pt>
                <c:pt idx="1456">
                  <c:v>66.35134398342511</c:v>
                </c:pt>
                <c:pt idx="1457">
                  <c:v>66.697562837358916</c:v>
                </c:pt>
                <c:pt idx="1458">
                  <c:v>66.389509841339077</c:v>
                </c:pt>
                <c:pt idx="1459">
                  <c:v>66.389509841339077</c:v>
                </c:pt>
                <c:pt idx="1460">
                  <c:v>66.389509841339077</c:v>
                </c:pt>
                <c:pt idx="1461">
                  <c:v>65.102775203096883</c:v>
                </c:pt>
                <c:pt idx="1462">
                  <c:v>65.408102066408588</c:v>
                </c:pt>
                <c:pt idx="1463">
                  <c:v>65.33722261599695</c:v>
                </c:pt>
                <c:pt idx="1464">
                  <c:v>64.922850444359625</c:v>
                </c:pt>
                <c:pt idx="1465">
                  <c:v>64.601166784799091</c:v>
                </c:pt>
                <c:pt idx="1466">
                  <c:v>64.601166784799091</c:v>
                </c:pt>
                <c:pt idx="1467">
                  <c:v>64.601166784799091</c:v>
                </c:pt>
                <c:pt idx="1468">
                  <c:v>64.494847609181619</c:v>
                </c:pt>
                <c:pt idx="1469">
                  <c:v>65.304509023499264</c:v>
                </c:pt>
                <c:pt idx="1470">
                  <c:v>65.920615015538957</c:v>
                </c:pt>
                <c:pt idx="1471">
                  <c:v>64.396706831688562</c:v>
                </c:pt>
                <c:pt idx="1472">
                  <c:v>64.205877542118756</c:v>
                </c:pt>
                <c:pt idx="1473">
                  <c:v>64.205877542118756</c:v>
                </c:pt>
                <c:pt idx="1474">
                  <c:v>64.205877542118756</c:v>
                </c:pt>
                <c:pt idx="1475">
                  <c:v>62.81282372825909</c:v>
                </c:pt>
                <c:pt idx="1476">
                  <c:v>62.71740908347418</c:v>
                </c:pt>
                <c:pt idx="1477">
                  <c:v>62.684695490976502</c:v>
                </c:pt>
                <c:pt idx="1478">
                  <c:v>62.815549860967231</c:v>
                </c:pt>
                <c:pt idx="1479">
                  <c:v>61.746905839376261</c:v>
                </c:pt>
                <c:pt idx="1480">
                  <c:v>61.746905839376261</c:v>
                </c:pt>
                <c:pt idx="1481">
                  <c:v>61.746905839376261</c:v>
                </c:pt>
                <c:pt idx="1482">
                  <c:v>61.564254947930863</c:v>
                </c:pt>
                <c:pt idx="1483">
                  <c:v>62.417534485578756</c:v>
                </c:pt>
                <c:pt idx="1484">
                  <c:v>62.861894117005619</c:v>
                </c:pt>
                <c:pt idx="1485">
                  <c:v>62.322119840793853</c:v>
                </c:pt>
                <c:pt idx="1486">
                  <c:v>62.488413935990401</c:v>
                </c:pt>
                <c:pt idx="1487">
                  <c:v>62.488413935990401</c:v>
                </c:pt>
                <c:pt idx="1488">
                  <c:v>62.488413935990401</c:v>
                </c:pt>
                <c:pt idx="1489">
                  <c:v>62.880977045962595</c:v>
                </c:pt>
                <c:pt idx="1490">
                  <c:v>62.379368627664796</c:v>
                </c:pt>
                <c:pt idx="1491">
                  <c:v>62.758301074096288</c:v>
                </c:pt>
                <c:pt idx="1492">
                  <c:v>62.818275993675371</c:v>
                </c:pt>
                <c:pt idx="1493">
                  <c:v>62.823728259091652</c:v>
                </c:pt>
                <c:pt idx="1494">
                  <c:v>62.823728259091652</c:v>
                </c:pt>
                <c:pt idx="1495">
                  <c:v>62.823728259091652</c:v>
                </c:pt>
                <c:pt idx="1496">
                  <c:v>60.727332206531813</c:v>
                </c:pt>
                <c:pt idx="1497">
                  <c:v>59.323373861839592</c:v>
                </c:pt>
                <c:pt idx="1498">
                  <c:v>58.584591897933592</c:v>
                </c:pt>
                <c:pt idx="1499">
                  <c:v>60.776402595278341</c:v>
                </c:pt>
                <c:pt idx="1500">
                  <c:v>60.642822092579465</c:v>
                </c:pt>
                <c:pt idx="1501">
                  <c:v>60.642822092579465</c:v>
                </c:pt>
                <c:pt idx="1502">
                  <c:v>60.642822092579465</c:v>
                </c:pt>
                <c:pt idx="1503">
                  <c:v>61.122621449212147</c:v>
                </c:pt>
                <c:pt idx="1504">
                  <c:v>59.999454773458375</c:v>
                </c:pt>
                <c:pt idx="1505">
                  <c:v>61.027206804427237</c:v>
                </c:pt>
                <c:pt idx="1506">
                  <c:v>60.299329371353799</c:v>
                </c:pt>
                <c:pt idx="1507">
                  <c:v>59.582356469112916</c:v>
                </c:pt>
                <c:pt idx="1508">
                  <c:v>59.582356469112916</c:v>
                </c:pt>
                <c:pt idx="1509">
                  <c:v>59.582356469112916</c:v>
                </c:pt>
                <c:pt idx="1510">
                  <c:v>59.151627501226763</c:v>
                </c:pt>
                <c:pt idx="1511">
                  <c:v>59.705032440979224</c:v>
                </c:pt>
                <c:pt idx="1512">
                  <c:v>58.34196608690911</c:v>
                </c:pt>
                <c:pt idx="1513">
                  <c:v>58.20293331879396</c:v>
                </c:pt>
                <c:pt idx="1514">
                  <c:v>56.967995202006435</c:v>
                </c:pt>
                <c:pt idx="1515">
                  <c:v>56.967995202006435</c:v>
                </c:pt>
                <c:pt idx="1516">
                  <c:v>56.967995202006435</c:v>
                </c:pt>
                <c:pt idx="1517">
                  <c:v>56.589062755574943</c:v>
                </c:pt>
                <c:pt idx="1518">
                  <c:v>57.128837031786709</c:v>
                </c:pt>
                <c:pt idx="1519">
                  <c:v>57.810370208821766</c:v>
                </c:pt>
                <c:pt idx="1520">
                  <c:v>57.147919960743693</c:v>
                </c:pt>
                <c:pt idx="1521">
                  <c:v>56.910746415135492</c:v>
                </c:pt>
                <c:pt idx="1522">
                  <c:v>56.910746415135492</c:v>
                </c:pt>
                <c:pt idx="1523">
                  <c:v>56.910746415135492</c:v>
                </c:pt>
                <c:pt idx="1524">
                  <c:v>56.444577722043512</c:v>
                </c:pt>
                <c:pt idx="1525">
                  <c:v>56.869854424513385</c:v>
                </c:pt>
                <c:pt idx="1526">
                  <c:v>56.390055067880702</c:v>
                </c:pt>
                <c:pt idx="1527">
                  <c:v>56.316449484760916</c:v>
                </c:pt>
                <c:pt idx="1528">
                  <c:v>55.997491957908508</c:v>
                </c:pt>
                <c:pt idx="1529">
                  <c:v>55.997491957908508</c:v>
                </c:pt>
                <c:pt idx="1530">
                  <c:v>55.997491957908508</c:v>
                </c:pt>
                <c:pt idx="1531">
                  <c:v>56.152881522272502</c:v>
                </c:pt>
                <c:pt idx="1532">
                  <c:v>56.046562346655037</c:v>
                </c:pt>
                <c:pt idx="1533">
                  <c:v>55.643094705850281</c:v>
                </c:pt>
                <c:pt idx="1534">
                  <c:v>56.133798593315525</c:v>
                </c:pt>
                <c:pt idx="1535">
                  <c:v>56.218308707267873</c:v>
                </c:pt>
                <c:pt idx="1536">
                  <c:v>56.218308707267873</c:v>
                </c:pt>
                <c:pt idx="1537">
                  <c:v>56.218308707267873</c:v>
                </c:pt>
                <c:pt idx="1538">
                  <c:v>55.621285644185157</c:v>
                </c:pt>
                <c:pt idx="1539">
                  <c:v>54.525380295512782</c:v>
                </c:pt>
                <c:pt idx="1540">
                  <c:v>54.590807480508154</c:v>
                </c:pt>
                <c:pt idx="1541">
                  <c:v>55.179652145466441</c:v>
                </c:pt>
                <c:pt idx="1542">
                  <c:v>55.021536448394308</c:v>
                </c:pt>
                <c:pt idx="1543">
                  <c:v>55.021536448394308</c:v>
                </c:pt>
                <c:pt idx="1544">
                  <c:v>55.021536448394308</c:v>
                </c:pt>
                <c:pt idx="1545">
                  <c:v>53.290442178725257</c:v>
                </c:pt>
                <c:pt idx="1546">
                  <c:v>54.866146884030314</c:v>
                </c:pt>
                <c:pt idx="1547">
                  <c:v>54.070116133253364</c:v>
                </c:pt>
                <c:pt idx="1548">
                  <c:v>54.833433291532629</c:v>
                </c:pt>
                <c:pt idx="1549">
                  <c:v>55.553132326481652</c:v>
                </c:pt>
                <c:pt idx="1550">
                  <c:v>55.553132326481652</c:v>
                </c:pt>
                <c:pt idx="1551">
                  <c:v>55.553132326481652</c:v>
                </c:pt>
                <c:pt idx="1552">
                  <c:v>55.553132326481652</c:v>
                </c:pt>
                <c:pt idx="1553">
                  <c:v>55.531323264816528</c:v>
                </c:pt>
                <c:pt idx="1554">
                  <c:v>55.506788070443271</c:v>
                </c:pt>
                <c:pt idx="1555">
                  <c:v>57.221525543863478</c:v>
                </c:pt>
                <c:pt idx="1556">
                  <c:v>56.215582574559733</c:v>
                </c:pt>
                <c:pt idx="1557">
                  <c:v>56.215582574559733</c:v>
                </c:pt>
                <c:pt idx="1558">
                  <c:v>56.215582574559733</c:v>
                </c:pt>
                <c:pt idx="1559">
                  <c:v>56.43639932391909</c:v>
                </c:pt>
                <c:pt idx="1560">
                  <c:v>57.559565999672863</c:v>
                </c:pt>
                <c:pt idx="1561">
                  <c:v>58.510986314813806</c:v>
                </c:pt>
                <c:pt idx="1562">
                  <c:v>58.879014230412736</c:v>
                </c:pt>
                <c:pt idx="1563">
                  <c:v>58.358322883157953</c:v>
                </c:pt>
                <c:pt idx="1564">
                  <c:v>58.358322883157953</c:v>
                </c:pt>
                <c:pt idx="1565">
                  <c:v>58.358322883157953</c:v>
                </c:pt>
                <c:pt idx="1566">
                  <c:v>58.052996019846248</c:v>
                </c:pt>
                <c:pt idx="1567">
                  <c:v>57.674063573414756</c:v>
                </c:pt>
                <c:pt idx="1568">
                  <c:v>58.333787688784689</c:v>
                </c:pt>
                <c:pt idx="1569">
                  <c:v>58.540973774603344</c:v>
                </c:pt>
                <c:pt idx="1570">
                  <c:v>58.421023935445177</c:v>
                </c:pt>
                <c:pt idx="1571">
                  <c:v>58.421023935445177</c:v>
                </c:pt>
                <c:pt idx="1572">
                  <c:v>58.421023935445177</c:v>
                </c:pt>
                <c:pt idx="1573">
                  <c:v>57.428711629682134</c:v>
                </c:pt>
                <c:pt idx="1574">
                  <c:v>55.945695436453846</c:v>
                </c:pt>
                <c:pt idx="1575">
                  <c:v>55.738509350635191</c:v>
                </c:pt>
                <c:pt idx="1576">
                  <c:v>55.013358050269886</c:v>
                </c:pt>
                <c:pt idx="1577">
                  <c:v>55.588572051687478</c:v>
                </c:pt>
                <c:pt idx="1578">
                  <c:v>55.588572051687478</c:v>
                </c:pt>
                <c:pt idx="1579">
                  <c:v>55.588572051687478</c:v>
                </c:pt>
                <c:pt idx="1580">
                  <c:v>54.113734256583612</c:v>
                </c:pt>
                <c:pt idx="1581">
                  <c:v>54.628973338422114</c:v>
                </c:pt>
                <c:pt idx="1582">
                  <c:v>55.534049397524669</c:v>
                </c:pt>
                <c:pt idx="1583">
                  <c:v>56.458208385584207</c:v>
                </c:pt>
                <c:pt idx="1584">
                  <c:v>55.40319502753394</c:v>
                </c:pt>
                <c:pt idx="1585">
                  <c:v>55.40319502753394</c:v>
                </c:pt>
                <c:pt idx="1586">
                  <c:v>55.40319502753394</c:v>
                </c:pt>
                <c:pt idx="1587">
                  <c:v>56.095632735401558</c:v>
                </c:pt>
                <c:pt idx="1588">
                  <c:v>56.428220925794669</c:v>
                </c:pt>
                <c:pt idx="1589">
                  <c:v>57.145193828035552</c:v>
                </c:pt>
                <c:pt idx="1590">
                  <c:v>56.24011776893299</c:v>
                </c:pt>
                <c:pt idx="1591">
                  <c:v>57.995747232975305</c:v>
                </c:pt>
                <c:pt idx="1592">
                  <c:v>57.995747232975305</c:v>
                </c:pt>
                <c:pt idx="1593">
                  <c:v>57.995747232975305</c:v>
                </c:pt>
                <c:pt idx="1594">
                  <c:v>58.148410664631157</c:v>
                </c:pt>
                <c:pt idx="1595">
                  <c:v>57.360558311978629</c:v>
                </c:pt>
                <c:pt idx="1596">
                  <c:v>57.548661468840301</c:v>
                </c:pt>
                <c:pt idx="1597">
                  <c:v>58.262908238373043</c:v>
                </c:pt>
                <c:pt idx="1598">
                  <c:v>57.439616160514696</c:v>
                </c:pt>
                <c:pt idx="1599">
                  <c:v>57.439616160514696</c:v>
                </c:pt>
                <c:pt idx="1600">
                  <c:v>57.439616160514696</c:v>
                </c:pt>
                <c:pt idx="1601">
                  <c:v>57.137015429911131</c:v>
                </c:pt>
                <c:pt idx="1602">
                  <c:v>56.578158224742381</c:v>
                </c:pt>
                <c:pt idx="1603">
                  <c:v>56.542718499536555</c:v>
                </c:pt>
                <c:pt idx="1604">
                  <c:v>57.50504334551006</c:v>
                </c:pt>
                <c:pt idx="1605">
                  <c:v>57.712229431328716</c:v>
                </c:pt>
                <c:pt idx="1606">
                  <c:v>57.712229431328716</c:v>
                </c:pt>
                <c:pt idx="1607">
                  <c:v>57.712229431328716</c:v>
                </c:pt>
                <c:pt idx="1608">
                  <c:v>57.060683714083204</c:v>
                </c:pt>
                <c:pt idx="1609">
                  <c:v>56.913472547843632</c:v>
                </c:pt>
                <c:pt idx="1610">
                  <c:v>56.463660651000488</c:v>
                </c:pt>
                <c:pt idx="1611">
                  <c:v>56.272831361430676</c:v>
                </c:pt>
                <c:pt idx="1612">
                  <c:v>55.997491957908508</c:v>
                </c:pt>
                <c:pt idx="1613">
                  <c:v>55.997491957908508</c:v>
                </c:pt>
                <c:pt idx="1614">
                  <c:v>55.997491957908508</c:v>
                </c:pt>
                <c:pt idx="1615">
                  <c:v>56.019301019573632</c:v>
                </c:pt>
                <c:pt idx="1616">
                  <c:v>56.14470312414808</c:v>
                </c:pt>
                <c:pt idx="1617">
                  <c:v>56.324627882885338</c:v>
                </c:pt>
                <c:pt idx="1618">
                  <c:v>55.097868164222234</c:v>
                </c:pt>
                <c:pt idx="1619">
                  <c:v>54.495392835723244</c:v>
                </c:pt>
                <c:pt idx="1620">
                  <c:v>54.495392835723244</c:v>
                </c:pt>
                <c:pt idx="1621">
                  <c:v>54.495392835723244</c:v>
                </c:pt>
                <c:pt idx="1622">
                  <c:v>54.410882721770896</c:v>
                </c:pt>
                <c:pt idx="1623">
                  <c:v>53.794776729731204</c:v>
                </c:pt>
                <c:pt idx="1624">
                  <c:v>53.764789269941659</c:v>
                </c:pt>
                <c:pt idx="1625">
                  <c:v>53.12960034894499</c:v>
                </c:pt>
                <c:pt idx="1626">
                  <c:v>52.608909001690201</c:v>
                </c:pt>
                <c:pt idx="1627">
                  <c:v>52.608909001690201</c:v>
                </c:pt>
                <c:pt idx="1628">
                  <c:v>52.608909001690201</c:v>
                </c:pt>
                <c:pt idx="1629">
                  <c:v>51.957363284444689</c:v>
                </c:pt>
                <c:pt idx="1630">
                  <c:v>51.240390382203806</c:v>
                </c:pt>
                <c:pt idx="1631">
                  <c:v>50.907802191810696</c:v>
                </c:pt>
                <c:pt idx="1632">
                  <c:v>50.258982607273325</c:v>
                </c:pt>
                <c:pt idx="1633">
                  <c:v>51.114988277629358</c:v>
                </c:pt>
                <c:pt idx="1634">
                  <c:v>51.114988277629358</c:v>
                </c:pt>
                <c:pt idx="1635">
                  <c:v>51.114988277629358</c:v>
                </c:pt>
                <c:pt idx="1636">
                  <c:v>49.236682841720736</c:v>
                </c:pt>
                <c:pt idx="1637">
                  <c:v>49.353906548170762</c:v>
                </c:pt>
                <c:pt idx="1638">
                  <c:v>49.514748377951037</c:v>
                </c:pt>
                <c:pt idx="1639">
                  <c:v>50.888719262853712</c:v>
                </c:pt>
                <c:pt idx="1640">
                  <c:v>50.550678807044328</c:v>
                </c:pt>
                <c:pt idx="1641">
                  <c:v>50.550678807044328</c:v>
                </c:pt>
                <c:pt idx="1642">
                  <c:v>50.550678807044328</c:v>
                </c:pt>
                <c:pt idx="1643">
                  <c:v>50.109045308325612</c:v>
                </c:pt>
                <c:pt idx="1644">
                  <c:v>50.362575650182649</c:v>
                </c:pt>
                <c:pt idx="1645">
                  <c:v>50.035439725205826</c:v>
                </c:pt>
                <c:pt idx="1646">
                  <c:v>49.340275884630067</c:v>
                </c:pt>
                <c:pt idx="1647">
                  <c:v>50.558857205168749</c:v>
                </c:pt>
                <c:pt idx="1648">
                  <c:v>50.558857205168749</c:v>
                </c:pt>
                <c:pt idx="1649">
                  <c:v>50.558857205168749</c:v>
                </c:pt>
                <c:pt idx="1650">
                  <c:v>50.076331715827926</c:v>
                </c:pt>
                <c:pt idx="1651">
                  <c:v>49.803718445013907</c:v>
                </c:pt>
                <c:pt idx="1652">
                  <c:v>50.373480181015211</c:v>
                </c:pt>
                <c:pt idx="1653">
                  <c:v>49.850062701052288</c:v>
                </c:pt>
                <c:pt idx="1654">
                  <c:v>50.880540864729298</c:v>
                </c:pt>
                <c:pt idx="1655">
                  <c:v>50.880540864729298</c:v>
                </c:pt>
                <c:pt idx="1656">
                  <c:v>50.880540864729298</c:v>
                </c:pt>
                <c:pt idx="1657">
                  <c:v>50.594296930374568</c:v>
                </c:pt>
                <c:pt idx="1658">
                  <c:v>50.005452265416281</c:v>
                </c:pt>
                <c:pt idx="1659">
                  <c:v>49.970012540210455</c:v>
                </c:pt>
                <c:pt idx="1660">
                  <c:v>49.612889155444087</c:v>
                </c:pt>
                <c:pt idx="1661">
                  <c:v>50.70061610599204</c:v>
                </c:pt>
                <c:pt idx="1662">
                  <c:v>50.70061610599204</c:v>
                </c:pt>
                <c:pt idx="1663">
                  <c:v>50.70061610599204</c:v>
                </c:pt>
                <c:pt idx="1664">
                  <c:v>51.147701870127037</c:v>
                </c:pt>
                <c:pt idx="1665">
                  <c:v>50.948694182432803</c:v>
                </c:pt>
                <c:pt idx="1666">
                  <c:v>51.03047816367701</c:v>
                </c:pt>
                <c:pt idx="1667">
                  <c:v>50.872362466604876</c:v>
                </c:pt>
                <c:pt idx="1668">
                  <c:v>50.872362466604876</c:v>
                </c:pt>
                <c:pt idx="1669">
                  <c:v>50.872362466604876</c:v>
                </c:pt>
                <c:pt idx="1670">
                  <c:v>50.872362466604876</c:v>
                </c:pt>
                <c:pt idx="1671">
                  <c:v>50.872362466604876</c:v>
                </c:pt>
                <c:pt idx="1672">
                  <c:v>51.082274685131672</c:v>
                </c:pt>
                <c:pt idx="1673">
                  <c:v>51.409410610108502</c:v>
                </c:pt>
                <c:pt idx="1674">
                  <c:v>51.270377841993351</c:v>
                </c:pt>
                <c:pt idx="1675">
                  <c:v>51.270377841993351</c:v>
                </c:pt>
                <c:pt idx="1676">
                  <c:v>51.270377841993351</c:v>
                </c:pt>
                <c:pt idx="1677">
                  <c:v>51.270377841993351</c:v>
                </c:pt>
                <c:pt idx="1678">
                  <c:v>50.648819584537378</c:v>
                </c:pt>
                <c:pt idx="1679">
                  <c:v>50.667902513494354</c:v>
                </c:pt>
                <c:pt idx="1680">
                  <c:v>50.158115697072134</c:v>
                </c:pt>
                <c:pt idx="1681">
                  <c:v>49.220326045471893</c:v>
                </c:pt>
                <c:pt idx="1682">
                  <c:v>48.917725314868328</c:v>
                </c:pt>
                <c:pt idx="1683">
                  <c:v>48.917725314868328</c:v>
                </c:pt>
                <c:pt idx="1684">
                  <c:v>48.917725314868328</c:v>
                </c:pt>
                <c:pt idx="1685">
                  <c:v>48.001744724933211</c:v>
                </c:pt>
                <c:pt idx="1686">
                  <c:v>47.486505643094709</c:v>
                </c:pt>
                <c:pt idx="1687">
                  <c:v>47.734583719535465</c:v>
                </c:pt>
                <c:pt idx="1688">
                  <c:v>47.601003216836595</c:v>
                </c:pt>
                <c:pt idx="1689">
                  <c:v>47.001254021045746</c:v>
                </c:pt>
                <c:pt idx="1690">
                  <c:v>47.001254021045746</c:v>
                </c:pt>
                <c:pt idx="1691">
                  <c:v>47.001254021045746</c:v>
                </c:pt>
                <c:pt idx="1692">
                  <c:v>47.541028297257512</c:v>
                </c:pt>
                <c:pt idx="1693">
                  <c:v>48.418843029278662</c:v>
                </c:pt>
                <c:pt idx="1694">
                  <c:v>47.39654326372608</c:v>
                </c:pt>
                <c:pt idx="1695">
                  <c:v>47.715500790578488</c:v>
                </c:pt>
                <c:pt idx="1696">
                  <c:v>48.715991494465953</c:v>
                </c:pt>
                <c:pt idx="1697">
                  <c:v>48.715991494465953</c:v>
                </c:pt>
                <c:pt idx="1698">
                  <c:v>48.715991494465953</c:v>
                </c:pt>
                <c:pt idx="1699">
                  <c:v>48.563328062810101</c:v>
                </c:pt>
                <c:pt idx="1700">
                  <c:v>49.075841011940462</c:v>
                </c:pt>
                <c:pt idx="1701">
                  <c:v>49.149446595060247</c:v>
                </c:pt>
                <c:pt idx="1702">
                  <c:v>49.651055013358054</c:v>
                </c:pt>
                <c:pt idx="1703">
                  <c:v>49.520200643367318</c:v>
                </c:pt>
                <c:pt idx="1704">
                  <c:v>49.520200643367318</c:v>
                </c:pt>
                <c:pt idx="1705">
                  <c:v>49.520200643367318</c:v>
                </c:pt>
                <c:pt idx="1706">
                  <c:v>49.43569052941497</c:v>
                </c:pt>
                <c:pt idx="1707">
                  <c:v>50.218090616651217</c:v>
                </c:pt>
                <c:pt idx="1708">
                  <c:v>49.923668284172074</c:v>
                </c:pt>
                <c:pt idx="1709">
                  <c:v>51.085000817839813</c:v>
                </c:pt>
                <c:pt idx="1710">
                  <c:v>50.910528324518836</c:v>
                </c:pt>
                <c:pt idx="1711">
                  <c:v>50.910528324518836</c:v>
                </c:pt>
                <c:pt idx="1712">
                  <c:v>50.910528324518836</c:v>
                </c:pt>
                <c:pt idx="1713">
                  <c:v>49.858241099176709</c:v>
                </c:pt>
                <c:pt idx="1714">
                  <c:v>49.400250804209151</c:v>
                </c:pt>
                <c:pt idx="1715">
                  <c:v>49.135815931519545</c:v>
                </c:pt>
                <c:pt idx="1716">
                  <c:v>48.775966414045037</c:v>
                </c:pt>
                <c:pt idx="1717">
                  <c:v>48.942260509241592</c:v>
                </c:pt>
                <c:pt idx="1718">
                  <c:v>48.942260509241592</c:v>
                </c:pt>
                <c:pt idx="1719">
                  <c:v>48.942260509241592</c:v>
                </c:pt>
                <c:pt idx="1720">
                  <c:v>49.743743525434816</c:v>
                </c:pt>
                <c:pt idx="1721">
                  <c:v>49.978190938334876</c:v>
                </c:pt>
                <c:pt idx="1722">
                  <c:v>49.735565127310394</c:v>
                </c:pt>
                <c:pt idx="1723">
                  <c:v>49.899133089798809</c:v>
                </c:pt>
                <c:pt idx="1724">
                  <c:v>50.046344256038381</c:v>
                </c:pt>
                <c:pt idx="1725">
                  <c:v>50.046344256038381</c:v>
                </c:pt>
                <c:pt idx="1726">
                  <c:v>50.046344256038381</c:v>
                </c:pt>
                <c:pt idx="1727">
                  <c:v>51.196772258873565</c:v>
                </c:pt>
                <c:pt idx="1728">
                  <c:v>50.850553404939753</c:v>
                </c:pt>
                <c:pt idx="1729">
                  <c:v>50</c:v>
                </c:pt>
                <c:pt idx="1730">
                  <c:v>50.744234229322281</c:v>
                </c:pt>
                <c:pt idx="1731">
                  <c:v>51.041382694509572</c:v>
                </c:pt>
                <c:pt idx="1732">
                  <c:v>51.041382694509572</c:v>
                </c:pt>
                <c:pt idx="1733">
                  <c:v>51.041382694509572</c:v>
                </c:pt>
                <c:pt idx="1734">
                  <c:v>51.30309143449103</c:v>
                </c:pt>
                <c:pt idx="1735">
                  <c:v>51.532086581974809</c:v>
                </c:pt>
                <c:pt idx="1736">
                  <c:v>52.118205114224963</c:v>
                </c:pt>
                <c:pt idx="1737">
                  <c:v>52.666157788561151</c:v>
                </c:pt>
                <c:pt idx="1738">
                  <c:v>53.625756501826508</c:v>
                </c:pt>
                <c:pt idx="1739">
                  <c:v>53.625756501826508</c:v>
                </c:pt>
                <c:pt idx="1740">
                  <c:v>53.625756501826508</c:v>
                </c:pt>
                <c:pt idx="1741">
                  <c:v>54.519928030096509</c:v>
                </c:pt>
                <c:pt idx="1742">
                  <c:v>54.307289678861565</c:v>
                </c:pt>
                <c:pt idx="1743">
                  <c:v>53.816585791396328</c:v>
                </c:pt>
                <c:pt idx="1744">
                  <c:v>53.653017828907913</c:v>
                </c:pt>
                <c:pt idx="1745">
                  <c:v>53.873834578267271</c:v>
                </c:pt>
                <c:pt idx="1746">
                  <c:v>53.873834578267271</c:v>
                </c:pt>
                <c:pt idx="1747">
                  <c:v>53.873834578267271</c:v>
                </c:pt>
                <c:pt idx="1748">
                  <c:v>54.454500845101137</c:v>
                </c:pt>
                <c:pt idx="1749">
                  <c:v>53.623030369118368</c:v>
                </c:pt>
                <c:pt idx="1750">
                  <c:v>53.920178834305652</c:v>
                </c:pt>
                <c:pt idx="1751">
                  <c:v>54.833433291532629</c:v>
                </c:pt>
                <c:pt idx="1752">
                  <c:v>55.64036857314214</c:v>
                </c:pt>
                <c:pt idx="1753">
                  <c:v>55.64036857314214</c:v>
                </c:pt>
                <c:pt idx="1754">
                  <c:v>55.64036857314214</c:v>
                </c:pt>
                <c:pt idx="1755">
                  <c:v>55.386838231285097</c:v>
                </c:pt>
                <c:pt idx="1756">
                  <c:v>55.283245188375773</c:v>
                </c:pt>
                <c:pt idx="1757">
                  <c:v>55.179652145466441</c:v>
                </c:pt>
                <c:pt idx="1758">
                  <c:v>53.767515402649799</c:v>
                </c:pt>
                <c:pt idx="1759">
                  <c:v>53.767515402649799</c:v>
                </c:pt>
                <c:pt idx="1760">
                  <c:v>53.767515402649799</c:v>
                </c:pt>
                <c:pt idx="1761">
                  <c:v>53.767515402649799</c:v>
                </c:pt>
                <c:pt idx="1762">
                  <c:v>53.767515402649799</c:v>
                </c:pt>
                <c:pt idx="1763">
                  <c:v>53.860203914726569</c:v>
                </c:pt>
                <c:pt idx="1764">
                  <c:v>53.841120985769585</c:v>
                </c:pt>
                <c:pt idx="1765">
                  <c:v>52.944223324791452</c:v>
                </c:pt>
                <c:pt idx="1766">
                  <c:v>53.203205932064776</c:v>
                </c:pt>
                <c:pt idx="1767">
                  <c:v>53.203205932064776</c:v>
                </c:pt>
                <c:pt idx="1768">
                  <c:v>53.203205932064776</c:v>
                </c:pt>
                <c:pt idx="1769">
                  <c:v>52.513494356905291</c:v>
                </c:pt>
                <c:pt idx="1770">
                  <c:v>52.077313123602856</c:v>
                </c:pt>
                <c:pt idx="1771">
                  <c:v>52.066408592770294</c:v>
                </c:pt>
                <c:pt idx="1772">
                  <c:v>51.387601548443378</c:v>
                </c:pt>
                <c:pt idx="1773">
                  <c:v>50.744234229322281</c:v>
                </c:pt>
                <c:pt idx="1774">
                  <c:v>50.744234229322281</c:v>
                </c:pt>
                <c:pt idx="1775">
                  <c:v>50.744234229322281</c:v>
                </c:pt>
                <c:pt idx="1776">
                  <c:v>50.635188920996676</c:v>
                </c:pt>
                <c:pt idx="1777">
                  <c:v>51.417589008232923</c:v>
                </c:pt>
                <c:pt idx="1778">
                  <c:v>52.739763371680937</c:v>
                </c:pt>
                <c:pt idx="1779">
                  <c:v>52.671610053977425</c:v>
                </c:pt>
                <c:pt idx="1780">
                  <c:v>52.486233029823893</c:v>
                </c:pt>
                <c:pt idx="1781">
                  <c:v>52.486233029823893</c:v>
                </c:pt>
                <c:pt idx="1782">
                  <c:v>52.486233029823893</c:v>
                </c:pt>
                <c:pt idx="1783">
                  <c:v>52.314486669211057</c:v>
                </c:pt>
                <c:pt idx="1784">
                  <c:v>52.46715010086691</c:v>
                </c:pt>
                <c:pt idx="1785">
                  <c:v>53.849299383894007</c:v>
                </c:pt>
                <c:pt idx="1786">
                  <c:v>54.797993566326809</c:v>
                </c:pt>
                <c:pt idx="1787">
                  <c:v>54.688948258001197</c:v>
                </c:pt>
                <c:pt idx="1788">
                  <c:v>54.688948258001197</c:v>
                </c:pt>
                <c:pt idx="1789">
                  <c:v>54.688948258001197</c:v>
                </c:pt>
                <c:pt idx="1790">
                  <c:v>54.525380295512782</c:v>
                </c:pt>
                <c:pt idx="1791">
                  <c:v>53.816585791396328</c:v>
                </c:pt>
                <c:pt idx="1792">
                  <c:v>53.775693800774221</c:v>
                </c:pt>
                <c:pt idx="1793">
                  <c:v>53.563055449539284</c:v>
                </c:pt>
                <c:pt idx="1794">
                  <c:v>55.010631917561746</c:v>
                </c:pt>
                <c:pt idx="1795">
                  <c:v>55.010631917561746</c:v>
                </c:pt>
                <c:pt idx="1796">
                  <c:v>55.010631917561746</c:v>
                </c:pt>
                <c:pt idx="1797">
                  <c:v>55.010631917561746</c:v>
                </c:pt>
                <c:pt idx="1798">
                  <c:v>54.059211602420802</c:v>
                </c:pt>
                <c:pt idx="1799">
                  <c:v>53.334060302055505</c:v>
                </c:pt>
                <c:pt idx="1800">
                  <c:v>52.619813532522763</c:v>
                </c:pt>
                <c:pt idx="1801">
                  <c:v>52.448067171909926</c:v>
                </c:pt>
                <c:pt idx="1802">
                  <c:v>52.448067171909926</c:v>
                </c:pt>
                <c:pt idx="1803">
                  <c:v>52.448067171909926</c:v>
                </c:pt>
                <c:pt idx="1804">
                  <c:v>51.679297748214381</c:v>
                </c:pt>
                <c:pt idx="1805">
                  <c:v>51.357614088653833</c:v>
                </c:pt>
                <c:pt idx="1806">
                  <c:v>51.76926012758301</c:v>
                </c:pt>
                <c:pt idx="1807">
                  <c:v>51.725642004252769</c:v>
                </c:pt>
                <c:pt idx="1808">
                  <c:v>50.812387547025786</c:v>
                </c:pt>
                <c:pt idx="1809">
                  <c:v>50.812387547025786</c:v>
                </c:pt>
                <c:pt idx="1810">
                  <c:v>50.812387547025786</c:v>
                </c:pt>
                <c:pt idx="1811">
                  <c:v>50.599749195790849</c:v>
                </c:pt>
                <c:pt idx="1812">
                  <c:v>50.528869745379204</c:v>
                </c:pt>
                <c:pt idx="1813">
                  <c:v>50.163567962488415</c:v>
                </c:pt>
                <c:pt idx="1814">
                  <c:v>50.114497573741893</c:v>
                </c:pt>
                <c:pt idx="1815">
                  <c:v>50.490703887465244</c:v>
                </c:pt>
                <c:pt idx="1816">
                  <c:v>50.490703887465244</c:v>
                </c:pt>
                <c:pt idx="1817">
                  <c:v>50.490703887465244</c:v>
                </c:pt>
                <c:pt idx="1818">
                  <c:v>49.850062701052288</c:v>
                </c:pt>
                <c:pt idx="1819">
                  <c:v>50.558857205168749</c:v>
                </c:pt>
                <c:pt idx="1820">
                  <c:v>50.550678807044328</c:v>
                </c:pt>
                <c:pt idx="1821">
                  <c:v>51.308543699907311</c:v>
                </c:pt>
                <c:pt idx="1822">
                  <c:v>51.526634316558528</c:v>
                </c:pt>
                <c:pt idx="1823">
                  <c:v>51.526634316558528</c:v>
                </c:pt>
                <c:pt idx="1824">
                  <c:v>51.526634316558528</c:v>
                </c:pt>
                <c:pt idx="1825">
                  <c:v>51.526634316558528</c:v>
                </c:pt>
                <c:pt idx="1826">
                  <c:v>51.240390382203806</c:v>
                </c:pt>
                <c:pt idx="1827">
                  <c:v>50.166294095196555</c:v>
                </c:pt>
                <c:pt idx="1828">
                  <c:v>50.155389564363993</c:v>
                </c:pt>
                <c:pt idx="1829">
                  <c:v>51.114988277629358</c:v>
                </c:pt>
                <c:pt idx="1830">
                  <c:v>51.114988277629358</c:v>
                </c:pt>
                <c:pt idx="1831">
                  <c:v>51.114988277629358</c:v>
                </c:pt>
                <c:pt idx="1832">
                  <c:v>51.311269832615451</c:v>
                </c:pt>
                <c:pt idx="1833">
                  <c:v>50.035439725205826</c:v>
                </c:pt>
                <c:pt idx="1834">
                  <c:v>50.054522654162803</c:v>
                </c:pt>
                <c:pt idx="1835">
                  <c:v>49.569271032113846</c:v>
                </c:pt>
                <c:pt idx="1836">
                  <c:v>49.111280737146288</c:v>
                </c:pt>
                <c:pt idx="1837">
                  <c:v>49.111280737146288</c:v>
                </c:pt>
                <c:pt idx="1838">
                  <c:v>49.111280737146288</c:v>
                </c:pt>
                <c:pt idx="1839">
                  <c:v>49.228504443596314</c:v>
                </c:pt>
                <c:pt idx="1840">
                  <c:v>49.179434054849793</c:v>
                </c:pt>
                <c:pt idx="1841">
                  <c:v>50.50706068371408</c:v>
                </c:pt>
                <c:pt idx="1842">
                  <c:v>49.334823619213786</c:v>
                </c:pt>
                <c:pt idx="1843">
                  <c:v>49.3021100267161</c:v>
                </c:pt>
                <c:pt idx="1844">
                  <c:v>49.3021100267161</c:v>
                </c:pt>
                <c:pt idx="1845">
                  <c:v>49.3021100267161</c:v>
                </c:pt>
                <c:pt idx="1846">
                  <c:v>49.991821601875579</c:v>
                </c:pt>
                <c:pt idx="1847">
                  <c:v>50.016356796248843</c:v>
                </c:pt>
                <c:pt idx="1848">
                  <c:v>51.112262144921218</c:v>
                </c:pt>
                <c:pt idx="1849">
                  <c:v>51.761081729458589</c:v>
                </c:pt>
                <c:pt idx="1850">
                  <c:v>50.842375006815331</c:v>
                </c:pt>
                <c:pt idx="1851">
                  <c:v>50.842375006815331</c:v>
                </c:pt>
                <c:pt idx="1852">
                  <c:v>50.842375006815331</c:v>
                </c:pt>
                <c:pt idx="1853">
                  <c:v>51.158606400959599</c:v>
                </c:pt>
                <c:pt idx="1854">
                  <c:v>52.093669919851699</c:v>
                </c:pt>
                <c:pt idx="1855">
                  <c:v>52.120931246933104</c:v>
                </c:pt>
                <c:pt idx="1856">
                  <c:v>52.630718063355324</c:v>
                </c:pt>
                <c:pt idx="1857">
                  <c:v>52.159097104847064</c:v>
                </c:pt>
                <c:pt idx="1858">
                  <c:v>52.159097104847064</c:v>
                </c:pt>
                <c:pt idx="1859">
                  <c:v>52.159097104847064</c:v>
                </c:pt>
                <c:pt idx="1860">
                  <c:v>53.644839430783492</c:v>
                </c:pt>
                <c:pt idx="1861">
                  <c:v>52.780655362303037</c:v>
                </c:pt>
                <c:pt idx="1862">
                  <c:v>51.311269832615451</c:v>
                </c:pt>
                <c:pt idx="1863">
                  <c:v>51.518455918434107</c:v>
                </c:pt>
                <c:pt idx="1864">
                  <c:v>51.354887955945692</c:v>
                </c:pt>
                <c:pt idx="1865">
                  <c:v>51.354887955945692</c:v>
                </c:pt>
                <c:pt idx="1866">
                  <c:v>51.354887955945692</c:v>
                </c:pt>
                <c:pt idx="1867">
                  <c:v>51.750177198626027</c:v>
                </c:pt>
                <c:pt idx="1868">
                  <c:v>52.461697835450629</c:v>
                </c:pt>
                <c:pt idx="1869">
                  <c:v>53.631208767242789</c:v>
                </c:pt>
                <c:pt idx="1870">
                  <c:v>53.554877051414863</c:v>
                </c:pt>
                <c:pt idx="1871">
                  <c:v>53.925631099721933</c:v>
                </c:pt>
                <c:pt idx="1872">
                  <c:v>53.925631099721933</c:v>
                </c:pt>
                <c:pt idx="1873">
                  <c:v>53.925631099721933</c:v>
                </c:pt>
                <c:pt idx="1874">
                  <c:v>52.761572433346053</c:v>
                </c:pt>
                <c:pt idx="1875">
                  <c:v>53.835668720353304</c:v>
                </c:pt>
                <c:pt idx="1876">
                  <c:v>53.432201079548555</c:v>
                </c:pt>
                <c:pt idx="1877">
                  <c:v>54.012867346382421</c:v>
                </c:pt>
                <c:pt idx="1878">
                  <c:v>54.037402540755686</c:v>
                </c:pt>
                <c:pt idx="1879">
                  <c:v>54.037402540755686</c:v>
                </c:pt>
                <c:pt idx="1880">
                  <c:v>54.037402540755686</c:v>
                </c:pt>
                <c:pt idx="1881">
                  <c:v>53.644839430783492</c:v>
                </c:pt>
                <c:pt idx="1882">
                  <c:v>53.012376642494957</c:v>
                </c:pt>
                <c:pt idx="1883">
                  <c:v>53.096886756447304</c:v>
                </c:pt>
                <c:pt idx="1884">
                  <c:v>53.012376642494957</c:v>
                </c:pt>
                <c:pt idx="1885">
                  <c:v>52.914235865001906</c:v>
                </c:pt>
                <c:pt idx="1886">
                  <c:v>52.914235865001906</c:v>
                </c:pt>
                <c:pt idx="1887">
                  <c:v>52.914235865001906</c:v>
                </c:pt>
                <c:pt idx="1888">
                  <c:v>52.914235865001906</c:v>
                </c:pt>
                <c:pt idx="2040">
                  <c:v>52.906057466877485</c:v>
                </c:pt>
                <c:pt idx="2405">
                  <c:v>53.298620576849679</c:v>
                </c:pt>
                <c:pt idx="2770">
                  <c:v>53.647565563491632</c:v>
                </c:pt>
              </c:numCache>
            </c:numRef>
          </c:val>
          <c:smooth val="0"/>
          <c:extLst>
            <c:ext xmlns:c16="http://schemas.microsoft.com/office/drawing/2014/chart" uri="{C3380CC4-5D6E-409C-BE32-E72D297353CC}">
              <c16:uniqueId val="{00000000-84D8-4E1B-B07D-9AB23BDFB7AB}"/>
            </c:ext>
          </c:extLst>
        </c:ser>
        <c:ser>
          <c:idx val="2"/>
          <c:order val="1"/>
          <c:tx>
            <c:v>Alumnium</c:v>
          </c:tx>
          <c:marker>
            <c:symbol val="none"/>
          </c:marker>
          <c:cat>
            <c:numRef>
              <c:f>data!$I$14:$I$2784</c:f>
              <c:numCache>
                <c:formatCode>m/d/yyyy</c:formatCode>
                <c:ptCount val="2771"/>
                <c:pt idx="0">
                  <c:v>40695</c:v>
                </c:pt>
                <c:pt idx="1">
                  <c:v>40696</c:v>
                </c:pt>
                <c:pt idx="2">
                  <c:v>40697</c:v>
                </c:pt>
                <c:pt idx="3">
                  <c:v>40698</c:v>
                </c:pt>
                <c:pt idx="4">
                  <c:v>40699</c:v>
                </c:pt>
                <c:pt idx="5">
                  <c:v>40700</c:v>
                </c:pt>
                <c:pt idx="6">
                  <c:v>40701</c:v>
                </c:pt>
                <c:pt idx="7">
                  <c:v>40702</c:v>
                </c:pt>
                <c:pt idx="8">
                  <c:v>40703</c:v>
                </c:pt>
                <c:pt idx="9">
                  <c:v>40704</c:v>
                </c:pt>
                <c:pt idx="10">
                  <c:v>40705</c:v>
                </c:pt>
                <c:pt idx="11">
                  <c:v>40706</c:v>
                </c:pt>
                <c:pt idx="12">
                  <c:v>40707</c:v>
                </c:pt>
                <c:pt idx="13">
                  <c:v>40708</c:v>
                </c:pt>
                <c:pt idx="14">
                  <c:v>40709</c:v>
                </c:pt>
                <c:pt idx="15">
                  <c:v>40710</c:v>
                </c:pt>
                <c:pt idx="16">
                  <c:v>40711</c:v>
                </c:pt>
                <c:pt idx="17">
                  <c:v>40712</c:v>
                </c:pt>
                <c:pt idx="18">
                  <c:v>40713</c:v>
                </c:pt>
                <c:pt idx="19">
                  <c:v>40714</c:v>
                </c:pt>
                <c:pt idx="20">
                  <c:v>40715</c:v>
                </c:pt>
                <c:pt idx="21">
                  <c:v>40716</c:v>
                </c:pt>
                <c:pt idx="22">
                  <c:v>40717</c:v>
                </c:pt>
                <c:pt idx="23">
                  <c:v>40718</c:v>
                </c:pt>
                <c:pt idx="24">
                  <c:v>40719</c:v>
                </c:pt>
                <c:pt idx="25">
                  <c:v>40720</c:v>
                </c:pt>
                <c:pt idx="26">
                  <c:v>40721</c:v>
                </c:pt>
                <c:pt idx="27">
                  <c:v>40722</c:v>
                </c:pt>
                <c:pt idx="28">
                  <c:v>40723</c:v>
                </c:pt>
                <c:pt idx="29">
                  <c:v>40724</c:v>
                </c:pt>
                <c:pt idx="30">
                  <c:v>40725</c:v>
                </c:pt>
                <c:pt idx="31">
                  <c:v>40726</c:v>
                </c:pt>
                <c:pt idx="32">
                  <c:v>40727</c:v>
                </c:pt>
                <c:pt idx="33">
                  <c:v>40728</c:v>
                </c:pt>
                <c:pt idx="34">
                  <c:v>40729</c:v>
                </c:pt>
                <c:pt idx="35">
                  <c:v>40730</c:v>
                </c:pt>
                <c:pt idx="36">
                  <c:v>40731</c:v>
                </c:pt>
                <c:pt idx="37">
                  <c:v>40732</c:v>
                </c:pt>
                <c:pt idx="38">
                  <c:v>40733</c:v>
                </c:pt>
                <c:pt idx="39">
                  <c:v>40734</c:v>
                </c:pt>
                <c:pt idx="40">
                  <c:v>40735</c:v>
                </c:pt>
                <c:pt idx="41">
                  <c:v>40736</c:v>
                </c:pt>
                <c:pt idx="42">
                  <c:v>40737</c:v>
                </c:pt>
                <c:pt idx="43">
                  <c:v>40738</c:v>
                </c:pt>
                <c:pt idx="44">
                  <c:v>40739</c:v>
                </c:pt>
                <c:pt idx="45">
                  <c:v>40740</c:v>
                </c:pt>
                <c:pt idx="46">
                  <c:v>40741</c:v>
                </c:pt>
                <c:pt idx="47">
                  <c:v>40742</c:v>
                </c:pt>
                <c:pt idx="48">
                  <c:v>40743</c:v>
                </c:pt>
                <c:pt idx="49">
                  <c:v>40744</c:v>
                </c:pt>
                <c:pt idx="50">
                  <c:v>40745</c:v>
                </c:pt>
                <c:pt idx="51">
                  <c:v>40746</c:v>
                </c:pt>
                <c:pt idx="52">
                  <c:v>40747</c:v>
                </c:pt>
                <c:pt idx="53">
                  <c:v>40748</c:v>
                </c:pt>
                <c:pt idx="54">
                  <c:v>40749</c:v>
                </c:pt>
                <c:pt idx="55">
                  <c:v>40750</c:v>
                </c:pt>
                <c:pt idx="56">
                  <c:v>40751</c:v>
                </c:pt>
                <c:pt idx="57">
                  <c:v>40752</c:v>
                </c:pt>
                <c:pt idx="58">
                  <c:v>40753</c:v>
                </c:pt>
                <c:pt idx="59">
                  <c:v>40754</c:v>
                </c:pt>
                <c:pt idx="60">
                  <c:v>40755</c:v>
                </c:pt>
                <c:pt idx="61">
                  <c:v>40756</c:v>
                </c:pt>
                <c:pt idx="62">
                  <c:v>40757</c:v>
                </c:pt>
                <c:pt idx="63">
                  <c:v>40758</c:v>
                </c:pt>
                <c:pt idx="64">
                  <c:v>40759</c:v>
                </c:pt>
                <c:pt idx="65">
                  <c:v>40760</c:v>
                </c:pt>
                <c:pt idx="66">
                  <c:v>40761</c:v>
                </c:pt>
                <c:pt idx="67">
                  <c:v>40762</c:v>
                </c:pt>
                <c:pt idx="68">
                  <c:v>40763</c:v>
                </c:pt>
                <c:pt idx="69">
                  <c:v>40764</c:v>
                </c:pt>
                <c:pt idx="70">
                  <c:v>40765</c:v>
                </c:pt>
                <c:pt idx="71">
                  <c:v>40766</c:v>
                </c:pt>
                <c:pt idx="72">
                  <c:v>40767</c:v>
                </c:pt>
                <c:pt idx="73">
                  <c:v>40768</c:v>
                </c:pt>
                <c:pt idx="74">
                  <c:v>40769</c:v>
                </c:pt>
                <c:pt idx="75">
                  <c:v>40770</c:v>
                </c:pt>
                <c:pt idx="76">
                  <c:v>40771</c:v>
                </c:pt>
                <c:pt idx="77">
                  <c:v>40772</c:v>
                </c:pt>
                <c:pt idx="78">
                  <c:v>40773</c:v>
                </c:pt>
                <c:pt idx="79">
                  <c:v>40774</c:v>
                </c:pt>
                <c:pt idx="80">
                  <c:v>40775</c:v>
                </c:pt>
                <c:pt idx="81">
                  <c:v>40776</c:v>
                </c:pt>
                <c:pt idx="82">
                  <c:v>40777</c:v>
                </c:pt>
                <c:pt idx="83">
                  <c:v>40778</c:v>
                </c:pt>
                <c:pt idx="84">
                  <c:v>40779</c:v>
                </c:pt>
                <c:pt idx="85">
                  <c:v>40780</c:v>
                </c:pt>
                <c:pt idx="86">
                  <c:v>40781</c:v>
                </c:pt>
                <c:pt idx="87">
                  <c:v>40782</c:v>
                </c:pt>
                <c:pt idx="88">
                  <c:v>40783</c:v>
                </c:pt>
                <c:pt idx="89">
                  <c:v>40784</c:v>
                </c:pt>
                <c:pt idx="90">
                  <c:v>40785</c:v>
                </c:pt>
                <c:pt idx="91">
                  <c:v>40786</c:v>
                </c:pt>
                <c:pt idx="92">
                  <c:v>40787</c:v>
                </c:pt>
                <c:pt idx="93">
                  <c:v>40788</c:v>
                </c:pt>
                <c:pt idx="94">
                  <c:v>40789</c:v>
                </c:pt>
                <c:pt idx="95">
                  <c:v>40790</c:v>
                </c:pt>
                <c:pt idx="96">
                  <c:v>40791</c:v>
                </c:pt>
                <c:pt idx="97">
                  <c:v>40792</c:v>
                </c:pt>
                <c:pt idx="98">
                  <c:v>40793</c:v>
                </c:pt>
                <c:pt idx="99">
                  <c:v>40794</c:v>
                </c:pt>
                <c:pt idx="100">
                  <c:v>40795</c:v>
                </c:pt>
                <c:pt idx="101">
                  <c:v>40796</c:v>
                </c:pt>
                <c:pt idx="102">
                  <c:v>40797</c:v>
                </c:pt>
                <c:pt idx="103">
                  <c:v>40798</c:v>
                </c:pt>
                <c:pt idx="104">
                  <c:v>40799</c:v>
                </c:pt>
                <c:pt idx="105">
                  <c:v>40800</c:v>
                </c:pt>
                <c:pt idx="106">
                  <c:v>40801</c:v>
                </c:pt>
                <c:pt idx="107">
                  <c:v>40802</c:v>
                </c:pt>
                <c:pt idx="108">
                  <c:v>40803</c:v>
                </c:pt>
                <c:pt idx="109">
                  <c:v>40804</c:v>
                </c:pt>
                <c:pt idx="110">
                  <c:v>40805</c:v>
                </c:pt>
                <c:pt idx="111">
                  <c:v>40806</c:v>
                </c:pt>
                <c:pt idx="112">
                  <c:v>40807</c:v>
                </c:pt>
                <c:pt idx="113">
                  <c:v>40808</c:v>
                </c:pt>
                <c:pt idx="114">
                  <c:v>40809</c:v>
                </c:pt>
                <c:pt idx="115">
                  <c:v>40810</c:v>
                </c:pt>
                <c:pt idx="116">
                  <c:v>40811</c:v>
                </c:pt>
                <c:pt idx="117">
                  <c:v>40812</c:v>
                </c:pt>
                <c:pt idx="118">
                  <c:v>40813</c:v>
                </c:pt>
                <c:pt idx="119">
                  <c:v>40814</c:v>
                </c:pt>
                <c:pt idx="120">
                  <c:v>40815</c:v>
                </c:pt>
                <c:pt idx="121">
                  <c:v>40816</c:v>
                </c:pt>
                <c:pt idx="122">
                  <c:v>40817</c:v>
                </c:pt>
                <c:pt idx="123">
                  <c:v>40818</c:v>
                </c:pt>
                <c:pt idx="124">
                  <c:v>40819</c:v>
                </c:pt>
                <c:pt idx="125">
                  <c:v>40820</c:v>
                </c:pt>
                <c:pt idx="126">
                  <c:v>40821</c:v>
                </c:pt>
                <c:pt idx="127">
                  <c:v>40822</c:v>
                </c:pt>
                <c:pt idx="128">
                  <c:v>40823</c:v>
                </c:pt>
                <c:pt idx="129">
                  <c:v>40824</c:v>
                </c:pt>
                <c:pt idx="130">
                  <c:v>40825</c:v>
                </c:pt>
                <c:pt idx="131">
                  <c:v>40826</c:v>
                </c:pt>
                <c:pt idx="132">
                  <c:v>40827</c:v>
                </c:pt>
                <c:pt idx="133">
                  <c:v>40828</c:v>
                </c:pt>
                <c:pt idx="134">
                  <c:v>40829</c:v>
                </c:pt>
                <c:pt idx="135">
                  <c:v>40830</c:v>
                </c:pt>
                <c:pt idx="136">
                  <c:v>40831</c:v>
                </c:pt>
                <c:pt idx="137">
                  <c:v>40832</c:v>
                </c:pt>
                <c:pt idx="138">
                  <c:v>40833</c:v>
                </c:pt>
                <c:pt idx="139">
                  <c:v>40834</c:v>
                </c:pt>
                <c:pt idx="140">
                  <c:v>40835</c:v>
                </c:pt>
                <c:pt idx="141">
                  <c:v>40836</c:v>
                </c:pt>
                <c:pt idx="142">
                  <c:v>40837</c:v>
                </c:pt>
                <c:pt idx="143">
                  <c:v>40838</c:v>
                </c:pt>
                <c:pt idx="144">
                  <c:v>40839</c:v>
                </c:pt>
                <c:pt idx="145">
                  <c:v>40840</c:v>
                </c:pt>
                <c:pt idx="146">
                  <c:v>40841</c:v>
                </c:pt>
                <c:pt idx="147">
                  <c:v>40842</c:v>
                </c:pt>
                <c:pt idx="148">
                  <c:v>40843</c:v>
                </c:pt>
                <c:pt idx="149">
                  <c:v>40844</c:v>
                </c:pt>
                <c:pt idx="150">
                  <c:v>40845</c:v>
                </c:pt>
                <c:pt idx="151">
                  <c:v>40846</c:v>
                </c:pt>
                <c:pt idx="152">
                  <c:v>40847</c:v>
                </c:pt>
                <c:pt idx="153">
                  <c:v>40848</c:v>
                </c:pt>
                <c:pt idx="154">
                  <c:v>40849</c:v>
                </c:pt>
                <c:pt idx="155">
                  <c:v>40850</c:v>
                </c:pt>
                <c:pt idx="156">
                  <c:v>40851</c:v>
                </c:pt>
                <c:pt idx="157">
                  <c:v>40852</c:v>
                </c:pt>
                <c:pt idx="158">
                  <c:v>40853</c:v>
                </c:pt>
                <c:pt idx="159">
                  <c:v>40854</c:v>
                </c:pt>
                <c:pt idx="160">
                  <c:v>40855</c:v>
                </c:pt>
                <c:pt idx="161">
                  <c:v>40856</c:v>
                </c:pt>
                <c:pt idx="162">
                  <c:v>40857</c:v>
                </c:pt>
                <c:pt idx="163">
                  <c:v>40858</c:v>
                </c:pt>
                <c:pt idx="164">
                  <c:v>40859</c:v>
                </c:pt>
                <c:pt idx="165">
                  <c:v>40860</c:v>
                </c:pt>
                <c:pt idx="166">
                  <c:v>40861</c:v>
                </c:pt>
                <c:pt idx="167">
                  <c:v>40862</c:v>
                </c:pt>
                <c:pt idx="168">
                  <c:v>40863</c:v>
                </c:pt>
                <c:pt idx="169">
                  <c:v>40864</c:v>
                </c:pt>
                <c:pt idx="170">
                  <c:v>40865</c:v>
                </c:pt>
                <c:pt idx="171">
                  <c:v>40866</c:v>
                </c:pt>
                <c:pt idx="172">
                  <c:v>40867</c:v>
                </c:pt>
                <c:pt idx="173">
                  <c:v>40868</c:v>
                </c:pt>
                <c:pt idx="174">
                  <c:v>40869</c:v>
                </c:pt>
                <c:pt idx="175">
                  <c:v>40870</c:v>
                </c:pt>
                <c:pt idx="176">
                  <c:v>40871</c:v>
                </c:pt>
                <c:pt idx="177">
                  <c:v>40872</c:v>
                </c:pt>
                <c:pt idx="178">
                  <c:v>40873</c:v>
                </c:pt>
                <c:pt idx="179">
                  <c:v>40874</c:v>
                </c:pt>
                <c:pt idx="180">
                  <c:v>40875</c:v>
                </c:pt>
                <c:pt idx="181">
                  <c:v>40876</c:v>
                </c:pt>
                <c:pt idx="182">
                  <c:v>40877</c:v>
                </c:pt>
                <c:pt idx="183">
                  <c:v>40878</c:v>
                </c:pt>
                <c:pt idx="184">
                  <c:v>40879</c:v>
                </c:pt>
                <c:pt idx="185">
                  <c:v>40880</c:v>
                </c:pt>
                <c:pt idx="186">
                  <c:v>40881</c:v>
                </c:pt>
                <c:pt idx="187">
                  <c:v>40882</c:v>
                </c:pt>
                <c:pt idx="188">
                  <c:v>40883</c:v>
                </c:pt>
                <c:pt idx="189">
                  <c:v>40884</c:v>
                </c:pt>
                <c:pt idx="190">
                  <c:v>40885</c:v>
                </c:pt>
                <c:pt idx="191">
                  <c:v>40886</c:v>
                </c:pt>
                <c:pt idx="192">
                  <c:v>40887</c:v>
                </c:pt>
                <c:pt idx="193">
                  <c:v>40888</c:v>
                </c:pt>
                <c:pt idx="194">
                  <c:v>40889</c:v>
                </c:pt>
                <c:pt idx="195">
                  <c:v>40890</c:v>
                </c:pt>
                <c:pt idx="196">
                  <c:v>40891</c:v>
                </c:pt>
                <c:pt idx="197">
                  <c:v>40892</c:v>
                </c:pt>
                <c:pt idx="198">
                  <c:v>40893</c:v>
                </c:pt>
                <c:pt idx="199">
                  <c:v>40894</c:v>
                </c:pt>
                <c:pt idx="200">
                  <c:v>40895</c:v>
                </c:pt>
                <c:pt idx="201">
                  <c:v>40896</c:v>
                </c:pt>
                <c:pt idx="202">
                  <c:v>40897</c:v>
                </c:pt>
                <c:pt idx="203">
                  <c:v>40898</c:v>
                </c:pt>
                <c:pt idx="204">
                  <c:v>40899</c:v>
                </c:pt>
                <c:pt idx="205">
                  <c:v>40900</c:v>
                </c:pt>
                <c:pt idx="206">
                  <c:v>40901</c:v>
                </c:pt>
                <c:pt idx="207">
                  <c:v>40902</c:v>
                </c:pt>
                <c:pt idx="208">
                  <c:v>40903</c:v>
                </c:pt>
                <c:pt idx="209">
                  <c:v>40904</c:v>
                </c:pt>
                <c:pt idx="210">
                  <c:v>40905</c:v>
                </c:pt>
                <c:pt idx="211">
                  <c:v>40906</c:v>
                </c:pt>
                <c:pt idx="212">
                  <c:v>40907</c:v>
                </c:pt>
                <c:pt idx="213">
                  <c:v>40908</c:v>
                </c:pt>
                <c:pt idx="214">
                  <c:v>40909</c:v>
                </c:pt>
                <c:pt idx="215">
                  <c:v>40910</c:v>
                </c:pt>
                <c:pt idx="216">
                  <c:v>40911</c:v>
                </c:pt>
                <c:pt idx="217">
                  <c:v>40912</c:v>
                </c:pt>
                <c:pt idx="218">
                  <c:v>40913</c:v>
                </c:pt>
                <c:pt idx="219">
                  <c:v>40914</c:v>
                </c:pt>
                <c:pt idx="220">
                  <c:v>40915</c:v>
                </c:pt>
                <c:pt idx="221">
                  <c:v>40916</c:v>
                </c:pt>
                <c:pt idx="222">
                  <c:v>40917</c:v>
                </c:pt>
                <c:pt idx="223">
                  <c:v>40918</c:v>
                </c:pt>
                <c:pt idx="224">
                  <c:v>40919</c:v>
                </c:pt>
                <c:pt idx="225">
                  <c:v>40920</c:v>
                </c:pt>
                <c:pt idx="226">
                  <c:v>40921</c:v>
                </c:pt>
                <c:pt idx="227">
                  <c:v>40922</c:v>
                </c:pt>
                <c:pt idx="228">
                  <c:v>40923</c:v>
                </c:pt>
                <c:pt idx="229">
                  <c:v>40924</c:v>
                </c:pt>
                <c:pt idx="230">
                  <c:v>40925</c:v>
                </c:pt>
                <c:pt idx="231">
                  <c:v>40926</c:v>
                </c:pt>
                <c:pt idx="232">
                  <c:v>40927</c:v>
                </c:pt>
                <c:pt idx="233">
                  <c:v>40928</c:v>
                </c:pt>
                <c:pt idx="234">
                  <c:v>40929</c:v>
                </c:pt>
                <c:pt idx="235">
                  <c:v>40930</c:v>
                </c:pt>
                <c:pt idx="236">
                  <c:v>40931</c:v>
                </c:pt>
                <c:pt idx="237">
                  <c:v>40932</c:v>
                </c:pt>
                <c:pt idx="238">
                  <c:v>40933</c:v>
                </c:pt>
                <c:pt idx="239">
                  <c:v>40934</c:v>
                </c:pt>
                <c:pt idx="240">
                  <c:v>40935</c:v>
                </c:pt>
                <c:pt idx="241">
                  <c:v>40936</c:v>
                </c:pt>
                <c:pt idx="242">
                  <c:v>40937</c:v>
                </c:pt>
                <c:pt idx="243">
                  <c:v>40938</c:v>
                </c:pt>
                <c:pt idx="244">
                  <c:v>40939</c:v>
                </c:pt>
                <c:pt idx="245">
                  <c:v>40940</c:v>
                </c:pt>
                <c:pt idx="246">
                  <c:v>40941</c:v>
                </c:pt>
                <c:pt idx="247">
                  <c:v>40942</c:v>
                </c:pt>
                <c:pt idx="248">
                  <c:v>40943</c:v>
                </c:pt>
                <c:pt idx="249">
                  <c:v>40944</c:v>
                </c:pt>
                <c:pt idx="250">
                  <c:v>40945</c:v>
                </c:pt>
                <c:pt idx="251">
                  <c:v>40946</c:v>
                </c:pt>
                <c:pt idx="252">
                  <c:v>40947</c:v>
                </c:pt>
                <c:pt idx="253">
                  <c:v>40948</c:v>
                </c:pt>
                <c:pt idx="254">
                  <c:v>40949</c:v>
                </c:pt>
                <c:pt idx="255">
                  <c:v>40950</c:v>
                </c:pt>
                <c:pt idx="256">
                  <c:v>40951</c:v>
                </c:pt>
                <c:pt idx="257">
                  <c:v>40952</c:v>
                </c:pt>
                <c:pt idx="258">
                  <c:v>40953</c:v>
                </c:pt>
                <c:pt idx="259">
                  <c:v>40954</c:v>
                </c:pt>
                <c:pt idx="260">
                  <c:v>40955</c:v>
                </c:pt>
                <c:pt idx="261">
                  <c:v>40956</c:v>
                </c:pt>
                <c:pt idx="262">
                  <c:v>40957</c:v>
                </c:pt>
                <c:pt idx="263">
                  <c:v>40958</c:v>
                </c:pt>
                <c:pt idx="264">
                  <c:v>40959</c:v>
                </c:pt>
                <c:pt idx="265">
                  <c:v>40960</c:v>
                </c:pt>
                <c:pt idx="266">
                  <c:v>40961</c:v>
                </c:pt>
                <c:pt idx="267">
                  <c:v>40962</c:v>
                </c:pt>
                <c:pt idx="268">
                  <c:v>40963</c:v>
                </c:pt>
                <c:pt idx="269">
                  <c:v>40964</c:v>
                </c:pt>
                <c:pt idx="270">
                  <c:v>40965</c:v>
                </c:pt>
                <c:pt idx="271">
                  <c:v>40966</c:v>
                </c:pt>
                <c:pt idx="272">
                  <c:v>40967</c:v>
                </c:pt>
                <c:pt idx="273">
                  <c:v>40968</c:v>
                </c:pt>
                <c:pt idx="274">
                  <c:v>40969</c:v>
                </c:pt>
                <c:pt idx="275">
                  <c:v>40970</c:v>
                </c:pt>
                <c:pt idx="276">
                  <c:v>40971</c:v>
                </c:pt>
                <c:pt idx="277">
                  <c:v>40972</c:v>
                </c:pt>
                <c:pt idx="278">
                  <c:v>40973</c:v>
                </c:pt>
                <c:pt idx="279">
                  <c:v>40974</c:v>
                </c:pt>
                <c:pt idx="280">
                  <c:v>40975</c:v>
                </c:pt>
                <c:pt idx="281">
                  <c:v>40976</c:v>
                </c:pt>
                <c:pt idx="282">
                  <c:v>40977</c:v>
                </c:pt>
                <c:pt idx="283">
                  <c:v>40978</c:v>
                </c:pt>
                <c:pt idx="284">
                  <c:v>40979</c:v>
                </c:pt>
                <c:pt idx="285">
                  <c:v>40980</c:v>
                </c:pt>
                <c:pt idx="286">
                  <c:v>40981</c:v>
                </c:pt>
                <c:pt idx="287">
                  <c:v>40982</c:v>
                </c:pt>
                <c:pt idx="288">
                  <c:v>40983</c:v>
                </c:pt>
                <c:pt idx="289">
                  <c:v>40984</c:v>
                </c:pt>
                <c:pt idx="290">
                  <c:v>40985</c:v>
                </c:pt>
                <c:pt idx="291">
                  <c:v>40986</c:v>
                </c:pt>
                <c:pt idx="292">
                  <c:v>40987</c:v>
                </c:pt>
                <c:pt idx="293">
                  <c:v>40988</c:v>
                </c:pt>
                <c:pt idx="294">
                  <c:v>40989</c:v>
                </c:pt>
                <c:pt idx="295">
                  <c:v>40990</c:v>
                </c:pt>
                <c:pt idx="296">
                  <c:v>40991</c:v>
                </c:pt>
                <c:pt idx="297">
                  <c:v>40992</c:v>
                </c:pt>
                <c:pt idx="298">
                  <c:v>40993</c:v>
                </c:pt>
                <c:pt idx="299">
                  <c:v>40994</c:v>
                </c:pt>
                <c:pt idx="300">
                  <c:v>40995</c:v>
                </c:pt>
                <c:pt idx="301">
                  <c:v>40996</c:v>
                </c:pt>
                <c:pt idx="302">
                  <c:v>40997</c:v>
                </c:pt>
                <c:pt idx="303">
                  <c:v>40998</c:v>
                </c:pt>
                <c:pt idx="304">
                  <c:v>40999</c:v>
                </c:pt>
                <c:pt idx="305">
                  <c:v>41000</c:v>
                </c:pt>
                <c:pt idx="306">
                  <c:v>41001</c:v>
                </c:pt>
                <c:pt idx="307">
                  <c:v>41002</c:v>
                </c:pt>
                <c:pt idx="308">
                  <c:v>41003</c:v>
                </c:pt>
                <c:pt idx="309">
                  <c:v>41004</c:v>
                </c:pt>
                <c:pt idx="310">
                  <c:v>41005</c:v>
                </c:pt>
                <c:pt idx="311">
                  <c:v>41006</c:v>
                </c:pt>
                <c:pt idx="312">
                  <c:v>41007</c:v>
                </c:pt>
                <c:pt idx="313">
                  <c:v>41008</c:v>
                </c:pt>
                <c:pt idx="314">
                  <c:v>41009</c:v>
                </c:pt>
                <c:pt idx="315">
                  <c:v>41010</c:v>
                </c:pt>
                <c:pt idx="316">
                  <c:v>41011</c:v>
                </c:pt>
                <c:pt idx="317">
                  <c:v>41012</c:v>
                </c:pt>
                <c:pt idx="318">
                  <c:v>41013</c:v>
                </c:pt>
                <c:pt idx="319">
                  <c:v>41014</c:v>
                </c:pt>
                <c:pt idx="320">
                  <c:v>41015</c:v>
                </c:pt>
                <c:pt idx="321">
                  <c:v>41016</c:v>
                </c:pt>
                <c:pt idx="322">
                  <c:v>41017</c:v>
                </c:pt>
                <c:pt idx="323">
                  <c:v>41018</c:v>
                </c:pt>
                <c:pt idx="324">
                  <c:v>41019</c:v>
                </c:pt>
                <c:pt idx="325">
                  <c:v>41020</c:v>
                </c:pt>
                <c:pt idx="326">
                  <c:v>41021</c:v>
                </c:pt>
                <c:pt idx="327">
                  <c:v>41022</c:v>
                </c:pt>
                <c:pt idx="328">
                  <c:v>41023</c:v>
                </c:pt>
                <c:pt idx="329">
                  <c:v>41024</c:v>
                </c:pt>
                <c:pt idx="330">
                  <c:v>41025</c:v>
                </c:pt>
                <c:pt idx="331">
                  <c:v>41026</c:v>
                </c:pt>
                <c:pt idx="332">
                  <c:v>41027</c:v>
                </c:pt>
                <c:pt idx="333">
                  <c:v>41028</c:v>
                </c:pt>
                <c:pt idx="334">
                  <c:v>41029</c:v>
                </c:pt>
                <c:pt idx="335">
                  <c:v>41030</c:v>
                </c:pt>
                <c:pt idx="336">
                  <c:v>41031</c:v>
                </c:pt>
                <c:pt idx="337">
                  <c:v>41032</c:v>
                </c:pt>
                <c:pt idx="338">
                  <c:v>41033</c:v>
                </c:pt>
                <c:pt idx="339">
                  <c:v>41034</c:v>
                </c:pt>
                <c:pt idx="340">
                  <c:v>41035</c:v>
                </c:pt>
                <c:pt idx="341">
                  <c:v>41036</c:v>
                </c:pt>
                <c:pt idx="342">
                  <c:v>41037</c:v>
                </c:pt>
                <c:pt idx="343">
                  <c:v>41038</c:v>
                </c:pt>
                <c:pt idx="344">
                  <c:v>41039</c:v>
                </c:pt>
                <c:pt idx="345">
                  <c:v>41040</c:v>
                </c:pt>
                <c:pt idx="346">
                  <c:v>41041</c:v>
                </c:pt>
                <c:pt idx="347">
                  <c:v>41042</c:v>
                </c:pt>
                <c:pt idx="348">
                  <c:v>41043</c:v>
                </c:pt>
                <c:pt idx="349">
                  <c:v>41044</c:v>
                </c:pt>
                <c:pt idx="350">
                  <c:v>41045</c:v>
                </c:pt>
                <c:pt idx="351">
                  <c:v>41046</c:v>
                </c:pt>
                <c:pt idx="352">
                  <c:v>41047</c:v>
                </c:pt>
                <c:pt idx="353">
                  <c:v>41048</c:v>
                </c:pt>
                <c:pt idx="354">
                  <c:v>41049</c:v>
                </c:pt>
                <c:pt idx="355">
                  <c:v>41050</c:v>
                </c:pt>
                <c:pt idx="356">
                  <c:v>41051</c:v>
                </c:pt>
                <c:pt idx="357">
                  <c:v>41052</c:v>
                </c:pt>
                <c:pt idx="358">
                  <c:v>41053</c:v>
                </c:pt>
                <c:pt idx="359">
                  <c:v>41054</c:v>
                </c:pt>
                <c:pt idx="360">
                  <c:v>41055</c:v>
                </c:pt>
                <c:pt idx="361">
                  <c:v>41056</c:v>
                </c:pt>
                <c:pt idx="362">
                  <c:v>41057</c:v>
                </c:pt>
                <c:pt idx="363">
                  <c:v>41058</c:v>
                </c:pt>
                <c:pt idx="364">
                  <c:v>41059</c:v>
                </c:pt>
                <c:pt idx="365">
                  <c:v>41060</c:v>
                </c:pt>
                <c:pt idx="366">
                  <c:v>41061</c:v>
                </c:pt>
                <c:pt idx="367">
                  <c:v>41062</c:v>
                </c:pt>
                <c:pt idx="368">
                  <c:v>41063</c:v>
                </c:pt>
                <c:pt idx="369">
                  <c:v>41064</c:v>
                </c:pt>
                <c:pt idx="370">
                  <c:v>41065</c:v>
                </c:pt>
                <c:pt idx="371">
                  <c:v>41066</c:v>
                </c:pt>
                <c:pt idx="372">
                  <c:v>41067</c:v>
                </c:pt>
                <c:pt idx="373">
                  <c:v>41068</c:v>
                </c:pt>
                <c:pt idx="374">
                  <c:v>41069</c:v>
                </c:pt>
                <c:pt idx="375">
                  <c:v>41070</c:v>
                </c:pt>
                <c:pt idx="376">
                  <c:v>41071</c:v>
                </c:pt>
                <c:pt idx="377">
                  <c:v>41072</c:v>
                </c:pt>
                <c:pt idx="378">
                  <c:v>41073</c:v>
                </c:pt>
                <c:pt idx="379">
                  <c:v>41074</c:v>
                </c:pt>
                <c:pt idx="380">
                  <c:v>41075</c:v>
                </c:pt>
                <c:pt idx="381">
                  <c:v>41076</c:v>
                </c:pt>
                <c:pt idx="382">
                  <c:v>41077</c:v>
                </c:pt>
                <c:pt idx="383">
                  <c:v>41078</c:v>
                </c:pt>
                <c:pt idx="384">
                  <c:v>41079</c:v>
                </c:pt>
                <c:pt idx="385">
                  <c:v>41080</c:v>
                </c:pt>
                <c:pt idx="386">
                  <c:v>41081</c:v>
                </c:pt>
                <c:pt idx="387">
                  <c:v>41082</c:v>
                </c:pt>
                <c:pt idx="388">
                  <c:v>41083</c:v>
                </c:pt>
                <c:pt idx="389">
                  <c:v>41084</c:v>
                </c:pt>
                <c:pt idx="390">
                  <c:v>41085</c:v>
                </c:pt>
                <c:pt idx="391">
                  <c:v>41086</c:v>
                </c:pt>
                <c:pt idx="392">
                  <c:v>41087</c:v>
                </c:pt>
                <c:pt idx="393">
                  <c:v>41088</c:v>
                </c:pt>
                <c:pt idx="394">
                  <c:v>41089</c:v>
                </c:pt>
                <c:pt idx="395">
                  <c:v>41090</c:v>
                </c:pt>
                <c:pt idx="396">
                  <c:v>41091</c:v>
                </c:pt>
                <c:pt idx="397">
                  <c:v>41092</c:v>
                </c:pt>
                <c:pt idx="398">
                  <c:v>41093</c:v>
                </c:pt>
                <c:pt idx="399">
                  <c:v>41094</c:v>
                </c:pt>
                <c:pt idx="400">
                  <c:v>41095</c:v>
                </c:pt>
                <c:pt idx="401">
                  <c:v>41096</c:v>
                </c:pt>
                <c:pt idx="402">
                  <c:v>41097</c:v>
                </c:pt>
                <c:pt idx="403">
                  <c:v>41098</c:v>
                </c:pt>
                <c:pt idx="404">
                  <c:v>41099</c:v>
                </c:pt>
                <c:pt idx="405">
                  <c:v>41100</c:v>
                </c:pt>
                <c:pt idx="406">
                  <c:v>41101</c:v>
                </c:pt>
                <c:pt idx="407">
                  <c:v>41102</c:v>
                </c:pt>
                <c:pt idx="408">
                  <c:v>41103</c:v>
                </c:pt>
                <c:pt idx="409">
                  <c:v>41104</c:v>
                </c:pt>
                <c:pt idx="410">
                  <c:v>41105</c:v>
                </c:pt>
                <c:pt idx="411">
                  <c:v>41106</c:v>
                </c:pt>
                <c:pt idx="412">
                  <c:v>41107</c:v>
                </c:pt>
                <c:pt idx="413">
                  <c:v>41108</c:v>
                </c:pt>
                <c:pt idx="414">
                  <c:v>41109</c:v>
                </c:pt>
                <c:pt idx="415">
                  <c:v>41110</c:v>
                </c:pt>
                <c:pt idx="416">
                  <c:v>41111</c:v>
                </c:pt>
                <c:pt idx="417">
                  <c:v>41112</c:v>
                </c:pt>
                <c:pt idx="418">
                  <c:v>41113</c:v>
                </c:pt>
                <c:pt idx="419">
                  <c:v>41114</c:v>
                </c:pt>
                <c:pt idx="420">
                  <c:v>41115</c:v>
                </c:pt>
                <c:pt idx="421">
                  <c:v>41116</c:v>
                </c:pt>
                <c:pt idx="422">
                  <c:v>41117</c:v>
                </c:pt>
                <c:pt idx="423">
                  <c:v>41118</c:v>
                </c:pt>
                <c:pt idx="424">
                  <c:v>41119</c:v>
                </c:pt>
                <c:pt idx="425">
                  <c:v>41120</c:v>
                </c:pt>
                <c:pt idx="426">
                  <c:v>41121</c:v>
                </c:pt>
                <c:pt idx="427">
                  <c:v>41122</c:v>
                </c:pt>
                <c:pt idx="428">
                  <c:v>41123</c:v>
                </c:pt>
                <c:pt idx="429">
                  <c:v>41124</c:v>
                </c:pt>
                <c:pt idx="430">
                  <c:v>41125</c:v>
                </c:pt>
                <c:pt idx="431">
                  <c:v>41126</c:v>
                </c:pt>
                <c:pt idx="432">
                  <c:v>41127</c:v>
                </c:pt>
                <c:pt idx="433">
                  <c:v>41128</c:v>
                </c:pt>
                <c:pt idx="434">
                  <c:v>41129</c:v>
                </c:pt>
                <c:pt idx="435">
                  <c:v>41130</c:v>
                </c:pt>
                <c:pt idx="436">
                  <c:v>41131</c:v>
                </c:pt>
                <c:pt idx="437">
                  <c:v>41132</c:v>
                </c:pt>
                <c:pt idx="438">
                  <c:v>41133</c:v>
                </c:pt>
                <c:pt idx="439">
                  <c:v>41134</c:v>
                </c:pt>
                <c:pt idx="440">
                  <c:v>41135</c:v>
                </c:pt>
                <c:pt idx="441">
                  <c:v>41136</c:v>
                </c:pt>
                <c:pt idx="442">
                  <c:v>41137</c:v>
                </c:pt>
                <c:pt idx="443">
                  <c:v>41138</c:v>
                </c:pt>
                <c:pt idx="444">
                  <c:v>41139</c:v>
                </c:pt>
                <c:pt idx="445">
                  <c:v>41140</c:v>
                </c:pt>
                <c:pt idx="446">
                  <c:v>41141</c:v>
                </c:pt>
                <c:pt idx="447">
                  <c:v>41142</c:v>
                </c:pt>
                <c:pt idx="448">
                  <c:v>41143</c:v>
                </c:pt>
                <c:pt idx="449">
                  <c:v>41144</c:v>
                </c:pt>
                <c:pt idx="450">
                  <c:v>41145</c:v>
                </c:pt>
                <c:pt idx="451">
                  <c:v>41146</c:v>
                </c:pt>
                <c:pt idx="452">
                  <c:v>41147</c:v>
                </c:pt>
                <c:pt idx="453">
                  <c:v>41148</c:v>
                </c:pt>
                <c:pt idx="454">
                  <c:v>41149</c:v>
                </c:pt>
                <c:pt idx="455">
                  <c:v>41150</c:v>
                </c:pt>
                <c:pt idx="456">
                  <c:v>41151</c:v>
                </c:pt>
                <c:pt idx="457">
                  <c:v>41152</c:v>
                </c:pt>
                <c:pt idx="458">
                  <c:v>41153</c:v>
                </c:pt>
                <c:pt idx="459">
                  <c:v>41154</c:v>
                </c:pt>
                <c:pt idx="460">
                  <c:v>41155</c:v>
                </c:pt>
                <c:pt idx="461">
                  <c:v>41156</c:v>
                </c:pt>
                <c:pt idx="462">
                  <c:v>41157</c:v>
                </c:pt>
                <c:pt idx="463">
                  <c:v>41158</c:v>
                </c:pt>
                <c:pt idx="464">
                  <c:v>41159</c:v>
                </c:pt>
                <c:pt idx="465">
                  <c:v>41160</c:v>
                </c:pt>
                <c:pt idx="466">
                  <c:v>41161</c:v>
                </c:pt>
                <c:pt idx="467">
                  <c:v>41162</c:v>
                </c:pt>
                <c:pt idx="468">
                  <c:v>41163</c:v>
                </c:pt>
                <c:pt idx="469">
                  <c:v>41164</c:v>
                </c:pt>
                <c:pt idx="470">
                  <c:v>41165</c:v>
                </c:pt>
                <c:pt idx="471">
                  <c:v>41166</c:v>
                </c:pt>
                <c:pt idx="472">
                  <c:v>41167</c:v>
                </c:pt>
                <c:pt idx="473">
                  <c:v>41168</c:v>
                </c:pt>
                <c:pt idx="474">
                  <c:v>41169</c:v>
                </c:pt>
                <c:pt idx="475">
                  <c:v>41170</c:v>
                </c:pt>
                <c:pt idx="476">
                  <c:v>41171</c:v>
                </c:pt>
                <c:pt idx="477">
                  <c:v>41172</c:v>
                </c:pt>
                <c:pt idx="478">
                  <c:v>41173</c:v>
                </c:pt>
                <c:pt idx="479">
                  <c:v>41174</c:v>
                </c:pt>
                <c:pt idx="480">
                  <c:v>41175</c:v>
                </c:pt>
                <c:pt idx="481">
                  <c:v>41176</c:v>
                </c:pt>
                <c:pt idx="482">
                  <c:v>41177</c:v>
                </c:pt>
                <c:pt idx="483">
                  <c:v>41178</c:v>
                </c:pt>
                <c:pt idx="484">
                  <c:v>41179</c:v>
                </c:pt>
                <c:pt idx="485">
                  <c:v>41180</c:v>
                </c:pt>
                <c:pt idx="486">
                  <c:v>41181</c:v>
                </c:pt>
                <c:pt idx="487">
                  <c:v>41182</c:v>
                </c:pt>
                <c:pt idx="488">
                  <c:v>41183</c:v>
                </c:pt>
                <c:pt idx="489">
                  <c:v>41184</c:v>
                </c:pt>
                <c:pt idx="490">
                  <c:v>41185</c:v>
                </c:pt>
                <c:pt idx="491">
                  <c:v>41186</c:v>
                </c:pt>
                <c:pt idx="492">
                  <c:v>41187</c:v>
                </c:pt>
                <c:pt idx="493">
                  <c:v>41188</c:v>
                </c:pt>
                <c:pt idx="494">
                  <c:v>41189</c:v>
                </c:pt>
                <c:pt idx="495">
                  <c:v>41190</c:v>
                </c:pt>
                <c:pt idx="496">
                  <c:v>41191</c:v>
                </c:pt>
                <c:pt idx="497">
                  <c:v>41192</c:v>
                </c:pt>
                <c:pt idx="498">
                  <c:v>41193</c:v>
                </c:pt>
                <c:pt idx="499">
                  <c:v>41194</c:v>
                </c:pt>
                <c:pt idx="500">
                  <c:v>41195</c:v>
                </c:pt>
                <c:pt idx="501">
                  <c:v>41196</c:v>
                </c:pt>
                <c:pt idx="502">
                  <c:v>41197</c:v>
                </c:pt>
                <c:pt idx="503">
                  <c:v>41198</c:v>
                </c:pt>
                <c:pt idx="504">
                  <c:v>41199</c:v>
                </c:pt>
                <c:pt idx="505">
                  <c:v>41200</c:v>
                </c:pt>
                <c:pt idx="506">
                  <c:v>41201</c:v>
                </c:pt>
                <c:pt idx="507">
                  <c:v>41202</c:v>
                </c:pt>
                <c:pt idx="508">
                  <c:v>41203</c:v>
                </c:pt>
                <c:pt idx="509">
                  <c:v>41204</c:v>
                </c:pt>
                <c:pt idx="510">
                  <c:v>41205</c:v>
                </c:pt>
                <c:pt idx="511">
                  <c:v>41206</c:v>
                </c:pt>
                <c:pt idx="512">
                  <c:v>41207</c:v>
                </c:pt>
                <c:pt idx="513">
                  <c:v>41208</c:v>
                </c:pt>
                <c:pt idx="514">
                  <c:v>41209</c:v>
                </c:pt>
                <c:pt idx="515">
                  <c:v>41210</c:v>
                </c:pt>
                <c:pt idx="516">
                  <c:v>41211</c:v>
                </c:pt>
                <c:pt idx="517">
                  <c:v>41212</c:v>
                </c:pt>
                <c:pt idx="518">
                  <c:v>41213</c:v>
                </c:pt>
                <c:pt idx="519">
                  <c:v>41214</c:v>
                </c:pt>
                <c:pt idx="520">
                  <c:v>41215</c:v>
                </c:pt>
                <c:pt idx="521">
                  <c:v>41216</c:v>
                </c:pt>
                <c:pt idx="522">
                  <c:v>41217</c:v>
                </c:pt>
                <c:pt idx="523">
                  <c:v>41218</c:v>
                </c:pt>
                <c:pt idx="524">
                  <c:v>41219</c:v>
                </c:pt>
                <c:pt idx="525">
                  <c:v>41220</c:v>
                </c:pt>
                <c:pt idx="526">
                  <c:v>41221</c:v>
                </c:pt>
                <c:pt idx="527">
                  <c:v>41222</c:v>
                </c:pt>
                <c:pt idx="528">
                  <c:v>41223</c:v>
                </c:pt>
                <c:pt idx="529">
                  <c:v>41224</c:v>
                </c:pt>
                <c:pt idx="530">
                  <c:v>41225</c:v>
                </c:pt>
                <c:pt idx="531">
                  <c:v>41226</c:v>
                </c:pt>
                <c:pt idx="532">
                  <c:v>41227</c:v>
                </c:pt>
                <c:pt idx="533">
                  <c:v>41228</c:v>
                </c:pt>
                <c:pt idx="534">
                  <c:v>41229</c:v>
                </c:pt>
                <c:pt idx="535">
                  <c:v>41230</c:v>
                </c:pt>
                <c:pt idx="536">
                  <c:v>41231</c:v>
                </c:pt>
                <c:pt idx="537">
                  <c:v>41232</c:v>
                </c:pt>
                <c:pt idx="538">
                  <c:v>41233</c:v>
                </c:pt>
                <c:pt idx="539">
                  <c:v>41234</c:v>
                </c:pt>
                <c:pt idx="540">
                  <c:v>41235</c:v>
                </c:pt>
                <c:pt idx="541">
                  <c:v>41236</c:v>
                </c:pt>
                <c:pt idx="542">
                  <c:v>41237</c:v>
                </c:pt>
                <c:pt idx="543">
                  <c:v>41238</c:v>
                </c:pt>
                <c:pt idx="544">
                  <c:v>41239</c:v>
                </c:pt>
                <c:pt idx="545">
                  <c:v>41240</c:v>
                </c:pt>
                <c:pt idx="546">
                  <c:v>41241</c:v>
                </c:pt>
                <c:pt idx="547">
                  <c:v>41242</c:v>
                </c:pt>
                <c:pt idx="548">
                  <c:v>41243</c:v>
                </c:pt>
                <c:pt idx="549">
                  <c:v>41244</c:v>
                </c:pt>
                <c:pt idx="550">
                  <c:v>41245</c:v>
                </c:pt>
                <c:pt idx="551">
                  <c:v>41246</c:v>
                </c:pt>
                <c:pt idx="552">
                  <c:v>41247</c:v>
                </c:pt>
                <c:pt idx="553">
                  <c:v>41248</c:v>
                </c:pt>
                <c:pt idx="554">
                  <c:v>41249</c:v>
                </c:pt>
                <c:pt idx="555">
                  <c:v>41250</c:v>
                </c:pt>
                <c:pt idx="556">
                  <c:v>41251</c:v>
                </c:pt>
                <c:pt idx="557">
                  <c:v>41252</c:v>
                </c:pt>
                <c:pt idx="558">
                  <c:v>41253</c:v>
                </c:pt>
                <c:pt idx="559">
                  <c:v>41254</c:v>
                </c:pt>
                <c:pt idx="560">
                  <c:v>41255</c:v>
                </c:pt>
                <c:pt idx="561">
                  <c:v>41256</c:v>
                </c:pt>
                <c:pt idx="562">
                  <c:v>41257</c:v>
                </c:pt>
                <c:pt idx="563">
                  <c:v>41258</c:v>
                </c:pt>
                <c:pt idx="564">
                  <c:v>41259</c:v>
                </c:pt>
                <c:pt idx="565">
                  <c:v>41260</c:v>
                </c:pt>
                <c:pt idx="566">
                  <c:v>41261</c:v>
                </c:pt>
                <c:pt idx="567">
                  <c:v>41262</c:v>
                </c:pt>
                <c:pt idx="568">
                  <c:v>41263</c:v>
                </c:pt>
                <c:pt idx="569">
                  <c:v>41264</c:v>
                </c:pt>
                <c:pt idx="570">
                  <c:v>41265</c:v>
                </c:pt>
                <c:pt idx="571">
                  <c:v>41266</c:v>
                </c:pt>
                <c:pt idx="572">
                  <c:v>41267</c:v>
                </c:pt>
                <c:pt idx="573">
                  <c:v>41268</c:v>
                </c:pt>
                <c:pt idx="574">
                  <c:v>41269</c:v>
                </c:pt>
                <c:pt idx="575">
                  <c:v>41270</c:v>
                </c:pt>
                <c:pt idx="576">
                  <c:v>41271</c:v>
                </c:pt>
                <c:pt idx="577">
                  <c:v>41272</c:v>
                </c:pt>
                <c:pt idx="578">
                  <c:v>41273</c:v>
                </c:pt>
                <c:pt idx="579">
                  <c:v>41274</c:v>
                </c:pt>
                <c:pt idx="580">
                  <c:v>41275</c:v>
                </c:pt>
                <c:pt idx="581">
                  <c:v>41276</c:v>
                </c:pt>
                <c:pt idx="582">
                  <c:v>41277</c:v>
                </c:pt>
                <c:pt idx="583">
                  <c:v>41278</c:v>
                </c:pt>
                <c:pt idx="584">
                  <c:v>41279</c:v>
                </c:pt>
                <c:pt idx="585">
                  <c:v>41280</c:v>
                </c:pt>
                <c:pt idx="586">
                  <c:v>41281</c:v>
                </c:pt>
                <c:pt idx="587">
                  <c:v>41282</c:v>
                </c:pt>
                <c:pt idx="588">
                  <c:v>41283</c:v>
                </c:pt>
                <c:pt idx="589">
                  <c:v>41284</c:v>
                </c:pt>
                <c:pt idx="590">
                  <c:v>41285</c:v>
                </c:pt>
                <c:pt idx="591">
                  <c:v>41286</c:v>
                </c:pt>
                <c:pt idx="592">
                  <c:v>41287</c:v>
                </c:pt>
                <c:pt idx="593">
                  <c:v>41288</c:v>
                </c:pt>
                <c:pt idx="594">
                  <c:v>41289</c:v>
                </c:pt>
                <c:pt idx="595">
                  <c:v>41290</c:v>
                </c:pt>
                <c:pt idx="596">
                  <c:v>41291</c:v>
                </c:pt>
                <c:pt idx="597">
                  <c:v>41292</c:v>
                </c:pt>
                <c:pt idx="598">
                  <c:v>41293</c:v>
                </c:pt>
                <c:pt idx="599">
                  <c:v>41294</c:v>
                </c:pt>
                <c:pt idx="600">
                  <c:v>41295</c:v>
                </c:pt>
                <c:pt idx="601">
                  <c:v>41296</c:v>
                </c:pt>
                <c:pt idx="602">
                  <c:v>41297</c:v>
                </c:pt>
                <c:pt idx="603">
                  <c:v>41298</c:v>
                </c:pt>
                <c:pt idx="604">
                  <c:v>41299</c:v>
                </c:pt>
                <c:pt idx="605">
                  <c:v>41300</c:v>
                </c:pt>
                <c:pt idx="606">
                  <c:v>41301</c:v>
                </c:pt>
                <c:pt idx="607">
                  <c:v>41302</c:v>
                </c:pt>
                <c:pt idx="608">
                  <c:v>41303</c:v>
                </c:pt>
                <c:pt idx="609">
                  <c:v>41304</c:v>
                </c:pt>
                <c:pt idx="610">
                  <c:v>41305</c:v>
                </c:pt>
                <c:pt idx="611">
                  <c:v>41306</c:v>
                </c:pt>
                <c:pt idx="612">
                  <c:v>41307</c:v>
                </c:pt>
                <c:pt idx="613">
                  <c:v>41308</c:v>
                </c:pt>
                <c:pt idx="614">
                  <c:v>41309</c:v>
                </c:pt>
                <c:pt idx="615">
                  <c:v>41310</c:v>
                </c:pt>
                <c:pt idx="616">
                  <c:v>41311</c:v>
                </c:pt>
                <c:pt idx="617">
                  <c:v>41312</c:v>
                </c:pt>
                <c:pt idx="618">
                  <c:v>41313</c:v>
                </c:pt>
                <c:pt idx="619">
                  <c:v>41314</c:v>
                </c:pt>
                <c:pt idx="620">
                  <c:v>41315</c:v>
                </c:pt>
                <c:pt idx="621">
                  <c:v>41316</c:v>
                </c:pt>
                <c:pt idx="622">
                  <c:v>41317</c:v>
                </c:pt>
                <c:pt idx="623">
                  <c:v>41318</c:v>
                </c:pt>
                <c:pt idx="624">
                  <c:v>41319</c:v>
                </c:pt>
                <c:pt idx="625">
                  <c:v>41320</c:v>
                </c:pt>
                <c:pt idx="626">
                  <c:v>41321</c:v>
                </c:pt>
                <c:pt idx="627">
                  <c:v>41322</c:v>
                </c:pt>
                <c:pt idx="628">
                  <c:v>41323</c:v>
                </c:pt>
                <c:pt idx="629">
                  <c:v>41324</c:v>
                </c:pt>
                <c:pt idx="630">
                  <c:v>41325</c:v>
                </c:pt>
                <c:pt idx="631">
                  <c:v>41326</c:v>
                </c:pt>
                <c:pt idx="632">
                  <c:v>41327</c:v>
                </c:pt>
                <c:pt idx="633">
                  <c:v>41328</c:v>
                </c:pt>
                <c:pt idx="634">
                  <c:v>41329</c:v>
                </c:pt>
                <c:pt idx="635">
                  <c:v>41330</c:v>
                </c:pt>
                <c:pt idx="636">
                  <c:v>41331</c:v>
                </c:pt>
                <c:pt idx="637">
                  <c:v>41332</c:v>
                </c:pt>
                <c:pt idx="638">
                  <c:v>41333</c:v>
                </c:pt>
                <c:pt idx="639">
                  <c:v>41334</c:v>
                </c:pt>
                <c:pt idx="640">
                  <c:v>41335</c:v>
                </c:pt>
                <c:pt idx="641">
                  <c:v>41336</c:v>
                </c:pt>
                <c:pt idx="642">
                  <c:v>41337</c:v>
                </c:pt>
                <c:pt idx="643">
                  <c:v>41338</c:v>
                </c:pt>
                <c:pt idx="644">
                  <c:v>41339</c:v>
                </c:pt>
                <c:pt idx="645">
                  <c:v>41340</c:v>
                </c:pt>
                <c:pt idx="646">
                  <c:v>41341</c:v>
                </c:pt>
                <c:pt idx="647">
                  <c:v>41342</c:v>
                </c:pt>
                <c:pt idx="648">
                  <c:v>41343</c:v>
                </c:pt>
                <c:pt idx="649">
                  <c:v>41344</c:v>
                </c:pt>
                <c:pt idx="650">
                  <c:v>41345</c:v>
                </c:pt>
                <c:pt idx="651">
                  <c:v>41346</c:v>
                </c:pt>
                <c:pt idx="652">
                  <c:v>41347</c:v>
                </c:pt>
                <c:pt idx="653">
                  <c:v>41348</c:v>
                </c:pt>
                <c:pt idx="654">
                  <c:v>41349</c:v>
                </c:pt>
                <c:pt idx="655">
                  <c:v>41350</c:v>
                </c:pt>
                <c:pt idx="656">
                  <c:v>41351</c:v>
                </c:pt>
                <c:pt idx="657">
                  <c:v>41352</c:v>
                </c:pt>
                <c:pt idx="658">
                  <c:v>41353</c:v>
                </c:pt>
                <c:pt idx="659">
                  <c:v>41354</c:v>
                </c:pt>
                <c:pt idx="660">
                  <c:v>41355</c:v>
                </c:pt>
                <c:pt idx="661">
                  <c:v>41356</c:v>
                </c:pt>
                <c:pt idx="662">
                  <c:v>41357</c:v>
                </c:pt>
                <c:pt idx="663">
                  <c:v>41358</c:v>
                </c:pt>
                <c:pt idx="664">
                  <c:v>41359</c:v>
                </c:pt>
                <c:pt idx="665">
                  <c:v>41360</c:v>
                </c:pt>
                <c:pt idx="666">
                  <c:v>41361</c:v>
                </c:pt>
                <c:pt idx="667">
                  <c:v>41362</c:v>
                </c:pt>
                <c:pt idx="668">
                  <c:v>41363</c:v>
                </c:pt>
                <c:pt idx="669">
                  <c:v>41364</c:v>
                </c:pt>
                <c:pt idx="670">
                  <c:v>41365</c:v>
                </c:pt>
                <c:pt idx="671">
                  <c:v>41366</c:v>
                </c:pt>
                <c:pt idx="672">
                  <c:v>41367</c:v>
                </c:pt>
                <c:pt idx="673">
                  <c:v>41368</c:v>
                </c:pt>
                <c:pt idx="674">
                  <c:v>41369</c:v>
                </c:pt>
                <c:pt idx="675">
                  <c:v>41370</c:v>
                </c:pt>
                <c:pt idx="676">
                  <c:v>41371</c:v>
                </c:pt>
                <c:pt idx="677">
                  <c:v>41372</c:v>
                </c:pt>
                <c:pt idx="678">
                  <c:v>41373</c:v>
                </c:pt>
                <c:pt idx="679">
                  <c:v>41374</c:v>
                </c:pt>
                <c:pt idx="680">
                  <c:v>41375</c:v>
                </c:pt>
                <c:pt idx="681">
                  <c:v>41376</c:v>
                </c:pt>
                <c:pt idx="682">
                  <c:v>41377</c:v>
                </c:pt>
                <c:pt idx="683">
                  <c:v>41378</c:v>
                </c:pt>
                <c:pt idx="684">
                  <c:v>41379</c:v>
                </c:pt>
                <c:pt idx="685">
                  <c:v>41380</c:v>
                </c:pt>
                <c:pt idx="686">
                  <c:v>41381</c:v>
                </c:pt>
                <c:pt idx="687">
                  <c:v>41382</c:v>
                </c:pt>
                <c:pt idx="688">
                  <c:v>41383</c:v>
                </c:pt>
                <c:pt idx="689">
                  <c:v>41384</c:v>
                </c:pt>
                <c:pt idx="690">
                  <c:v>41385</c:v>
                </c:pt>
                <c:pt idx="691">
                  <c:v>41386</c:v>
                </c:pt>
                <c:pt idx="692">
                  <c:v>41387</c:v>
                </c:pt>
                <c:pt idx="693">
                  <c:v>41388</c:v>
                </c:pt>
                <c:pt idx="694">
                  <c:v>41389</c:v>
                </c:pt>
                <c:pt idx="695">
                  <c:v>41390</c:v>
                </c:pt>
                <c:pt idx="696">
                  <c:v>41391</c:v>
                </c:pt>
                <c:pt idx="697">
                  <c:v>41392</c:v>
                </c:pt>
                <c:pt idx="698">
                  <c:v>41393</c:v>
                </c:pt>
                <c:pt idx="699">
                  <c:v>41394</c:v>
                </c:pt>
                <c:pt idx="700">
                  <c:v>41395</c:v>
                </c:pt>
                <c:pt idx="701">
                  <c:v>41396</c:v>
                </c:pt>
                <c:pt idx="702">
                  <c:v>41397</c:v>
                </c:pt>
                <c:pt idx="703">
                  <c:v>41398</c:v>
                </c:pt>
                <c:pt idx="704">
                  <c:v>41399</c:v>
                </c:pt>
                <c:pt idx="705">
                  <c:v>41400</c:v>
                </c:pt>
                <c:pt idx="706">
                  <c:v>41401</c:v>
                </c:pt>
                <c:pt idx="707">
                  <c:v>41402</c:v>
                </c:pt>
                <c:pt idx="708">
                  <c:v>41403</c:v>
                </c:pt>
                <c:pt idx="709">
                  <c:v>41404</c:v>
                </c:pt>
                <c:pt idx="710">
                  <c:v>41405</c:v>
                </c:pt>
                <c:pt idx="711">
                  <c:v>41406</c:v>
                </c:pt>
                <c:pt idx="712">
                  <c:v>41407</c:v>
                </c:pt>
                <c:pt idx="713">
                  <c:v>41408</c:v>
                </c:pt>
                <c:pt idx="714">
                  <c:v>41409</c:v>
                </c:pt>
                <c:pt idx="715">
                  <c:v>41410</c:v>
                </c:pt>
                <c:pt idx="716">
                  <c:v>41411</c:v>
                </c:pt>
                <c:pt idx="717">
                  <c:v>41412</c:v>
                </c:pt>
                <c:pt idx="718">
                  <c:v>41413</c:v>
                </c:pt>
                <c:pt idx="719">
                  <c:v>41414</c:v>
                </c:pt>
                <c:pt idx="720">
                  <c:v>41415</c:v>
                </c:pt>
                <c:pt idx="721">
                  <c:v>41416</c:v>
                </c:pt>
                <c:pt idx="722">
                  <c:v>41417</c:v>
                </c:pt>
                <c:pt idx="723">
                  <c:v>41418</c:v>
                </c:pt>
                <c:pt idx="724">
                  <c:v>41419</c:v>
                </c:pt>
                <c:pt idx="725">
                  <c:v>41420</c:v>
                </c:pt>
                <c:pt idx="726">
                  <c:v>41421</c:v>
                </c:pt>
                <c:pt idx="727">
                  <c:v>41422</c:v>
                </c:pt>
                <c:pt idx="728">
                  <c:v>41423</c:v>
                </c:pt>
                <c:pt idx="729">
                  <c:v>41424</c:v>
                </c:pt>
                <c:pt idx="730">
                  <c:v>41425</c:v>
                </c:pt>
                <c:pt idx="731">
                  <c:v>41426</c:v>
                </c:pt>
                <c:pt idx="732">
                  <c:v>41427</c:v>
                </c:pt>
                <c:pt idx="733">
                  <c:v>41428</c:v>
                </c:pt>
                <c:pt idx="734">
                  <c:v>41429</c:v>
                </c:pt>
                <c:pt idx="735">
                  <c:v>41430</c:v>
                </c:pt>
                <c:pt idx="736">
                  <c:v>41431</c:v>
                </c:pt>
                <c:pt idx="737">
                  <c:v>41432</c:v>
                </c:pt>
                <c:pt idx="738">
                  <c:v>41433</c:v>
                </c:pt>
                <c:pt idx="739">
                  <c:v>41434</c:v>
                </c:pt>
                <c:pt idx="740">
                  <c:v>41435</c:v>
                </c:pt>
                <c:pt idx="741">
                  <c:v>41436</c:v>
                </c:pt>
                <c:pt idx="742">
                  <c:v>41437</c:v>
                </c:pt>
                <c:pt idx="743">
                  <c:v>41438</c:v>
                </c:pt>
                <c:pt idx="744">
                  <c:v>41439</c:v>
                </c:pt>
                <c:pt idx="745">
                  <c:v>41440</c:v>
                </c:pt>
                <c:pt idx="746">
                  <c:v>41441</c:v>
                </c:pt>
                <c:pt idx="747">
                  <c:v>41442</c:v>
                </c:pt>
                <c:pt idx="748">
                  <c:v>41443</c:v>
                </c:pt>
                <c:pt idx="749">
                  <c:v>41444</c:v>
                </c:pt>
                <c:pt idx="750">
                  <c:v>41445</c:v>
                </c:pt>
                <c:pt idx="751">
                  <c:v>41446</c:v>
                </c:pt>
                <c:pt idx="752">
                  <c:v>41447</c:v>
                </c:pt>
                <c:pt idx="753">
                  <c:v>41448</c:v>
                </c:pt>
                <c:pt idx="754">
                  <c:v>41449</c:v>
                </c:pt>
                <c:pt idx="755">
                  <c:v>41450</c:v>
                </c:pt>
                <c:pt idx="756">
                  <c:v>41451</c:v>
                </c:pt>
                <c:pt idx="757">
                  <c:v>41452</c:v>
                </c:pt>
                <c:pt idx="758">
                  <c:v>41453</c:v>
                </c:pt>
                <c:pt idx="759">
                  <c:v>41454</c:v>
                </c:pt>
                <c:pt idx="760">
                  <c:v>41455</c:v>
                </c:pt>
                <c:pt idx="761">
                  <c:v>41456</c:v>
                </c:pt>
                <c:pt idx="762">
                  <c:v>41457</c:v>
                </c:pt>
                <c:pt idx="763">
                  <c:v>41458</c:v>
                </c:pt>
                <c:pt idx="764">
                  <c:v>41459</c:v>
                </c:pt>
                <c:pt idx="765">
                  <c:v>41460</c:v>
                </c:pt>
                <c:pt idx="766">
                  <c:v>41461</c:v>
                </c:pt>
                <c:pt idx="767">
                  <c:v>41462</c:v>
                </c:pt>
                <c:pt idx="768">
                  <c:v>41463</c:v>
                </c:pt>
                <c:pt idx="769">
                  <c:v>41464</c:v>
                </c:pt>
                <c:pt idx="770">
                  <c:v>41465</c:v>
                </c:pt>
                <c:pt idx="771">
                  <c:v>41466</c:v>
                </c:pt>
                <c:pt idx="772">
                  <c:v>41467</c:v>
                </c:pt>
                <c:pt idx="773">
                  <c:v>41468</c:v>
                </c:pt>
                <c:pt idx="774">
                  <c:v>41469</c:v>
                </c:pt>
                <c:pt idx="775">
                  <c:v>41470</c:v>
                </c:pt>
                <c:pt idx="776">
                  <c:v>41471</c:v>
                </c:pt>
                <c:pt idx="777">
                  <c:v>41472</c:v>
                </c:pt>
                <c:pt idx="778">
                  <c:v>41473</c:v>
                </c:pt>
                <c:pt idx="779">
                  <c:v>41474</c:v>
                </c:pt>
                <c:pt idx="780">
                  <c:v>41475</c:v>
                </c:pt>
                <c:pt idx="781">
                  <c:v>41476</c:v>
                </c:pt>
                <c:pt idx="782">
                  <c:v>41477</c:v>
                </c:pt>
                <c:pt idx="783">
                  <c:v>41478</c:v>
                </c:pt>
                <c:pt idx="784">
                  <c:v>41479</c:v>
                </c:pt>
                <c:pt idx="785">
                  <c:v>41480</c:v>
                </c:pt>
                <c:pt idx="786">
                  <c:v>41481</c:v>
                </c:pt>
                <c:pt idx="787">
                  <c:v>41482</c:v>
                </c:pt>
                <c:pt idx="788">
                  <c:v>41483</c:v>
                </c:pt>
                <c:pt idx="789">
                  <c:v>41484</c:v>
                </c:pt>
                <c:pt idx="790">
                  <c:v>41485</c:v>
                </c:pt>
                <c:pt idx="791">
                  <c:v>41486</c:v>
                </c:pt>
                <c:pt idx="792">
                  <c:v>41487</c:v>
                </c:pt>
                <c:pt idx="793">
                  <c:v>41488</c:v>
                </c:pt>
                <c:pt idx="794">
                  <c:v>41489</c:v>
                </c:pt>
                <c:pt idx="795">
                  <c:v>41490</c:v>
                </c:pt>
                <c:pt idx="796">
                  <c:v>41491</c:v>
                </c:pt>
                <c:pt idx="797">
                  <c:v>41492</c:v>
                </c:pt>
                <c:pt idx="798">
                  <c:v>41493</c:v>
                </c:pt>
                <c:pt idx="799">
                  <c:v>41494</c:v>
                </c:pt>
                <c:pt idx="800">
                  <c:v>41495</c:v>
                </c:pt>
                <c:pt idx="801">
                  <c:v>41496</c:v>
                </c:pt>
                <c:pt idx="802">
                  <c:v>41497</c:v>
                </c:pt>
                <c:pt idx="803">
                  <c:v>41498</c:v>
                </c:pt>
                <c:pt idx="804">
                  <c:v>41499</c:v>
                </c:pt>
                <c:pt idx="805">
                  <c:v>41500</c:v>
                </c:pt>
                <c:pt idx="806">
                  <c:v>41501</c:v>
                </c:pt>
                <c:pt idx="807">
                  <c:v>41502</c:v>
                </c:pt>
                <c:pt idx="808">
                  <c:v>41503</c:v>
                </c:pt>
                <c:pt idx="809">
                  <c:v>41504</c:v>
                </c:pt>
                <c:pt idx="810">
                  <c:v>41505</c:v>
                </c:pt>
                <c:pt idx="811">
                  <c:v>41506</c:v>
                </c:pt>
                <c:pt idx="812">
                  <c:v>41507</c:v>
                </c:pt>
                <c:pt idx="813">
                  <c:v>41508</c:v>
                </c:pt>
                <c:pt idx="814">
                  <c:v>41509</c:v>
                </c:pt>
                <c:pt idx="815">
                  <c:v>41510</c:v>
                </c:pt>
                <c:pt idx="816">
                  <c:v>41511</c:v>
                </c:pt>
                <c:pt idx="817">
                  <c:v>41512</c:v>
                </c:pt>
                <c:pt idx="818">
                  <c:v>41513</c:v>
                </c:pt>
                <c:pt idx="819">
                  <c:v>41514</c:v>
                </c:pt>
                <c:pt idx="820">
                  <c:v>41515</c:v>
                </c:pt>
                <c:pt idx="821">
                  <c:v>41516</c:v>
                </c:pt>
                <c:pt idx="822">
                  <c:v>41517</c:v>
                </c:pt>
                <c:pt idx="823">
                  <c:v>41518</c:v>
                </c:pt>
                <c:pt idx="824">
                  <c:v>41519</c:v>
                </c:pt>
                <c:pt idx="825">
                  <c:v>41520</c:v>
                </c:pt>
                <c:pt idx="826">
                  <c:v>41521</c:v>
                </c:pt>
                <c:pt idx="827">
                  <c:v>41522</c:v>
                </c:pt>
                <c:pt idx="828">
                  <c:v>41523</c:v>
                </c:pt>
                <c:pt idx="829">
                  <c:v>41524</c:v>
                </c:pt>
                <c:pt idx="830">
                  <c:v>41525</c:v>
                </c:pt>
                <c:pt idx="831">
                  <c:v>41526</c:v>
                </c:pt>
                <c:pt idx="832">
                  <c:v>41527</c:v>
                </c:pt>
                <c:pt idx="833">
                  <c:v>41528</c:v>
                </c:pt>
                <c:pt idx="834">
                  <c:v>41529</c:v>
                </c:pt>
                <c:pt idx="835">
                  <c:v>41530</c:v>
                </c:pt>
                <c:pt idx="836">
                  <c:v>41531</c:v>
                </c:pt>
                <c:pt idx="837">
                  <c:v>41532</c:v>
                </c:pt>
                <c:pt idx="838">
                  <c:v>41533</c:v>
                </c:pt>
                <c:pt idx="839">
                  <c:v>41534</c:v>
                </c:pt>
                <c:pt idx="840">
                  <c:v>41535</c:v>
                </c:pt>
                <c:pt idx="841">
                  <c:v>41536</c:v>
                </c:pt>
                <c:pt idx="842">
                  <c:v>41537</c:v>
                </c:pt>
                <c:pt idx="843">
                  <c:v>41538</c:v>
                </c:pt>
                <c:pt idx="844">
                  <c:v>41539</c:v>
                </c:pt>
                <c:pt idx="845">
                  <c:v>41540</c:v>
                </c:pt>
                <c:pt idx="846">
                  <c:v>41541</c:v>
                </c:pt>
                <c:pt idx="847">
                  <c:v>41542</c:v>
                </c:pt>
                <c:pt idx="848">
                  <c:v>41543</c:v>
                </c:pt>
                <c:pt idx="849">
                  <c:v>41544</c:v>
                </c:pt>
                <c:pt idx="850">
                  <c:v>41545</c:v>
                </c:pt>
                <c:pt idx="851">
                  <c:v>41546</c:v>
                </c:pt>
                <c:pt idx="852">
                  <c:v>41547</c:v>
                </c:pt>
                <c:pt idx="853">
                  <c:v>41548</c:v>
                </c:pt>
                <c:pt idx="854">
                  <c:v>41549</c:v>
                </c:pt>
                <c:pt idx="855">
                  <c:v>41550</c:v>
                </c:pt>
                <c:pt idx="856">
                  <c:v>41551</c:v>
                </c:pt>
                <c:pt idx="857">
                  <c:v>41552</c:v>
                </c:pt>
                <c:pt idx="858">
                  <c:v>41553</c:v>
                </c:pt>
                <c:pt idx="859">
                  <c:v>41554</c:v>
                </c:pt>
                <c:pt idx="860">
                  <c:v>41555</c:v>
                </c:pt>
                <c:pt idx="861">
                  <c:v>41556</c:v>
                </c:pt>
                <c:pt idx="862">
                  <c:v>41557</c:v>
                </c:pt>
                <c:pt idx="863">
                  <c:v>41558</c:v>
                </c:pt>
                <c:pt idx="864">
                  <c:v>41559</c:v>
                </c:pt>
                <c:pt idx="865">
                  <c:v>41560</c:v>
                </c:pt>
                <c:pt idx="866">
                  <c:v>41561</c:v>
                </c:pt>
                <c:pt idx="867">
                  <c:v>41562</c:v>
                </c:pt>
                <c:pt idx="868">
                  <c:v>41563</c:v>
                </c:pt>
                <c:pt idx="869">
                  <c:v>41564</c:v>
                </c:pt>
                <c:pt idx="870">
                  <c:v>41565</c:v>
                </c:pt>
                <c:pt idx="871">
                  <c:v>41566</c:v>
                </c:pt>
                <c:pt idx="872">
                  <c:v>41567</c:v>
                </c:pt>
                <c:pt idx="873">
                  <c:v>41568</c:v>
                </c:pt>
                <c:pt idx="874">
                  <c:v>41569</c:v>
                </c:pt>
                <c:pt idx="875">
                  <c:v>41570</c:v>
                </c:pt>
                <c:pt idx="876">
                  <c:v>41571</c:v>
                </c:pt>
                <c:pt idx="877">
                  <c:v>41572</c:v>
                </c:pt>
                <c:pt idx="878">
                  <c:v>41573</c:v>
                </c:pt>
                <c:pt idx="879">
                  <c:v>41574</c:v>
                </c:pt>
                <c:pt idx="880">
                  <c:v>41575</c:v>
                </c:pt>
                <c:pt idx="881">
                  <c:v>41576</c:v>
                </c:pt>
                <c:pt idx="882">
                  <c:v>41577</c:v>
                </c:pt>
                <c:pt idx="883">
                  <c:v>41578</c:v>
                </c:pt>
                <c:pt idx="884">
                  <c:v>41579</c:v>
                </c:pt>
                <c:pt idx="885">
                  <c:v>41580</c:v>
                </c:pt>
                <c:pt idx="886">
                  <c:v>41581</c:v>
                </c:pt>
                <c:pt idx="887">
                  <c:v>41582</c:v>
                </c:pt>
                <c:pt idx="888">
                  <c:v>41583</c:v>
                </c:pt>
                <c:pt idx="889">
                  <c:v>41584</c:v>
                </c:pt>
                <c:pt idx="890">
                  <c:v>41585</c:v>
                </c:pt>
                <c:pt idx="891">
                  <c:v>41586</c:v>
                </c:pt>
                <c:pt idx="892">
                  <c:v>41587</c:v>
                </c:pt>
                <c:pt idx="893">
                  <c:v>41588</c:v>
                </c:pt>
                <c:pt idx="894">
                  <c:v>41589</c:v>
                </c:pt>
                <c:pt idx="895">
                  <c:v>41590</c:v>
                </c:pt>
                <c:pt idx="896">
                  <c:v>41591</c:v>
                </c:pt>
                <c:pt idx="897">
                  <c:v>41592</c:v>
                </c:pt>
                <c:pt idx="898">
                  <c:v>41593</c:v>
                </c:pt>
                <c:pt idx="899">
                  <c:v>41594</c:v>
                </c:pt>
                <c:pt idx="900">
                  <c:v>41595</c:v>
                </c:pt>
                <c:pt idx="901">
                  <c:v>41596</c:v>
                </c:pt>
                <c:pt idx="902">
                  <c:v>41597</c:v>
                </c:pt>
                <c:pt idx="903">
                  <c:v>41598</c:v>
                </c:pt>
                <c:pt idx="904">
                  <c:v>41599</c:v>
                </c:pt>
                <c:pt idx="905">
                  <c:v>41600</c:v>
                </c:pt>
                <c:pt idx="906">
                  <c:v>41601</c:v>
                </c:pt>
                <c:pt idx="907">
                  <c:v>41602</c:v>
                </c:pt>
                <c:pt idx="908">
                  <c:v>41603</c:v>
                </c:pt>
                <c:pt idx="909">
                  <c:v>41604</c:v>
                </c:pt>
                <c:pt idx="910">
                  <c:v>41605</c:v>
                </c:pt>
                <c:pt idx="911">
                  <c:v>41606</c:v>
                </c:pt>
                <c:pt idx="912">
                  <c:v>41607</c:v>
                </c:pt>
                <c:pt idx="913">
                  <c:v>41608</c:v>
                </c:pt>
                <c:pt idx="914">
                  <c:v>41609</c:v>
                </c:pt>
                <c:pt idx="915">
                  <c:v>41610</c:v>
                </c:pt>
                <c:pt idx="916">
                  <c:v>41611</c:v>
                </c:pt>
                <c:pt idx="917">
                  <c:v>41612</c:v>
                </c:pt>
                <c:pt idx="918">
                  <c:v>41613</c:v>
                </c:pt>
                <c:pt idx="919">
                  <c:v>41614</c:v>
                </c:pt>
                <c:pt idx="920">
                  <c:v>41615</c:v>
                </c:pt>
                <c:pt idx="921">
                  <c:v>41616</c:v>
                </c:pt>
                <c:pt idx="922">
                  <c:v>41617</c:v>
                </c:pt>
                <c:pt idx="923">
                  <c:v>41618</c:v>
                </c:pt>
                <c:pt idx="924">
                  <c:v>41619</c:v>
                </c:pt>
                <c:pt idx="925">
                  <c:v>41620</c:v>
                </c:pt>
                <c:pt idx="926">
                  <c:v>41621</c:v>
                </c:pt>
                <c:pt idx="927">
                  <c:v>41622</c:v>
                </c:pt>
                <c:pt idx="928">
                  <c:v>41623</c:v>
                </c:pt>
                <c:pt idx="929">
                  <c:v>41624</c:v>
                </c:pt>
                <c:pt idx="930">
                  <c:v>41625</c:v>
                </c:pt>
                <c:pt idx="931">
                  <c:v>41626</c:v>
                </c:pt>
                <c:pt idx="932">
                  <c:v>41627</c:v>
                </c:pt>
                <c:pt idx="933">
                  <c:v>41628</c:v>
                </c:pt>
                <c:pt idx="934">
                  <c:v>41629</c:v>
                </c:pt>
                <c:pt idx="935">
                  <c:v>41630</c:v>
                </c:pt>
                <c:pt idx="936">
                  <c:v>41631</c:v>
                </c:pt>
                <c:pt idx="937">
                  <c:v>41632</c:v>
                </c:pt>
                <c:pt idx="938">
                  <c:v>41633</c:v>
                </c:pt>
                <c:pt idx="939">
                  <c:v>41634</c:v>
                </c:pt>
                <c:pt idx="940">
                  <c:v>41635</c:v>
                </c:pt>
                <c:pt idx="941">
                  <c:v>41636</c:v>
                </c:pt>
                <c:pt idx="942">
                  <c:v>41637</c:v>
                </c:pt>
                <c:pt idx="943">
                  <c:v>41638</c:v>
                </c:pt>
                <c:pt idx="944">
                  <c:v>41639</c:v>
                </c:pt>
                <c:pt idx="945">
                  <c:v>41640</c:v>
                </c:pt>
                <c:pt idx="946">
                  <c:v>41641</c:v>
                </c:pt>
                <c:pt idx="947">
                  <c:v>41642</c:v>
                </c:pt>
                <c:pt idx="948">
                  <c:v>41643</c:v>
                </c:pt>
                <c:pt idx="949">
                  <c:v>41644</c:v>
                </c:pt>
                <c:pt idx="950">
                  <c:v>41645</c:v>
                </c:pt>
                <c:pt idx="951">
                  <c:v>41646</c:v>
                </c:pt>
                <c:pt idx="952">
                  <c:v>41647</c:v>
                </c:pt>
                <c:pt idx="953">
                  <c:v>41648</c:v>
                </c:pt>
                <c:pt idx="954">
                  <c:v>41649</c:v>
                </c:pt>
                <c:pt idx="955">
                  <c:v>41650</c:v>
                </c:pt>
                <c:pt idx="956">
                  <c:v>41651</c:v>
                </c:pt>
                <c:pt idx="957">
                  <c:v>41652</c:v>
                </c:pt>
                <c:pt idx="958">
                  <c:v>41653</c:v>
                </c:pt>
                <c:pt idx="959">
                  <c:v>41654</c:v>
                </c:pt>
                <c:pt idx="960">
                  <c:v>41655</c:v>
                </c:pt>
                <c:pt idx="961">
                  <c:v>41656</c:v>
                </c:pt>
                <c:pt idx="962">
                  <c:v>41657</c:v>
                </c:pt>
                <c:pt idx="963">
                  <c:v>41658</c:v>
                </c:pt>
                <c:pt idx="964">
                  <c:v>41659</c:v>
                </c:pt>
                <c:pt idx="965">
                  <c:v>41660</c:v>
                </c:pt>
                <c:pt idx="966">
                  <c:v>41661</c:v>
                </c:pt>
                <c:pt idx="967">
                  <c:v>41662</c:v>
                </c:pt>
                <c:pt idx="968">
                  <c:v>41663</c:v>
                </c:pt>
                <c:pt idx="969">
                  <c:v>41664</c:v>
                </c:pt>
                <c:pt idx="970">
                  <c:v>41665</c:v>
                </c:pt>
                <c:pt idx="971">
                  <c:v>41666</c:v>
                </c:pt>
                <c:pt idx="972">
                  <c:v>41667</c:v>
                </c:pt>
                <c:pt idx="973">
                  <c:v>41668</c:v>
                </c:pt>
                <c:pt idx="974">
                  <c:v>41669</c:v>
                </c:pt>
                <c:pt idx="975">
                  <c:v>41670</c:v>
                </c:pt>
                <c:pt idx="976">
                  <c:v>41671</c:v>
                </c:pt>
                <c:pt idx="977">
                  <c:v>41672</c:v>
                </c:pt>
                <c:pt idx="978">
                  <c:v>41673</c:v>
                </c:pt>
                <c:pt idx="979">
                  <c:v>41674</c:v>
                </c:pt>
                <c:pt idx="980">
                  <c:v>41675</c:v>
                </c:pt>
                <c:pt idx="981">
                  <c:v>41676</c:v>
                </c:pt>
                <c:pt idx="982">
                  <c:v>41677</c:v>
                </c:pt>
                <c:pt idx="983">
                  <c:v>41678</c:v>
                </c:pt>
                <c:pt idx="984">
                  <c:v>41679</c:v>
                </c:pt>
                <c:pt idx="985">
                  <c:v>41680</c:v>
                </c:pt>
                <c:pt idx="986">
                  <c:v>41681</c:v>
                </c:pt>
                <c:pt idx="987">
                  <c:v>41682</c:v>
                </c:pt>
                <c:pt idx="988">
                  <c:v>41683</c:v>
                </c:pt>
                <c:pt idx="989">
                  <c:v>41684</c:v>
                </c:pt>
                <c:pt idx="990">
                  <c:v>41685</c:v>
                </c:pt>
                <c:pt idx="991">
                  <c:v>41686</c:v>
                </c:pt>
                <c:pt idx="992">
                  <c:v>41687</c:v>
                </c:pt>
                <c:pt idx="993">
                  <c:v>41688</c:v>
                </c:pt>
                <c:pt idx="994">
                  <c:v>41689</c:v>
                </c:pt>
                <c:pt idx="995">
                  <c:v>41690</c:v>
                </c:pt>
                <c:pt idx="996">
                  <c:v>41691</c:v>
                </c:pt>
                <c:pt idx="997">
                  <c:v>41692</c:v>
                </c:pt>
                <c:pt idx="998">
                  <c:v>41693</c:v>
                </c:pt>
                <c:pt idx="999">
                  <c:v>41694</c:v>
                </c:pt>
                <c:pt idx="1000">
                  <c:v>41695</c:v>
                </c:pt>
                <c:pt idx="1001">
                  <c:v>41696</c:v>
                </c:pt>
                <c:pt idx="1002">
                  <c:v>41697</c:v>
                </c:pt>
                <c:pt idx="1003">
                  <c:v>41698</c:v>
                </c:pt>
                <c:pt idx="1004">
                  <c:v>41699</c:v>
                </c:pt>
                <c:pt idx="1005">
                  <c:v>41700</c:v>
                </c:pt>
                <c:pt idx="1006">
                  <c:v>41701</c:v>
                </c:pt>
                <c:pt idx="1007">
                  <c:v>41702</c:v>
                </c:pt>
                <c:pt idx="1008">
                  <c:v>41703</c:v>
                </c:pt>
                <c:pt idx="1009">
                  <c:v>41704</c:v>
                </c:pt>
                <c:pt idx="1010">
                  <c:v>41705</c:v>
                </c:pt>
                <c:pt idx="1011">
                  <c:v>41706</c:v>
                </c:pt>
                <c:pt idx="1012">
                  <c:v>41707</c:v>
                </c:pt>
                <c:pt idx="1013">
                  <c:v>41708</c:v>
                </c:pt>
                <c:pt idx="1014">
                  <c:v>41709</c:v>
                </c:pt>
                <c:pt idx="1015">
                  <c:v>41710</c:v>
                </c:pt>
                <c:pt idx="1016">
                  <c:v>41711</c:v>
                </c:pt>
                <c:pt idx="1017">
                  <c:v>41712</c:v>
                </c:pt>
                <c:pt idx="1018">
                  <c:v>41713</c:v>
                </c:pt>
                <c:pt idx="1019">
                  <c:v>41714</c:v>
                </c:pt>
                <c:pt idx="1020">
                  <c:v>41715</c:v>
                </c:pt>
                <c:pt idx="1021">
                  <c:v>41716</c:v>
                </c:pt>
                <c:pt idx="1022">
                  <c:v>41717</c:v>
                </c:pt>
                <c:pt idx="1023">
                  <c:v>41718</c:v>
                </c:pt>
                <c:pt idx="1024">
                  <c:v>41719</c:v>
                </c:pt>
                <c:pt idx="1025">
                  <c:v>41720</c:v>
                </c:pt>
                <c:pt idx="1026">
                  <c:v>41721</c:v>
                </c:pt>
                <c:pt idx="1027">
                  <c:v>41722</c:v>
                </c:pt>
                <c:pt idx="1028">
                  <c:v>41723</c:v>
                </c:pt>
                <c:pt idx="1029">
                  <c:v>41724</c:v>
                </c:pt>
                <c:pt idx="1030">
                  <c:v>41725</c:v>
                </c:pt>
                <c:pt idx="1031">
                  <c:v>41726</c:v>
                </c:pt>
                <c:pt idx="1032">
                  <c:v>41727</c:v>
                </c:pt>
                <c:pt idx="1033">
                  <c:v>41728</c:v>
                </c:pt>
                <c:pt idx="1034">
                  <c:v>41729</c:v>
                </c:pt>
                <c:pt idx="1035">
                  <c:v>41730</c:v>
                </c:pt>
                <c:pt idx="1036">
                  <c:v>41731</c:v>
                </c:pt>
                <c:pt idx="1037">
                  <c:v>41732</c:v>
                </c:pt>
                <c:pt idx="1038">
                  <c:v>41733</c:v>
                </c:pt>
                <c:pt idx="1039">
                  <c:v>41734</c:v>
                </c:pt>
                <c:pt idx="1040">
                  <c:v>41735</c:v>
                </c:pt>
                <c:pt idx="1041">
                  <c:v>41736</c:v>
                </c:pt>
                <c:pt idx="1042">
                  <c:v>41737</c:v>
                </c:pt>
                <c:pt idx="1043">
                  <c:v>41738</c:v>
                </c:pt>
                <c:pt idx="1044">
                  <c:v>41739</c:v>
                </c:pt>
                <c:pt idx="1045">
                  <c:v>41740</c:v>
                </c:pt>
                <c:pt idx="1046">
                  <c:v>41741</c:v>
                </c:pt>
                <c:pt idx="1047">
                  <c:v>41742</c:v>
                </c:pt>
                <c:pt idx="1048">
                  <c:v>41743</c:v>
                </c:pt>
                <c:pt idx="1049">
                  <c:v>41744</c:v>
                </c:pt>
                <c:pt idx="1050">
                  <c:v>41745</c:v>
                </c:pt>
                <c:pt idx="1051">
                  <c:v>41746</c:v>
                </c:pt>
                <c:pt idx="1052">
                  <c:v>41747</c:v>
                </c:pt>
                <c:pt idx="1053">
                  <c:v>41748</c:v>
                </c:pt>
                <c:pt idx="1054">
                  <c:v>41749</c:v>
                </c:pt>
                <c:pt idx="1055">
                  <c:v>41750</c:v>
                </c:pt>
                <c:pt idx="1056">
                  <c:v>41751</c:v>
                </c:pt>
                <c:pt idx="1057">
                  <c:v>41752</c:v>
                </c:pt>
                <c:pt idx="1058">
                  <c:v>41753</c:v>
                </c:pt>
                <c:pt idx="1059">
                  <c:v>41754</c:v>
                </c:pt>
                <c:pt idx="1060">
                  <c:v>41755</c:v>
                </c:pt>
                <c:pt idx="1061">
                  <c:v>41756</c:v>
                </c:pt>
                <c:pt idx="1062">
                  <c:v>41757</c:v>
                </c:pt>
                <c:pt idx="1063">
                  <c:v>41758</c:v>
                </c:pt>
                <c:pt idx="1064">
                  <c:v>41759</c:v>
                </c:pt>
                <c:pt idx="1065">
                  <c:v>41760</c:v>
                </c:pt>
                <c:pt idx="1066">
                  <c:v>41761</c:v>
                </c:pt>
                <c:pt idx="1067">
                  <c:v>41762</c:v>
                </c:pt>
                <c:pt idx="1068">
                  <c:v>41763</c:v>
                </c:pt>
                <c:pt idx="1069">
                  <c:v>41764</c:v>
                </c:pt>
                <c:pt idx="1070">
                  <c:v>41765</c:v>
                </c:pt>
                <c:pt idx="1071">
                  <c:v>41766</c:v>
                </c:pt>
                <c:pt idx="1072">
                  <c:v>41767</c:v>
                </c:pt>
                <c:pt idx="1073">
                  <c:v>41768</c:v>
                </c:pt>
                <c:pt idx="1074">
                  <c:v>41769</c:v>
                </c:pt>
                <c:pt idx="1075">
                  <c:v>41770</c:v>
                </c:pt>
                <c:pt idx="1076">
                  <c:v>41771</c:v>
                </c:pt>
                <c:pt idx="1077">
                  <c:v>41772</c:v>
                </c:pt>
                <c:pt idx="1078">
                  <c:v>41773</c:v>
                </c:pt>
                <c:pt idx="1079">
                  <c:v>41774</c:v>
                </c:pt>
                <c:pt idx="1080">
                  <c:v>41775</c:v>
                </c:pt>
                <c:pt idx="1081">
                  <c:v>41776</c:v>
                </c:pt>
                <c:pt idx="1082">
                  <c:v>41777</c:v>
                </c:pt>
                <c:pt idx="1083">
                  <c:v>41778</c:v>
                </c:pt>
                <c:pt idx="1084">
                  <c:v>41779</c:v>
                </c:pt>
                <c:pt idx="1085">
                  <c:v>41780</c:v>
                </c:pt>
                <c:pt idx="1086">
                  <c:v>41781</c:v>
                </c:pt>
                <c:pt idx="1087">
                  <c:v>41782</c:v>
                </c:pt>
                <c:pt idx="1088">
                  <c:v>41783</c:v>
                </c:pt>
                <c:pt idx="1089">
                  <c:v>41784</c:v>
                </c:pt>
                <c:pt idx="1090">
                  <c:v>41785</c:v>
                </c:pt>
                <c:pt idx="1091">
                  <c:v>41786</c:v>
                </c:pt>
                <c:pt idx="1092">
                  <c:v>41787</c:v>
                </c:pt>
                <c:pt idx="1093">
                  <c:v>41788</c:v>
                </c:pt>
                <c:pt idx="1094">
                  <c:v>41789</c:v>
                </c:pt>
                <c:pt idx="1095">
                  <c:v>41790</c:v>
                </c:pt>
                <c:pt idx="1096">
                  <c:v>41791</c:v>
                </c:pt>
                <c:pt idx="1097">
                  <c:v>41792</c:v>
                </c:pt>
                <c:pt idx="1098">
                  <c:v>41793</c:v>
                </c:pt>
                <c:pt idx="1099">
                  <c:v>41794</c:v>
                </c:pt>
                <c:pt idx="1100">
                  <c:v>41795</c:v>
                </c:pt>
                <c:pt idx="1101">
                  <c:v>41796</c:v>
                </c:pt>
                <c:pt idx="1102">
                  <c:v>41797</c:v>
                </c:pt>
                <c:pt idx="1103">
                  <c:v>41798</c:v>
                </c:pt>
                <c:pt idx="1104">
                  <c:v>41799</c:v>
                </c:pt>
                <c:pt idx="1105">
                  <c:v>41800</c:v>
                </c:pt>
                <c:pt idx="1106">
                  <c:v>41801</c:v>
                </c:pt>
                <c:pt idx="1107">
                  <c:v>41802</c:v>
                </c:pt>
                <c:pt idx="1108">
                  <c:v>41803</c:v>
                </c:pt>
                <c:pt idx="1109">
                  <c:v>41804</c:v>
                </c:pt>
                <c:pt idx="1110">
                  <c:v>41805</c:v>
                </c:pt>
                <c:pt idx="1111">
                  <c:v>41806</c:v>
                </c:pt>
                <c:pt idx="1112">
                  <c:v>41807</c:v>
                </c:pt>
                <c:pt idx="1113">
                  <c:v>41808</c:v>
                </c:pt>
                <c:pt idx="1114">
                  <c:v>41809</c:v>
                </c:pt>
                <c:pt idx="1115">
                  <c:v>41810</c:v>
                </c:pt>
                <c:pt idx="1116">
                  <c:v>41811</c:v>
                </c:pt>
                <c:pt idx="1117">
                  <c:v>41812</c:v>
                </c:pt>
                <c:pt idx="1118">
                  <c:v>41813</c:v>
                </c:pt>
                <c:pt idx="1119">
                  <c:v>41814</c:v>
                </c:pt>
                <c:pt idx="1120">
                  <c:v>41815</c:v>
                </c:pt>
                <c:pt idx="1121">
                  <c:v>41816</c:v>
                </c:pt>
                <c:pt idx="1122">
                  <c:v>41817</c:v>
                </c:pt>
                <c:pt idx="1123">
                  <c:v>41818</c:v>
                </c:pt>
                <c:pt idx="1124">
                  <c:v>41819</c:v>
                </c:pt>
                <c:pt idx="1125">
                  <c:v>41820</c:v>
                </c:pt>
                <c:pt idx="1126">
                  <c:v>41821</c:v>
                </c:pt>
                <c:pt idx="1127">
                  <c:v>41822</c:v>
                </c:pt>
                <c:pt idx="1128">
                  <c:v>41823</c:v>
                </c:pt>
                <c:pt idx="1129">
                  <c:v>41824</c:v>
                </c:pt>
                <c:pt idx="1130">
                  <c:v>41825</c:v>
                </c:pt>
                <c:pt idx="1131">
                  <c:v>41826</c:v>
                </c:pt>
                <c:pt idx="1132">
                  <c:v>41827</c:v>
                </c:pt>
                <c:pt idx="1133">
                  <c:v>41828</c:v>
                </c:pt>
                <c:pt idx="1134">
                  <c:v>41829</c:v>
                </c:pt>
                <c:pt idx="1135">
                  <c:v>41830</c:v>
                </c:pt>
                <c:pt idx="1136">
                  <c:v>41831</c:v>
                </c:pt>
                <c:pt idx="1137">
                  <c:v>41832</c:v>
                </c:pt>
                <c:pt idx="1138">
                  <c:v>41833</c:v>
                </c:pt>
                <c:pt idx="1139">
                  <c:v>41834</c:v>
                </c:pt>
                <c:pt idx="1140">
                  <c:v>41835</c:v>
                </c:pt>
                <c:pt idx="1141">
                  <c:v>41836</c:v>
                </c:pt>
                <c:pt idx="1142">
                  <c:v>41837</c:v>
                </c:pt>
                <c:pt idx="1143">
                  <c:v>41838</c:v>
                </c:pt>
                <c:pt idx="1144">
                  <c:v>41839</c:v>
                </c:pt>
                <c:pt idx="1145">
                  <c:v>41840</c:v>
                </c:pt>
                <c:pt idx="1146">
                  <c:v>41841</c:v>
                </c:pt>
                <c:pt idx="1147">
                  <c:v>41842</c:v>
                </c:pt>
                <c:pt idx="1148">
                  <c:v>41843</c:v>
                </c:pt>
                <c:pt idx="1149">
                  <c:v>41844</c:v>
                </c:pt>
                <c:pt idx="1150">
                  <c:v>41845</c:v>
                </c:pt>
                <c:pt idx="1151">
                  <c:v>41846</c:v>
                </c:pt>
                <c:pt idx="1152">
                  <c:v>41847</c:v>
                </c:pt>
                <c:pt idx="1153">
                  <c:v>41848</c:v>
                </c:pt>
                <c:pt idx="1154">
                  <c:v>41849</c:v>
                </c:pt>
                <c:pt idx="1155">
                  <c:v>41850</c:v>
                </c:pt>
                <c:pt idx="1156">
                  <c:v>41851</c:v>
                </c:pt>
                <c:pt idx="1157">
                  <c:v>41852</c:v>
                </c:pt>
                <c:pt idx="1158">
                  <c:v>41853</c:v>
                </c:pt>
                <c:pt idx="1159">
                  <c:v>41854</c:v>
                </c:pt>
                <c:pt idx="1160">
                  <c:v>41855</c:v>
                </c:pt>
                <c:pt idx="1161">
                  <c:v>41856</c:v>
                </c:pt>
                <c:pt idx="1162">
                  <c:v>41857</c:v>
                </c:pt>
                <c:pt idx="1163">
                  <c:v>41858</c:v>
                </c:pt>
                <c:pt idx="1164">
                  <c:v>41859</c:v>
                </c:pt>
                <c:pt idx="1165">
                  <c:v>41860</c:v>
                </c:pt>
                <c:pt idx="1166">
                  <c:v>41861</c:v>
                </c:pt>
                <c:pt idx="1167">
                  <c:v>41862</c:v>
                </c:pt>
                <c:pt idx="1168">
                  <c:v>41863</c:v>
                </c:pt>
                <c:pt idx="1169">
                  <c:v>41864</c:v>
                </c:pt>
                <c:pt idx="1170">
                  <c:v>41865</c:v>
                </c:pt>
                <c:pt idx="1171">
                  <c:v>41866</c:v>
                </c:pt>
                <c:pt idx="1172">
                  <c:v>41867</c:v>
                </c:pt>
                <c:pt idx="1173">
                  <c:v>41868</c:v>
                </c:pt>
                <c:pt idx="1174">
                  <c:v>41869</c:v>
                </c:pt>
                <c:pt idx="1175">
                  <c:v>41870</c:v>
                </c:pt>
                <c:pt idx="1176">
                  <c:v>41871</c:v>
                </c:pt>
                <c:pt idx="1177">
                  <c:v>41872</c:v>
                </c:pt>
                <c:pt idx="1178">
                  <c:v>41873</c:v>
                </c:pt>
                <c:pt idx="1179">
                  <c:v>41874</c:v>
                </c:pt>
                <c:pt idx="1180">
                  <c:v>41875</c:v>
                </c:pt>
                <c:pt idx="1181">
                  <c:v>41876</c:v>
                </c:pt>
                <c:pt idx="1182">
                  <c:v>41877</c:v>
                </c:pt>
                <c:pt idx="1183">
                  <c:v>41878</c:v>
                </c:pt>
                <c:pt idx="1184">
                  <c:v>41879</c:v>
                </c:pt>
                <c:pt idx="1185">
                  <c:v>41880</c:v>
                </c:pt>
                <c:pt idx="1186">
                  <c:v>41881</c:v>
                </c:pt>
                <c:pt idx="1187">
                  <c:v>41882</c:v>
                </c:pt>
                <c:pt idx="1188">
                  <c:v>41883</c:v>
                </c:pt>
                <c:pt idx="1189">
                  <c:v>41884</c:v>
                </c:pt>
                <c:pt idx="1190">
                  <c:v>41885</c:v>
                </c:pt>
                <c:pt idx="1191">
                  <c:v>41886</c:v>
                </c:pt>
                <c:pt idx="1192">
                  <c:v>41887</c:v>
                </c:pt>
                <c:pt idx="1193">
                  <c:v>41888</c:v>
                </c:pt>
                <c:pt idx="1194">
                  <c:v>41889</c:v>
                </c:pt>
                <c:pt idx="1195">
                  <c:v>41890</c:v>
                </c:pt>
                <c:pt idx="1196">
                  <c:v>41891</c:v>
                </c:pt>
                <c:pt idx="1197">
                  <c:v>41892</c:v>
                </c:pt>
                <c:pt idx="1198">
                  <c:v>41893</c:v>
                </c:pt>
                <c:pt idx="1199">
                  <c:v>41894</c:v>
                </c:pt>
                <c:pt idx="1200">
                  <c:v>41895</c:v>
                </c:pt>
                <c:pt idx="1201">
                  <c:v>41896</c:v>
                </c:pt>
                <c:pt idx="1202">
                  <c:v>41897</c:v>
                </c:pt>
                <c:pt idx="1203">
                  <c:v>41898</c:v>
                </c:pt>
                <c:pt idx="1204">
                  <c:v>41899</c:v>
                </c:pt>
                <c:pt idx="1205">
                  <c:v>41900</c:v>
                </c:pt>
                <c:pt idx="1206">
                  <c:v>41901</c:v>
                </c:pt>
                <c:pt idx="1207">
                  <c:v>41902</c:v>
                </c:pt>
                <c:pt idx="1208">
                  <c:v>41903</c:v>
                </c:pt>
                <c:pt idx="1209">
                  <c:v>41904</c:v>
                </c:pt>
                <c:pt idx="1210">
                  <c:v>41905</c:v>
                </c:pt>
                <c:pt idx="1211">
                  <c:v>41906</c:v>
                </c:pt>
                <c:pt idx="1212">
                  <c:v>41907</c:v>
                </c:pt>
                <c:pt idx="1213">
                  <c:v>41908</c:v>
                </c:pt>
                <c:pt idx="1214">
                  <c:v>41909</c:v>
                </c:pt>
                <c:pt idx="1215">
                  <c:v>41910</c:v>
                </c:pt>
                <c:pt idx="1216">
                  <c:v>41911</c:v>
                </c:pt>
                <c:pt idx="1217">
                  <c:v>41912</c:v>
                </c:pt>
                <c:pt idx="1218">
                  <c:v>41913</c:v>
                </c:pt>
                <c:pt idx="1219">
                  <c:v>41914</c:v>
                </c:pt>
                <c:pt idx="1220">
                  <c:v>41915</c:v>
                </c:pt>
                <c:pt idx="1221">
                  <c:v>41916</c:v>
                </c:pt>
                <c:pt idx="1222">
                  <c:v>41917</c:v>
                </c:pt>
                <c:pt idx="1223">
                  <c:v>41918</c:v>
                </c:pt>
                <c:pt idx="1224">
                  <c:v>41919</c:v>
                </c:pt>
                <c:pt idx="1225">
                  <c:v>41920</c:v>
                </c:pt>
                <c:pt idx="1226">
                  <c:v>41921</c:v>
                </c:pt>
                <c:pt idx="1227">
                  <c:v>41922</c:v>
                </c:pt>
                <c:pt idx="1228">
                  <c:v>41923</c:v>
                </c:pt>
                <c:pt idx="1229">
                  <c:v>41924</c:v>
                </c:pt>
                <c:pt idx="1230">
                  <c:v>41925</c:v>
                </c:pt>
                <c:pt idx="1231">
                  <c:v>41926</c:v>
                </c:pt>
                <c:pt idx="1232">
                  <c:v>41927</c:v>
                </c:pt>
                <c:pt idx="1233">
                  <c:v>41928</c:v>
                </c:pt>
                <c:pt idx="1234">
                  <c:v>41929</c:v>
                </c:pt>
                <c:pt idx="1235">
                  <c:v>41930</c:v>
                </c:pt>
                <c:pt idx="1236">
                  <c:v>41931</c:v>
                </c:pt>
                <c:pt idx="1237">
                  <c:v>41932</c:v>
                </c:pt>
                <c:pt idx="1238">
                  <c:v>41933</c:v>
                </c:pt>
                <c:pt idx="1239">
                  <c:v>41934</c:v>
                </c:pt>
                <c:pt idx="1240">
                  <c:v>41935</c:v>
                </c:pt>
                <c:pt idx="1241">
                  <c:v>41936</c:v>
                </c:pt>
                <c:pt idx="1242">
                  <c:v>41937</c:v>
                </c:pt>
                <c:pt idx="1243">
                  <c:v>41938</c:v>
                </c:pt>
                <c:pt idx="1244">
                  <c:v>41939</c:v>
                </c:pt>
                <c:pt idx="1245">
                  <c:v>41940</c:v>
                </c:pt>
                <c:pt idx="1246">
                  <c:v>41941</c:v>
                </c:pt>
                <c:pt idx="1247">
                  <c:v>41942</c:v>
                </c:pt>
                <c:pt idx="1248">
                  <c:v>41943</c:v>
                </c:pt>
                <c:pt idx="1249">
                  <c:v>41944</c:v>
                </c:pt>
                <c:pt idx="1250">
                  <c:v>41945</c:v>
                </c:pt>
                <c:pt idx="1251">
                  <c:v>41946</c:v>
                </c:pt>
                <c:pt idx="1252">
                  <c:v>41947</c:v>
                </c:pt>
                <c:pt idx="1253">
                  <c:v>41948</c:v>
                </c:pt>
                <c:pt idx="1254">
                  <c:v>41949</c:v>
                </c:pt>
                <c:pt idx="1255">
                  <c:v>41950</c:v>
                </c:pt>
                <c:pt idx="1256">
                  <c:v>41951</c:v>
                </c:pt>
                <c:pt idx="1257">
                  <c:v>41952</c:v>
                </c:pt>
                <c:pt idx="1258">
                  <c:v>41953</c:v>
                </c:pt>
                <c:pt idx="1259">
                  <c:v>41954</c:v>
                </c:pt>
                <c:pt idx="1260">
                  <c:v>41955</c:v>
                </c:pt>
                <c:pt idx="1261">
                  <c:v>41956</c:v>
                </c:pt>
                <c:pt idx="1262">
                  <c:v>41957</c:v>
                </c:pt>
                <c:pt idx="1263">
                  <c:v>41958</c:v>
                </c:pt>
                <c:pt idx="1264">
                  <c:v>41959</c:v>
                </c:pt>
                <c:pt idx="1265">
                  <c:v>41960</c:v>
                </c:pt>
                <c:pt idx="1266">
                  <c:v>41961</c:v>
                </c:pt>
                <c:pt idx="1267">
                  <c:v>41962</c:v>
                </c:pt>
                <c:pt idx="1268">
                  <c:v>41963</c:v>
                </c:pt>
                <c:pt idx="1269">
                  <c:v>41964</c:v>
                </c:pt>
                <c:pt idx="1270">
                  <c:v>41965</c:v>
                </c:pt>
                <c:pt idx="1271">
                  <c:v>41966</c:v>
                </c:pt>
                <c:pt idx="1272">
                  <c:v>41967</c:v>
                </c:pt>
                <c:pt idx="1273">
                  <c:v>41968</c:v>
                </c:pt>
                <c:pt idx="1274">
                  <c:v>41969</c:v>
                </c:pt>
                <c:pt idx="1275">
                  <c:v>41970</c:v>
                </c:pt>
                <c:pt idx="1276">
                  <c:v>41971</c:v>
                </c:pt>
                <c:pt idx="1277">
                  <c:v>41972</c:v>
                </c:pt>
                <c:pt idx="1278">
                  <c:v>41973</c:v>
                </c:pt>
                <c:pt idx="1279">
                  <c:v>41974</c:v>
                </c:pt>
                <c:pt idx="1280">
                  <c:v>41975</c:v>
                </c:pt>
                <c:pt idx="1281">
                  <c:v>41976</c:v>
                </c:pt>
                <c:pt idx="1282">
                  <c:v>41977</c:v>
                </c:pt>
                <c:pt idx="1283">
                  <c:v>41978</c:v>
                </c:pt>
                <c:pt idx="1284">
                  <c:v>41979</c:v>
                </c:pt>
                <c:pt idx="1285">
                  <c:v>41980</c:v>
                </c:pt>
                <c:pt idx="1286">
                  <c:v>41981</c:v>
                </c:pt>
                <c:pt idx="1287">
                  <c:v>41982</c:v>
                </c:pt>
                <c:pt idx="1288">
                  <c:v>41983</c:v>
                </c:pt>
                <c:pt idx="1289">
                  <c:v>41984</c:v>
                </c:pt>
                <c:pt idx="1290">
                  <c:v>41985</c:v>
                </c:pt>
                <c:pt idx="1291">
                  <c:v>41986</c:v>
                </c:pt>
                <c:pt idx="1292">
                  <c:v>41987</c:v>
                </c:pt>
                <c:pt idx="1293">
                  <c:v>41988</c:v>
                </c:pt>
                <c:pt idx="1294">
                  <c:v>41989</c:v>
                </c:pt>
                <c:pt idx="1295">
                  <c:v>41990</c:v>
                </c:pt>
                <c:pt idx="1296">
                  <c:v>41991</c:v>
                </c:pt>
                <c:pt idx="1297">
                  <c:v>41992</c:v>
                </c:pt>
                <c:pt idx="1298">
                  <c:v>41993</c:v>
                </c:pt>
                <c:pt idx="1299">
                  <c:v>41994</c:v>
                </c:pt>
                <c:pt idx="1300">
                  <c:v>41995</c:v>
                </c:pt>
                <c:pt idx="1301">
                  <c:v>41996</c:v>
                </c:pt>
                <c:pt idx="1302">
                  <c:v>41997</c:v>
                </c:pt>
                <c:pt idx="1303">
                  <c:v>41998</c:v>
                </c:pt>
                <c:pt idx="1304">
                  <c:v>41999</c:v>
                </c:pt>
                <c:pt idx="1305">
                  <c:v>42000</c:v>
                </c:pt>
                <c:pt idx="1306">
                  <c:v>42001</c:v>
                </c:pt>
                <c:pt idx="1307">
                  <c:v>42002</c:v>
                </c:pt>
                <c:pt idx="1308">
                  <c:v>42003</c:v>
                </c:pt>
                <c:pt idx="1309">
                  <c:v>42004</c:v>
                </c:pt>
                <c:pt idx="1310">
                  <c:v>42005</c:v>
                </c:pt>
                <c:pt idx="1311">
                  <c:v>42006</c:v>
                </c:pt>
                <c:pt idx="1312">
                  <c:v>42007</c:v>
                </c:pt>
                <c:pt idx="1313">
                  <c:v>42008</c:v>
                </c:pt>
                <c:pt idx="1314">
                  <c:v>42009</c:v>
                </c:pt>
                <c:pt idx="1315">
                  <c:v>42010</c:v>
                </c:pt>
                <c:pt idx="1316">
                  <c:v>42011</c:v>
                </c:pt>
                <c:pt idx="1317">
                  <c:v>42012</c:v>
                </c:pt>
                <c:pt idx="1318">
                  <c:v>42013</c:v>
                </c:pt>
                <c:pt idx="1319">
                  <c:v>42014</c:v>
                </c:pt>
                <c:pt idx="1320">
                  <c:v>42015</c:v>
                </c:pt>
                <c:pt idx="1321">
                  <c:v>42016</c:v>
                </c:pt>
                <c:pt idx="1322">
                  <c:v>42017</c:v>
                </c:pt>
                <c:pt idx="1323">
                  <c:v>42018</c:v>
                </c:pt>
                <c:pt idx="1324">
                  <c:v>42019</c:v>
                </c:pt>
                <c:pt idx="1325">
                  <c:v>42020</c:v>
                </c:pt>
                <c:pt idx="1326">
                  <c:v>42021</c:v>
                </c:pt>
                <c:pt idx="1327">
                  <c:v>42022</c:v>
                </c:pt>
                <c:pt idx="1328">
                  <c:v>42023</c:v>
                </c:pt>
                <c:pt idx="1329">
                  <c:v>42024</c:v>
                </c:pt>
                <c:pt idx="1330">
                  <c:v>42025</c:v>
                </c:pt>
                <c:pt idx="1331">
                  <c:v>42026</c:v>
                </c:pt>
                <c:pt idx="1332">
                  <c:v>42027</c:v>
                </c:pt>
                <c:pt idx="1333">
                  <c:v>42028</c:v>
                </c:pt>
                <c:pt idx="1334">
                  <c:v>42029</c:v>
                </c:pt>
                <c:pt idx="1335">
                  <c:v>42030</c:v>
                </c:pt>
                <c:pt idx="1336">
                  <c:v>42031</c:v>
                </c:pt>
                <c:pt idx="1337">
                  <c:v>42032</c:v>
                </c:pt>
                <c:pt idx="1338">
                  <c:v>42033</c:v>
                </c:pt>
                <c:pt idx="1339">
                  <c:v>42034</c:v>
                </c:pt>
                <c:pt idx="1340">
                  <c:v>42035</c:v>
                </c:pt>
                <c:pt idx="1341">
                  <c:v>42036</c:v>
                </c:pt>
                <c:pt idx="1342">
                  <c:v>42037</c:v>
                </c:pt>
                <c:pt idx="1343">
                  <c:v>42038</c:v>
                </c:pt>
                <c:pt idx="1344">
                  <c:v>42039</c:v>
                </c:pt>
                <c:pt idx="1345">
                  <c:v>42040</c:v>
                </c:pt>
                <c:pt idx="1346">
                  <c:v>42041</c:v>
                </c:pt>
                <c:pt idx="1347">
                  <c:v>42042</c:v>
                </c:pt>
                <c:pt idx="1348">
                  <c:v>42043</c:v>
                </c:pt>
                <c:pt idx="1349">
                  <c:v>42044</c:v>
                </c:pt>
                <c:pt idx="1350">
                  <c:v>42045</c:v>
                </c:pt>
                <c:pt idx="1351">
                  <c:v>42046</c:v>
                </c:pt>
                <c:pt idx="1352">
                  <c:v>42047</c:v>
                </c:pt>
                <c:pt idx="1353">
                  <c:v>42048</c:v>
                </c:pt>
                <c:pt idx="1354">
                  <c:v>42049</c:v>
                </c:pt>
                <c:pt idx="1355">
                  <c:v>42050</c:v>
                </c:pt>
                <c:pt idx="1356">
                  <c:v>42051</c:v>
                </c:pt>
                <c:pt idx="1357">
                  <c:v>42052</c:v>
                </c:pt>
                <c:pt idx="1358">
                  <c:v>42053</c:v>
                </c:pt>
                <c:pt idx="1359">
                  <c:v>42054</c:v>
                </c:pt>
                <c:pt idx="1360">
                  <c:v>42055</c:v>
                </c:pt>
                <c:pt idx="1361">
                  <c:v>42056</c:v>
                </c:pt>
                <c:pt idx="1362">
                  <c:v>42057</c:v>
                </c:pt>
                <c:pt idx="1363">
                  <c:v>42058</c:v>
                </c:pt>
                <c:pt idx="1364">
                  <c:v>42059</c:v>
                </c:pt>
                <c:pt idx="1365">
                  <c:v>42060</c:v>
                </c:pt>
                <c:pt idx="1366">
                  <c:v>42061</c:v>
                </c:pt>
                <c:pt idx="1367">
                  <c:v>42062</c:v>
                </c:pt>
                <c:pt idx="1368">
                  <c:v>42063</c:v>
                </c:pt>
                <c:pt idx="1369">
                  <c:v>42064</c:v>
                </c:pt>
                <c:pt idx="1370">
                  <c:v>42065</c:v>
                </c:pt>
                <c:pt idx="1371">
                  <c:v>42066</c:v>
                </c:pt>
                <c:pt idx="1372">
                  <c:v>42067</c:v>
                </c:pt>
                <c:pt idx="1373">
                  <c:v>42068</c:v>
                </c:pt>
                <c:pt idx="1374">
                  <c:v>42069</c:v>
                </c:pt>
                <c:pt idx="1375">
                  <c:v>42070</c:v>
                </c:pt>
                <c:pt idx="1376">
                  <c:v>42071</c:v>
                </c:pt>
                <c:pt idx="1377">
                  <c:v>42072</c:v>
                </c:pt>
                <c:pt idx="1378">
                  <c:v>42073</c:v>
                </c:pt>
                <c:pt idx="1379">
                  <c:v>42074</c:v>
                </c:pt>
                <c:pt idx="1380">
                  <c:v>42075</c:v>
                </c:pt>
                <c:pt idx="1381">
                  <c:v>42076</c:v>
                </c:pt>
                <c:pt idx="1382">
                  <c:v>42077</c:v>
                </c:pt>
                <c:pt idx="1383">
                  <c:v>42078</c:v>
                </c:pt>
                <c:pt idx="1384">
                  <c:v>42079</c:v>
                </c:pt>
                <c:pt idx="1385">
                  <c:v>42080</c:v>
                </c:pt>
                <c:pt idx="1386">
                  <c:v>42081</c:v>
                </c:pt>
                <c:pt idx="1387">
                  <c:v>42082</c:v>
                </c:pt>
                <c:pt idx="1388">
                  <c:v>42083</c:v>
                </c:pt>
                <c:pt idx="1389">
                  <c:v>42084</c:v>
                </c:pt>
                <c:pt idx="1390">
                  <c:v>42085</c:v>
                </c:pt>
                <c:pt idx="1391">
                  <c:v>42086</c:v>
                </c:pt>
                <c:pt idx="1392">
                  <c:v>42087</c:v>
                </c:pt>
                <c:pt idx="1393">
                  <c:v>42088</c:v>
                </c:pt>
                <c:pt idx="1394">
                  <c:v>42089</c:v>
                </c:pt>
                <c:pt idx="1395">
                  <c:v>42090</c:v>
                </c:pt>
                <c:pt idx="1396">
                  <c:v>42091</c:v>
                </c:pt>
                <c:pt idx="1397">
                  <c:v>42092</c:v>
                </c:pt>
                <c:pt idx="1398">
                  <c:v>42093</c:v>
                </c:pt>
                <c:pt idx="1399">
                  <c:v>42094</c:v>
                </c:pt>
                <c:pt idx="1400">
                  <c:v>42095</c:v>
                </c:pt>
                <c:pt idx="1401">
                  <c:v>42096</c:v>
                </c:pt>
                <c:pt idx="1402">
                  <c:v>42097</c:v>
                </c:pt>
                <c:pt idx="1403">
                  <c:v>42098</c:v>
                </c:pt>
                <c:pt idx="1404">
                  <c:v>42099</c:v>
                </c:pt>
                <c:pt idx="1405">
                  <c:v>42100</c:v>
                </c:pt>
                <c:pt idx="1406">
                  <c:v>42101</c:v>
                </c:pt>
                <c:pt idx="1407">
                  <c:v>42102</c:v>
                </c:pt>
                <c:pt idx="1408">
                  <c:v>42103</c:v>
                </c:pt>
                <c:pt idx="1409">
                  <c:v>42104</c:v>
                </c:pt>
                <c:pt idx="1410">
                  <c:v>42105</c:v>
                </c:pt>
                <c:pt idx="1411">
                  <c:v>42106</c:v>
                </c:pt>
                <c:pt idx="1412">
                  <c:v>42107</c:v>
                </c:pt>
                <c:pt idx="1413">
                  <c:v>42108</c:v>
                </c:pt>
                <c:pt idx="1414">
                  <c:v>42109</c:v>
                </c:pt>
                <c:pt idx="1415">
                  <c:v>42110</c:v>
                </c:pt>
                <c:pt idx="1416">
                  <c:v>42111</c:v>
                </c:pt>
                <c:pt idx="1417">
                  <c:v>42112</c:v>
                </c:pt>
                <c:pt idx="1418">
                  <c:v>42113</c:v>
                </c:pt>
                <c:pt idx="1419">
                  <c:v>42114</c:v>
                </c:pt>
                <c:pt idx="1420">
                  <c:v>42115</c:v>
                </c:pt>
                <c:pt idx="1421">
                  <c:v>42116</c:v>
                </c:pt>
                <c:pt idx="1422">
                  <c:v>42117</c:v>
                </c:pt>
                <c:pt idx="1423">
                  <c:v>42118</c:v>
                </c:pt>
                <c:pt idx="1424">
                  <c:v>42119</c:v>
                </c:pt>
                <c:pt idx="1425">
                  <c:v>42120</c:v>
                </c:pt>
                <c:pt idx="1426">
                  <c:v>42121</c:v>
                </c:pt>
                <c:pt idx="1427">
                  <c:v>42122</c:v>
                </c:pt>
                <c:pt idx="1428">
                  <c:v>42123</c:v>
                </c:pt>
                <c:pt idx="1429">
                  <c:v>42124</c:v>
                </c:pt>
                <c:pt idx="1430">
                  <c:v>42125</c:v>
                </c:pt>
                <c:pt idx="1431">
                  <c:v>42126</c:v>
                </c:pt>
                <c:pt idx="1432">
                  <c:v>42127</c:v>
                </c:pt>
                <c:pt idx="1433">
                  <c:v>42128</c:v>
                </c:pt>
                <c:pt idx="1434">
                  <c:v>42129</c:v>
                </c:pt>
                <c:pt idx="1435">
                  <c:v>42130</c:v>
                </c:pt>
                <c:pt idx="1436">
                  <c:v>42131</c:v>
                </c:pt>
                <c:pt idx="1437">
                  <c:v>42132</c:v>
                </c:pt>
                <c:pt idx="1438">
                  <c:v>42133</c:v>
                </c:pt>
                <c:pt idx="1439">
                  <c:v>42134</c:v>
                </c:pt>
                <c:pt idx="1440">
                  <c:v>42135</c:v>
                </c:pt>
                <c:pt idx="1441">
                  <c:v>42136</c:v>
                </c:pt>
                <c:pt idx="1442">
                  <c:v>42137</c:v>
                </c:pt>
                <c:pt idx="1443">
                  <c:v>42138</c:v>
                </c:pt>
                <c:pt idx="1444">
                  <c:v>42139</c:v>
                </c:pt>
                <c:pt idx="1445">
                  <c:v>42140</c:v>
                </c:pt>
                <c:pt idx="1446">
                  <c:v>42141</c:v>
                </c:pt>
                <c:pt idx="1447">
                  <c:v>42142</c:v>
                </c:pt>
                <c:pt idx="1448">
                  <c:v>42143</c:v>
                </c:pt>
                <c:pt idx="1449">
                  <c:v>42144</c:v>
                </c:pt>
                <c:pt idx="1450">
                  <c:v>42145</c:v>
                </c:pt>
                <c:pt idx="1451">
                  <c:v>42146</c:v>
                </c:pt>
                <c:pt idx="1452">
                  <c:v>42147</c:v>
                </c:pt>
                <c:pt idx="1453">
                  <c:v>42148</c:v>
                </c:pt>
                <c:pt idx="1454">
                  <c:v>42149</c:v>
                </c:pt>
                <c:pt idx="1455">
                  <c:v>42150</c:v>
                </c:pt>
                <c:pt idx="1456">
                  <c:v>42151</c:v>
                </c:pt>
                <c:pt idx="1457">
                  <c:v>42152</c:v>
                </c:pt>
                <c:pt idx="1458">
                  <c:v>42153</c:v>
                </c:pt>
                <c:pt idx="1459">
                  <c:v>42154</c:v>
                </c:pt>
                <c:pt idx="1460">
                  <c:v>42155</c:v>
                </c:pt>
                <c:pt idx="1461">
                  <c:v>42156</c:v>
                </c:pt>
                <c:pt idx="1462">
                  <c:v>42157</c:v>
                </c:pt>
                <c:pt idx="1463">
                  <c:v>42158</c:v>
                </c:pt>
                <c:pt idx="1464">
                  <c:v>42159</c:v>
                </c:pt>
                <c:pt idx="1465">
                  <c:v>42160</c:v>
                </c:pt>
                <c:pt idx="1466">
                  <c:v>42161</c:v>
                </c:pt>
                <c:pt idx="1467">
                  <c:v>42162</c:v>
                </c:pt>
                <c:pt idx="1468">
                  <c:v>42163</c:v>
                </c:pt>
                <c:pt idx="1469">
                  <c:v>42164</c:v>
                </c:pt>
                <c:pt idx="1470">
                  <c:v>42165</c:v>
                </c:pt>
                <c:pt idx="1471">
                  <c:v>42166</c:v>
                </c:pt>
                <c:pt idx="1472">
                  <c:v>42167</c:v>
                </c:pt>
                <c:pt idx="1473">
                  <c:v>42168</c:v>
                </c:pt>
                <c:pt idx="1474">
                  <c:v>42169</c:v>
                </c:pt>
                <c:pt idx="1475">
                  <c:v>42170</c:v>
                </c:pt>
                <c:pt idx="1476">
                  <c:v>42171</c:v>
                </c:pt>
                <c:pt idx="1477">
                  <c:v>42172</c:v>
                </c:pt>
                <c:pt idx="1478">
                  <c:v>42173</c:v>
                </c:pt>
                <c:pt idx="1479">
                  <c:v>42174</c:v>
                </c:pt>
                <c:pt idx="1480">
                  <c:v>42175</c:v>
                </c:pt>
                <c:pt idx="1481">
                  <c:v>42176</c:v>
                </c:pt>
                <c:pt idx="1482">
                  <c:v>42177</c:v>
                </c:pt>
                <c:pt idx="1483">
                  <c:v>42178</c:v>
                </c:pt>
                <c:pt idx="1484">
                  <c:v>42179</c:v>
                </c:pt>
                <c:pt idx="1485">
                  <c:v>42180</c:v>
                </c:pt>
                <c:pt idx="1486">
                  <c:v>42181</c:v>
                </c:pt>
                <c:pt idx="1487">
                  <c:v>42182</c:v>
                </c:pt>
                <c:pt idx="1488">
                  <c:v>42183</c:v>
                </c:pt>
                <c:pt idx="1489">
                  <c:v>42184</c:v>
                </c:pt>
                <c:pt idx="1490">
                  <c:v>42185</c:v>
                </c:pt>
                <c:pt idx="1491">
                  <c:v>42186</c:v>
                </c:pt>
                <c:pt idx="1492">
                  <c:v>42187</c:v>
                </c:pt>
                <c:pt idx="1493">
                  <c:v>42188</c:v>
                </c:pt>
                <c:pt idx="1494">
                  <c:v>42189</c:v>
                </c:pt>
                <c:pt idx="1495">
                  <c:v>42190</c:v>
                </c:pt>
                <c:pt idx="1496">
                  <c:v>42191</c:v>
                </c:pt>
                <c:pt idx="1497">
                  <c:v>42192</c:v>
                </c:pt>
                <c:pt idx="1498">
                  <c:v>42193</c:v>
                </c:pt>
                <c:pt idx="1499">
                  <c:v>42194</c:v>
                </c:pt>
                <c:pt idx="1500">
                  <c:v>42195</c:v>
                </c:pt>
                <c:pt idx="1501">
                  <c:v>42196</c:v>
                </c:pt>
                <c:pt idx="1502">
                  <c:v>42197</c:v>
                </c:pt>
                <c:pt idx="1503">
                  <c:v>42198</c:v>
                </c:pt>
                <c:pt idx="1504">
                  <c:v>42199</c:v>
                </c:pt>
                <c:pt idx="1505">
                  <c:v>42200</c:v>
                </c:pt>
                <c:pt idx="1506">
                  <c:v>42201</c:v>
                </c:pt>
                <c:pt idx="1507">
                  <c:v>42202</c:v>
                </c:pt>
                <c:pt idx="1508">
                  <c:v>42203</c:v>
                </c:pt>
                <c:pt idx="1509">
                  <c:v>42204</c:v>
                </c:pt>
                <c:pt idx="1510">
                  <c:v>42205</c:v>
                </c:pt>
                <c:pt idx="1511">
                  <c:v>42206</c:v>
                </c:pt>
                <c:pt idx="1512">
                  <c:v>42207</c:v>
                </c:pt>
                <c:pt idx="1513">
                  <c:v>42208</c:v>
                </c:pt>
                <c:pt idx="1514">
                  <c:v>42209</c:v>
                </c:pt>
                <c:pt idx="1515">
                  <c:v>42210</c:v>
                </c:pt>
                <c:pt idx="1516">
                  <c:v>42211</c:v>
                </c:pt>
                <c:pt idx="1517">
                  <c:v>42212</c:v>
                </c:pt>
                <c:pt idx="1518">
                  <c:v>42213</c:v>
                </c:pt>
                <c:pt idx="1519">
                  <c:v>42214</c:v>
                </c:pt>
                <c:pt idx="1520">
                  <c:v>42215</c:v>
                </c:pt>
                <c:pt idx="1521">
                  <c:v>42216</c:v>
                </c:pt>
                <c:pt idx="1522">
                  <c:v>42217</c:v>
                </c:pt>
                <c:pt idx="1523">
                  <c:v>42218</c:v>
                </c:pt>
                <c:pt idx="1524">
                  <c:v>42219</c:v>
                </c:pt>
                <c:pt idx="1525">
                  <c:v>42220</c:v>
                </c:pt>
                <c:pt idx="1526">
                  <c:v>42221</c:v>
                </c:pt>
                <c:pt idx="1527">
                  <c:v>42222</c:v>
                </c:pt>
                <c:pt idx="1528">
                  <c:v>42223</c:v>
                </c:pt>
                <c:pt idx="1529">
                  <c:v>42224</c:v>
                </c:pt>
                <c:pt idx="1530">
                  <c:v>42225</c:v>
                </c:pt>
                <c:pt idx="1531">
                  <c:v>42226</c:v>
                </c:pt>
                <c:pt idx="1532">
                  <c:v>42227</c:v>
                </c:pt>
                <c:pt idx="1533">
                  <c:v>42228</c:v>
                </c:pt>
                <c:pt idx="1534">
                  <c:v>42229</c:v>
                </c:pt>
                <c:pt idx="1535">
                  <c:v>42230</c:v>
                </c:pt>
                <c:pt idx="1536">
                  <c:v>42231</c:v>
                </c:pt>
                <c:pt idx="1537">
                  <c:v>42232</c:v>
                </c:pt>
                <c:pt idx="1538">
                  <c:v>42233</c:v>
                </c:pt>
                <c:pt idx="1539">
                  <c:v>42234</c:v>
                </c:pt>
                <c:pt idx="1540">
                  <c:v>42235</c:v>
                </c:pt>
                <c:pt idx="1541">
                  <c:v>42236</c:v>
                </c:pt>
                <c:pt idx="1542">
                  <c:v>42237</c:v>
                </c:pt>
                <c:pt idx="1543">
                  <c:v>42238</c:v>
                </c:pt>
                <c:pt idx="1544">
                  <c:v>42239</c:v>
                </c:pt>
                <c:pt idx="1545">
                  <c:v>42240</c:v>
                </c:pt>
                <c:pt idx="1546">
                  <c:v>42241</c:v>
                </c:pt>
                <c:pt idx="1547">
                  <c:v>42242</c:v>
                </c:pt>
                <c:pt idx="1548">
                  <c:v>42243</c:v>
                </c:pt>
                <c:pt idx="1549">
                  <c:v>42244</c:v>
                </c:pt>
                <c:pt idx="1550">
                  <c:v>42245</c:v>
                </c:pt>
                <c:pt idx="1551">
                  <c:v>42246</c:v>
                </c:pt>
                <c:pt idx="1552">
                  <c:v>42247</c:v>
                </c:pt>
                <c:pt idx="1553">
                  <c:v>42248</c:v>
                </c:pt>
                <c:pt idx="1554">
                  <c:v>42249</c:v>
                </c:pt>
                <c:pt idx="1555">
                  <c:v>42250</c:v>
                </c:pt>
                <c:pt idx="1556">
                  <c:v>42251</c:v>
                </c:pt>
                <c:pt idx="1557">
                  <c:v>42252</c:v>
                </c:pt>
                <c:pt idx="1558">
                  <c:v>42253</c:v>
                </c:pt>
                <c:pt idx="1559">
                  <c:v>42254</c:v>
                </c:pt>
                <c:pt idx="1560">
                  <c:v>42255</c:v>
                </c:pt>
                <c:pt idx="1561">
                  <c:v>42256</c:v>
                </c:pt>
                <c:pt idx="1562">
                  <c:v>42257</c:v>
                </c:pt>
                <c:pt idx="1563">
                  <c:v>42258</c:v>
                </c:pt>
                <c:pt idx="1564">
                  <c:v>42259</c:v>
                </c:pt>
                <c:pt idx="1565">
                  <c:v>42260</c:v>
                </c:pt>
                <c:pt idx="1566">
                  <c:v>42261</c:v>
                </c:pt>
                <c:pt idx="1567">
                  <c:v>42262</c:v>
                </c:pt>
                <c:pt idx="1568">
                  <c:v>42263</c:v>
                </c:pt>
                <c:pt idx="1569">
                  <c:v>42264</c:v>
                </c:pt>
                <c:pt idx="1570">
                  <c:v>42265</c:v>
                </c:pt>
                <c:pt idx="1571">
                  <c:v>42266</c:v>
                </c:pt>
                <c:pt idx="1572">
                  <c:v>42267</c:v>
                </c:pt>
                <c:pt idx="1573">
                  <c:v>42268</c:v>
                </c:pt>
                <c:pt idx="1574">
                  <c:v>42269</c:v>
                </c:pt>
                <c:pt idx="1575">
                  <c:v>42270</c:v>
                </c:pt>
                <c:pt idx="1576">
                  <c:v>42271</c:v>
                </c:pt>
                <c:pt idx="1577">
                  <c:v>42272</c:v>
                </c:pt>
                <c:pt idx="1578">
                  <c:v>42273</c:v>
                </c:pt>
                <c:pt idx="1579">
                  <c:v>42274</c:v>
                </c:pt>
                <c:pt idx="1580">
                  <c:v>42275</c:v>
                </c:pt>
                <c:pt idx="1581">
                  <c:v>42276</c:v>
                </c:pt>
                <c:pt idx="1582">
                  <c:v>42277</c:v>
                </c:pt>
                <c:pt idx="1583">
                  <c:v>42278</c:v>
                </c:pt>
                <c:pt idx="1584">
                  <c:v>42279</c:v>
                </c:pt>
                <c:pt idx="1585">
                  <c:v>42280</c:v>
                </c:pt>
                <c:pt idx="1586">
                  <c:v>42281</c:v>
                </c:pt>
                <c:pt idx="1587">
                  <c:v>42282</c:v>
                </c:pt>
                <c:pt idx="1588">
                  <c:v>42283</c:v>
                </c:pt>
                <c:pt idx="1589">
                  <c:v>42284</c:v>
                </c:pt>
                <c:pt idx="1590">
                  <c:v>42285</c:v>
                </c:pt>
                <c:pt idx="1591">
                  <c:v>42286</c:v>
                </c:pt>
                <c:pt idx="1592">
                  <c:v>42287</c:v>
                </c:pt>
                <c:pt idx="1593">
                  <c:v>42288</c:v>
                </c:pt>
                <c:pt idx="1594">
                  <c:v>42289</c:v>
                </c:pt>
                <c:pt idx="1595">
                  <c:v>42290</c:v>
                </c:pt>
                <c:pt idx="1596">
                  <c:v>42291</c:v>
                </c:pt>
                <c:pt idx="1597">
                  <c:v>42292</c:v>
                </c:pt>
                <c:pt idx="1598">
                  <c:v>42293</c:v>
                </c:pt>
                <c:pt idx="1599">
                  <c:v>42294</c:v>
                </c:pt>
                <c:pt idx="1600">
                  <c:v>42295</c:v>
                </c:pt>
                <c:pt idx="1601">
                  <c:v>42296</c:v>
                </c:pt>
                <c:pt idx="1602">
                  <c:v>42297</c:v>
                </c:pt>
                <c:pt idx="1603">
                  <c:v>42298</c:v>
                </c:pt>
                <c:pt idx="1604">
                  <c:v>42299</c:v>
                </c:pt>
                <c:pt idx="1605">
                  <c:v>42300</c:v>
                </c:pt>
                <c:pt idx="1606">
                  <c:v>42301</c:v>
                </c:pt>
                <c:pt idx="1607">
                  <c:v>42302</c:v>
                </c:pt>
                <c:pt idx="1608">
                  <c:v>42303</c:v>
                </c:pt>
                <c:pt idx="1609">
                  <c:v>42304</c:v>
                </c:pt>
                <c:pt idx="1610">
                  <c:v>42305</c:v>
                </c:pt>
                <c:pt idx="1611">
                  <c:v>42306</c:v>
                </c:pt>
                <c:pt idx="1612">
                  <c:v>42307</c:v>
                </c:pt>
                <c:pt idx="1613">
                  <c:v>42308</c:v>
                </c:pt>
                <c:pt idx="1614">
                  <c:v>42309</c:v>
                </c:pt>
                <c:pt idx="1615">
                  <c:v>42310</c:v>
                </c:pt>
                <c:pt idx="1616">
                  <c:v>42311</c:v>
                </c:pt>
                <c:pt idx="1617">
                  <c:v>42312</c:v>
                </c:pt>
                <c:pt idx="1618">
                  <c:v>42313</c:v>
                </c:pt>
                <c:pt idx="1619">
                  <c:v>42314</c:v>
                </c:pt>
                <c:pt idx="1620">
                  <c:v>42315</c:v>
                </c:pt>
                <c:pt idx="1621">
                  <c:v>42316</c:v>
                </c:pt>
                <c:pt idx="1622">
                  <c:v>42317</c:v>
                </c:pt>
                <c:pt idx="1623">
                  <c:v>42318</c:v>
                </c:pt>
                <c:pt idx="1624">
                  <c:v>42319</c:v>
                </c:pt>
                <c:pt idx="1625">
                  <c:v>42320</c:v>
                </c:pt>
                <c:pt idx="1626">
                  <c:v>42321</c:v>
                </c:pt>
                <c:pt idx="1627">
                  <c:v>42322</c:v>
                </c:pt>
                <c:pt idx="1628">
                  <c:v>42323</c:v>
                </c:pt>
                <c:pt idx="1629">
                  <c:v>42324</c:v>
                </c:pt>
                <c:pt idx="1630">
                  <c:v>42325</c:v>
                </c:pt>
                <c:pt idx="1631">
                  <c:v>42326</c:v>
                </c:pt>
                <c:pt idx="1632">
                  <c:v>42327</c:v>
                </c:pt>
                <c:pt idx="1633">
                  <c:v>42328</c:v>
                </c:pt>
                <c:pt idx="1634">
                  <c:v>42329</c:v>
                </c:pt>
                <c:pt idx="1635">
                  <c:v>42330</c:v>
                </c:pt>
                <c:pt idx="1636">
                  <c:v>42331</c:v>
                </c:pt>
                <c:pt idx="1637">
                  <c:v>42332</c:v>
                </c:pt>
                <c:pt idx="1638">
                  <c:v>42333</c:v>
                </c:pt>
                <c:pt idx="1639">
                  <c:v>42334</c:v>
                </c:pt>
                <c:pt idx="1640">
                  <c:v>42335</c:v>
                </c:pt>
                <c:pt idx="1641">
                  <c:v>42336</c:v>
                </c:pt>
                <c:pt idx="1642">
                  <c:v>42337</c:v>
                </c:pt>
                <c:pt idx="1643">
                  <c:v>42338</c:v>
                </c:pt>
                <c:pt idx="1644">
                  <c:v>42339</c:v>
                </c:pt>
                <c:pt idx="1645">
                  <c:v>42340</c:v>
                </c:pt>
                <c:pt idx="1646">
                  <c:v>42341</c:v>
                </c:pt>
                <c:pt idx="1647">
                  <c:v>42342</c:v>
                </c:pt>
                <c:pt idx="1648">
                  <c:v>42343</c:v>
                </c:pt>
                <c:pt idx="1649">
                  <c:v>42344</c:v>
                </c:pt>
                <c:pt idx="1650">
                  <c:v>42345</c:v>
                </c:pt>
                <c:pt idx="1651">
                  <c:v>42346</c:v>
                </c:pt>
                <c:pt idx="1652">
                  <c:v>42347</c:v>
                </c:pt>
                <c:pt idx="1653">
                  <c:v>42348</c:v>
                </c:pt>
                <c:pt idx="1654">
                  <c:v>42349</c:v>
                </c:pt>
                <c:pt idx="1655">
                  <c:v>42350</c:v>
                </c:pt>
                <c:pt idx="1656">
                  <c:v>42351</c:v>
                </c:pt>
                <c:pt idx="1657">
                  <c:v>42352</c:v>
                </c:pt>
                <c:pt idx="1658">
                  <c:v>42353</c:v>
                </c:pt>
                <c:pt idx="1659">
                  <c:v>42354</c:v>
                </c:pt>
                <c:pt idx="1660">
                  <c:v>42355</c:v>
                </c:pt>
                <c:pt idx="1661">
                  <c:v>42356</c:v>
                </c:pt>
                <c:pt idx="1662">
                  <c:v>42357</c:v>
                </c:pt>
                <c:pt idx="1663">
                  <c:v>42358</c:v>
                </c:pt>
                <c:pt idx="1664">
                  <c:v>42359</c:v>
                </c:pt>
                <c:pt idx="1665">
                  <c:v>42360</c:v>
                </c:pt>
                <c:pt idx="1666">
                  <c:v>42361</c:v>
                </c:pt>
                <c:pt idx="1667">
                  <c:v>42362</c:v>
                </c:pt>
                <c:pt idx="1668">
                  <c:v>42363</c:v>
                </c:pt>
                <c:pt idx="1669">
                  <c:v>42364</c:v>
                </c:pt>
                <c:pt idx="1670">
                  <c:v>42365</c:v>
                </c:pt>
                <c:pt idx="1671">
                  <c:v>42366</c:v>
                </c:pt>
                <c:pt idx="1672">
                  <c:v>42367</c:v>
                </c:pt>
                <c:pt idx="1673">
                  <c:v>42368</c:v>
                </c:pt>
                <c:pt idx="1674">
                  <c:v>42369</c:v>
                </c:pt>
                <c:pt idx="1675">
                  <c:v>42370</c:v>
                </c:pt>
                <c:pt idx="1676">
                  <c:v>42371</c:v>
                </c:pt>
                <c:pt idx="1677">
                  <c:v>42372</c:v>
                </c:pt>
                <c:pt idx="1678">
                  <c:v>42373</c:v>
                </c:pt>
                <c:pt idx="1679">
                  <c:v>42374</c:v>
                </c:pt>
                <c:pt idx="1680">
                  <c:v>42375</c:v>
                </c:pt>
                <c:pt idx="1681">
                  <c:v>42376</c:v>
                </c:pt>
                <c:pt idx="1682">
                  <c:v>42377</c:v>
                </c:pt>
                <c:pt idx="1683">
                  <c:v>42378</c:v>
                </c:pt>
                <c:pt idx="1684">
                  <c:v>42379</c:v>
                </c:pt>
                <c:pt idx="1685">
                  <c:v>42380</c:v>
                </c:pt>
                <c:pt idx="1686">
                  <c:v>42381</c:v>
                </c:pt>
                <c:pt idx="1687">
                  <c:v>42382</c:v>
                </c:pt>
                <c:pt idx="1688">
                  <c:v>42383</c:v>
                </c:pt>
                <c:pt idx="1689">
                  <c:v>42384</c:v>
                </c:pt>
                <c:pt idx="1690">
                  <c:v>42385</c:v>
                </c:pt>
                <c:pt idx="1691">
                  <c:v>42386</c:v>
                </c:pt>
                <c:pt idx="1692">
                  <c:v>42387</c:v>
                </c:pt>
                <c:pt idx="1693">
                  <c:v>42388</c:v>
                </c:pt>
                <c:pt idx="1694">
                  <c:v>42389</c:v>
                </c:pt>
                <c:pt idx="1695">
                  <c:v>42390</c:v>
                </c:pt>
                <c:pt idx="1696">
                  <c:v>42391</c:v>
                </c:pt>
                <c:pt idx="1697">
                  <c:v>42392</c:v>
                </c:pt>
                <c:pt idx="1698">
                  <c:v>42393</c:v>
                </c:pt>
                <c:pt idx="1699">
                  <c:v>42394</c:v>
                </c:pt>
                <c:pt idx="1700">
                  <c:v>42395</c:v>
                </c:pt>
                <c:pt idx="1701">
                  <c:v>42396</c:v>
                </c:pt>
                <c:pt idx="1702">
                  <c:v>42397</c:v>
                </c:pt>
                <c:pt idx="1703">
                  <c:v>42398</c:v>
                </c:pt>
                <c:pt idx="1704">
                  <c:v>42399</c:v>
                </c:pt>
                <c:pt idx="1705">
                  <c:v>42400</c:v>
                </c:pt>
                <c:pt idx="1706">
                  <c:v>42401</c:v>
                </c:pt>
                <c:pt idx="1707">
                  <c:v>42402</c:v>
                </c:pt>
                <c:pt idx="1708">
                  <c:v>42403</c:v>
                </c:pt>
                <c:pt idx="1709">
                  <c:v>42404</c:v>
                </c:pt>
                <c:pt idx="1710">
                  <c:v>42405</c:v>
                </c:pt>
                <c:pt idx="1711">
                  <c:v>42406</c:v>
                </c:pt>
                <c:pt idx="1712">
                  <c:v>42407</c:v>
                </c:pt>
                <c:pt idx="1713">
                  <c:v>42408</c:v>
                </c:pt>
                <c:pt idx="1714">
                  <c:v>42409</c:v>
                </c:pt>
                <c:pt idx="1715">
                  <c:v>42410</c:v>
                </c:pt>
                <c:pt idx="1716">
                  <c:v>42411</c:v>
                </c:pt>
                <c:pt idx="1717">
                  <c:v>42412</c:v>
                </c:pt>
                <c:pt idx="1718">
                  <c:v>42413</c:v>
                </c:pt>
                <c:pt idx="1719">
                  <c:v>42414</c:v>
                </c:pt>
                <c:pt idx="1720">
                  <c:v>42415</c:v>
                </c:pt>
                <c:pt idx="1721">
                  <c:v>42416</c:v>
                </c:pt>
                <c:pt idx="1722">
                  <c:v>42417</c:v>
                </c:pt>
                <c:pt idx="1723">
                  <c:v>42418</c:v>
                </c:pt>
                <c:pt idx="1724">
                  <c:v>42419</c:v>
                </c:pt>
                <c:pt idx="1725">
                  <c:v>42420</c:v>
                </c:pt>
                <c:pt idx="1726">
                  <c:v>42421</c:v>
                </c:pt>
                <c:pt idx="1727">
                  <c:v>42422</c:v>
                </c:pt>
                <c:pt idx="1728">
                  <c:v>42423</c:v>
                </c:pt>
                <c:pt idx="1729">
                  <c:v>42424</c:v>
                </c:pt>
                <c:pt idx="1730">
                  <c:v>42425</c:v>
                </c:pt>
                <c:pt idx="1731">
                  <c:v>42426</c:v>
                </c:pt>
                <c:pt idx="1732">
                  <c:v>42427</c:v>
                </c:pt>
                <c:pt idx="1733">
                  <c:v>42428</c:v>
                </c:pt>
                <c:pt idx="1734">
                  <c:v>42429</c:v>
                </c:pt>
                <c:pt idx="1735">
                  <c:v>42430</c:v>
                </c:pt>
                <c:pt idx="1736">
                  <c:v>42431</c:v>
                </c:pt>
                <c:pt idx="1737">
                  <c:v>42432</c:v>
                </c:pt>
                <c:pt idx="1738">
                  <c:v>42433</c:v>
                </c:pt>
                <c:pt idx="1739">
                  <c:v>42434</c:v>
                </c:pt>
                <c:pt idx="1740">
                  <c:v>42435</c:v>
                </c:pt>
                <c:pt idx="1741">
                  <c:v>42436</c:v>
                </c:pt>
                <c:pt idx="1742">
                  <c:v>42437</c:v>
                </c:pt>
                <c:pt idx="1743">
                  <c:v>42438</c:v>
                </c:pt>
                <c:pt idx="1744">
                  <c:v>42439</c:v>
                </c:pt>
                <c:pt idx="1745">
                  <c:v>42440</c:v>
                </c:pt>
                <c:pt idx="1746">
                  <c:v>42441</c:v>
                </c:pt>
                <c:pt idx="1747">
                  <c:v>42442</c:v>
                </c:pt>
                <c:pt idx="1748">
                  <c:v>42443</c:v>
                </c:pt>
                <c:pt idx="1749">
                  <c:v>42444</c:v>
                </c:pt>
                <c:pt idx="1750">
                  <c:v>42445</c:v>
                </c:pt>
                <c:pt idx="1751">
                  <c:v>42446</c:v>
                </c:pt>
                <c:pt idx="1752">
                  <c:v>42447</c:v>
                </c:pt>
                <c:pt idx="1753">
                  <c:v>42448</c:v>
                </c:pt>
                <c:pt idx="1754">
                  <c:v>42449</c:v>
                </c:pt>
                <c:pt idx="1755">
                  <c:v>42450</c:v>
                </c:pt>
                <c:pt idx="1756">
                  <c:v>42451</c:v>
                </c:pt>
                <c:pt idx="1757">
                  <c:v>42452</c:v>
                </c:pt>
                <c:pt idx="1758">
                  <c:v>42453</c:v>
                </c:pt>
                <c:pt idx="1759">
                  <c:v>42454</c:v>
                </c:pt>
                <c:pt idx="1760">
                  <c:v>42455</c:v>
                </c:pt>
                <c:pt idx="1761">
                  <c:v>42456</c:v>
                </c:pt>
                <c:pt idx="1762">
                  <c:v>42457</c:v>
                </c:pt>
                <c:pt idx="1763">
                  <c:v>42458</c:v>
                </c:pt>
                <c:pt idx="1764">
                  <c:v>42459</c:v>
                </c:pt>
                <c:pt idx="1765">
                  <c:v>42460</c:v>
                </c:pt>
                <c:pt idx="1766">
                  <c:v>42461</c:v>
                </c:pt>
                <c:pt idx="1767">
                  <c:v>42462</c:v>
                </c:pt>
                <c:pt idx="1768">
                  <c:v>42463</c:v>
                </c:pt>
                <c:pt idx="1769">
                  <c:v>42464</c:v>
                </c:pt>
                <c:pt idx="1770">
                  <c:v>42465</c:v>
                </c:pt>
                <c:pt idx="1771">
                  <c:v>42466</c:v>
                </c:pt>
                <c:pt idx="1772">
                  <c:v>42467</c:v>
                </c:pt>
                <c:pt idx="1773">
                  <c:v>42468</c:v>
                </c:pt>
                <c:pt idx="1774">
                  <c:v>42469</c:v>
                </c:pt>
                <c:pt idx="1775">
                  <c:v>42470</c:v>
                </c:pt>
                <c:pt idx="1776">
                  <c:v>42471</c:v>
                </c:pt>
                <c:pt idx="1777">
                  <c:v>42472</c:v>
                </c:pt>
                <c:pt idx="1778">
                  <c:v>42473</c:v>
                </c:pt>
                <c:pt idx="1779">
                  <c:v>42474</c:v>
                </c:pt>
                <c:pt idx="1780">
                  <c:v>42475</c:v>
                </c:pt>
                <c:pt idx="1781">
                  <c:v>42476</c:v>
                </c:pt>
                <c:pt idx="1782">
                  <c:v>42477</c:v>
                </c:pt>
                <c:pt idx="1783">
                  <c:v>42478</c:v>
                </c:pt>
                <c:pt idx="1784">
                  <c:v>42479</c:v>
                </c:pt>
                <c:pt idx="1785">
                  <c:v>42480</c:v>
                </c:pt>
                <c:pt idx="1786">
                  <c:v>42481</c:v>
                </c:pt>
                <c:pt idx="1787">
                  <c:v>42482</c:v>
                </c:pt>
                <c:pt idx="1788">
                  <c:v>42483</c:v>
                </c:pt>
                <c:pt idx="1789">
                  <c:v>42484</c:v>
                </c:pt>
                <c:pt idx="1790">
                  <c:v>42485</c:v>
                </c:pt>
                <c:pt idx="1791">
                  <c:v>42486</c:v>
                </c:pt>
                <c:pt idx="1792">
                  <c:v>42487</c:v>
                </c:pt>
                <c:pt idx="1793">
                  <c:v>42488</c:v>
                </c:pt>
                <c:pt idx="1794">
                  <c:v>42489</c:v>
                </c:pt>
                <c:pt idx="1795">
                  <c:v>42490</c:v>
                </c:pt>
                <c:pt idx="1796">
                  <c:v>42491</c:v>
                </c:pt>
                <c:pt idx="1797">
                  <c:v>42492</c:v>
                </c:pt>
                <c:pt idx="1798">
                  <c:v>42493</c:v>
                </c:pt>
                <c:pt idx="1799">
                  <c:v>42494</c:v>
                </c:pt>
                <c:pt idx="1800">
                  <c:v>42495</c:v>
                </c:pt>
                <c:pt idx="1801">
                  <c:v>42496</c:v>
                </c:pt>
                <c:pt idx="1802">
                  <c:v>42497</c:v>
                </c:pt>
                <c:pt idx="1803">
                  <c:v>42498</c:v>
                </c:pt>
                <c:pt idx="1804">
                  <c:v>42499</c:v>
                </c:pt>
                <c:pt idx="1805">
                  <c:v>42500</c:v>
                </c:pt>
                <c:pt idx="1806">
                  <c:v>42501</c:v>
                </c:pt>
                <c:pt idx="1807">
                  <c:v>42502</c:v>
                </c:pt>
                <c:pt idx="1808">
                  <c:v>42503</c:v>
                </c:pt>
                <c:pt idx="1809">
                  <c:v>42504</c:v>
                </c:pt>
                <c:pt idx="1810">
                  <c:v>42505</c:v>
                </c:pt>
                <c:pt idx="1811">
                  <c:v>42506</c:v>
                </c:pt>
                <c:pt idx="1812">
                  <c:v>42507</c:v>
                </c:pt>
                <c:pt idx="1813">
                  <c:v>42508</c:v>
                </c:pt>
                <c:pt idx="1814">
                  <c:v>42509</c:v>
                </c:pt>
                <c:pt idx="1815">
                  <c:v>42510</c:v>
                </c:pt>
                <c:pt idx="1816">
                  <c:v>42511</c:v>
                </c:pt>
                <c:pt idx="1817">
                  <c:v>42512</c:v>
                </c:pt>
                <c:pt idx="1818">
                  <c:v>42513</c:v>
                </c:pt>
                <c:pt idx="1819">
                  <c:v>42514</c:v>
                </c:pt>
                <c:pt idx="1820">
                  <c:v>42515</c:v>
                </c:pt>
                <c:pt idx="1821">
                  <c:v>42516</c:v>
                </c:pt>
                <c:pt idx="1822">
                  <c:v>42517</c:v>
                </c:pt>
                <c:pt idx="1823">
                  <c:v>42518</c:v>
                </c:pt>
                <c:pt idx="1824">
                  <c:v>42519</c:v>
                </c:pt>
                <c:pt idx="1825">
                  <c:v>42520</c:v>
                </c:pt>
                <c:pt idx="1826">
                  <c:v>42521</c:v>
                </c:pt>
                <c:pt idx="1827">
                  <c:v>42522</c:v>
                </c:pt>
                <c:pt idx="1828">
                  <c:v>42523</c:v>
                </c:pt>
                <c:pt idx="1829">
                  <c:v>42524</c:v>
                </c:pt>
                <c:pt idx="1830">
                  <c:v>42525</c:v>
                </c:pt>
                <c:pt idx="1831">
                  <c:v>42526</c:v>
                </c:pt>
                <c:pt idx="1832">
                  <c:v>42527</c:v>
                </c:pt>
                <c:pt idx="1833">
                  <c:v>42528</c:v>
                </c:pt>
                <c:pt idx="1834">
                  <c:v>42529</c:v>
                </c:pt>
                <c:pt idx="1835">
                  <c:v>42530</c:v>
                </c:pt>
                <c:pt idx="1836">
                  <c:v>42531</c:v>
                </c:pt>
                <c:pt idx="1837">
                  <c:v>42532</c:v>
                </c:pt>
                <c:pt idx="1838">
                  <c:v>42533</c:v>
                </c:pt>
                <c:pt idx="1839">
                  <c:v>42534</c:v>
                </c:pt>
                <c:pt idx="1840">
                  <c:v>42535</c:v>
                </c:pt>
                <c:pt idx="1841">
                  <c:v>42536</c:v>
                </c:pt>
                <c:pt idx="1842">
                  <c:v>42537</c:v>
                </c:pt>
                <c:pt idx="1843">
                  <c:v>42538</c:v>
                </c:pt>
                <c:pt idx="1844">
                  <c:v>42539</c:v>
                </c:pt>
                <c:pt idx="1845">
                  <c:v>42540</c:v>
                </c:pt>
                <c:pt idx="1846">
                  <c:v>42541</c:v>
                </c:pt>
                <c:pt idx="1847">
                  <c:v>42542</c:v>
                </c:pt>
                <c:pt idx="1848">
                  <c:v>42543</c:v>
                </c:pt>
                <c:pt idx="1849">
                  <c:v>42544</c:v>
                </c:pt>
                <c:pt idx="1850">
                  <c:v>42545</c:v>
                </c:pt>
                <c:pt idx="1851">
                  <c:v>42546</c:v>
                </c:pt>
                <c:pt idx="1852">
                  <c:v>42547</c:v>
                </c:pt>
                <c:pt idx="1853">
                  <c:v>42548</c:v>
                </c:pt>
                <c:pt idx="1854">
                  <c:v>42549</c:v>
                </c:pt>
                <c:pt idx="1855">
                  <c:v>42550</c:v>
                </c:pt>
                <c:pt idx="1856">
                  <c:v>42551</c:v>
                </c:pt>
                <c:pt idx="1857">
                  <c:v>42552</c:v>
                </c:pt>
                <c:pt idx="1858">
                  <c:v>42553</c:v>
                </c:pt>
                <c:pt idx="1859">
                  <c:v>42554</c:v>
                </c:pt>
                <c:pt idx="1860">
                  <c:v>42555</c:v>
                </c:pt>
                <c:pt idx="1861">
                  <c:v>42556</c:v>
                </c:pt>
                <c:pt idx="1862">
                  <c:v>42557</c:v>
                </c:pt>
                <c:pt idx="1863">
                  <c:v>42558</c:v>
                </c:pt>
                <c:pt idx="1864">
                  <c:v>42559</c:v>
                </c:pt>
                <c:pt idx="1865">
                  <c:v>42560</c:v>
                </c:pt>
                <c:pt idx="1866">
                  <c:v>42561</c:v>
                </c:pt>
                <c:pt idx="1867">
                  <c:v>42562</c:v>
                </c:pt>
                <c:pt idx="1868">
                  <c:v>42563</c:v>
                </c:pt>
                <c:pt idx="1869">
                  <c:v>42564</c:v>
                </c:pt>
                <c:pt idx="1870">
                  <c:v>42565</c:v>
                </c:pt>
                <c:pt idx="1871">
                  <c:v>42566</c:v>
                </c:pt>
                <c:pt idx="1872">
                  <c:v>42567</c:v>
                </c:pt>
                <c:pt idx="1873">
                  <c:v>42568</c:v>
                </c:pt>
                <c:pt idx="1874">
                  <c:v>42569</c:v>
                </c:pt>
                <c:pt idx="1875">
                  <c:v>42570</c:v>
                </c:pt>
                <c:pt idx="1876">
                  <c:v>42571</c:v>
                </c:pt>
                <c:pt idx="1877">
                  <c:v>42572</c:v>
                </c:pt>
                <c:pt idx="1878">
                  <c:v>42573</c:v>
                </c:pt>
                <c:pt idx="1879">
                  <c:v>42574</c:v>
                </c:pt>
                <c:pt idx="1880">
                  <c:v>42575</c:v>
                </c:pt>
                <c:pt idx="1881">
                  <c:v>42576</c:v>
                </c:pt>
                <c:pt idx="1882">
                  <c:v>42577</c:v>
                </c:pt>
                <c:pt idx="1883">
                  <c:v>42578</c:v>
                </c:pt>
                <c:pt idx="1884">
                  <c:v>42579</c:v>
                </c:pt>
                <c:pt idx="1885">
                  <c:v>42580</c:v>
                </c:pt>
                <c:pt idx="1886">
                  <c:v>42581</c:v>
                </c:pt>
                <c:pt idx="1887">
                  <c:v>42582</c:v>
                </c:pt>
                <c:pt idx="1888">
                  <c:v>42583</c:v>
                </c:pt>
                <c:pt idx="1889">
                  <c:v>42584</c:v>
                </c:pt>
                <c:pt idx="1890">
                  <c:v>42585</c:v>
                </c:pt>
                <c:pt idx="1891">
                  <c:v>42586</c:v>
                </c:pt>
                <c:pt idx="1892">
                  <c:v>42587</c:v>
                </c:pt>
                <c:pt idx="1893">
                  <c:v>42588</c:v>
                </c:pt>
                <c:pt idx="1894">
                  <c:v>42589</c:v>
                </c:pt>
                <c:pt idx="1895">
                  <c:v>42590</c:v>
                </c:pt>
                <c:pt idx="1896">
                  <c:v>42591</c:v>
                </c:pt>
                <c:pt idx="1897">
                  <c:v>42592</c:v>
                </c:pt>
                <c:pt idx="1898">
                  <c:v>42593</c:v>
                </c:pt>
                <c:pt idx="1899">
                  <c:v>42594</c:v>
                </c:pt>
                <c:pt idx="1900">
                  <c:v>42595</c:v>
                </c:pt>
                <c:pt idx="1901">
                  <c:v>42596</c:v>
                </c:pt>
                <c:pt idx="1902">
                  <c:v>42597</c:v>
                </c:pt>
                <c:pt idx="1903">
                  <c:v>42598</c:v>
                </c:pt>
                <c:pt idx="1904">
                  <c:v>42599</c:v>
                </c:pt>
                <c:pt idx="1905">
                  <c:v>42600</c:v>
                </c:pt>
                <c:pt idx="1906">
                  <c:v>42601</c:v>
                </c:pt>
                <c:pt idx="1907">
                  <c:v>42602</c:v>
                </c:pt>
                <c:pt idx="1908">
                  <c:v>42603</c:v>
                </c:pt>
                <c:pt idx="1909">
                  <c:v>42604</c:v>
                </c:pt>
                <c:pt idx="1910">
                  <c:v>42605</c:v>
                </c:pt>
                <c:pt idx="1911">
                  <c:v>42606</c:v>
                </c:pt>
                <c:pt idx="1912">
                  <c:v>42607</c:v>
                </c:pt>
                <c:pt idx="1913">
                  <c:v>42608</c:v>
                </c:pt>
                <c:pt idx="1914">
                  <c:v>42609</c:v>
                </c:pt>
                <c:pt idx="1915">
                  <c:v>42610</c:v>
                </c:pt>
                <c:pt idx="1916">
                  <c:v>42611</c:v>
                </c:pt>
                <c:pt idx="1917">
                  <c:v>42612</c:v>
                </c:pt>
                <c:pt idx="1918">
                  <c:v>42613</c:v>
                </c:pt>
                <c:pt idx="1919">
                  <c:v>42614</c:v>
                </c:pt>
                <c:pt idx="1920">
                  <c:v>42615</c:v>
                </c:pt>
                <c:pt idx="1921">
                  <c:v>42616</c:v>
                </c:pt>
                <c:pt idx="1922">
                  <c:v>42617</c:v>
                </c:pt>
                <c:pt idx="1923">
                  <c:v>42618</c:v>
                </c:pt>
                <c:pt idx="1924">
                  <c:v>42619</c:v>
                </c:pt>
                <c:pt idx="1925">
                  <c:v>42620</c:v>
                </c:pt>
                <c:pt idx="1926">
                  <c:v>42621</c:v>
                </c:pt>
                <c:pt idx="1927">
                  <c:v>42622</c:v>
                </c:pt>
                <c:pt idx="1928">
                  <c:v>42623</c:v>
                </c:pt>
                <c:pt idx="1929">
                  <c:v>42624</c:v>
                </c:pt>
                <c:pt idx="1930">
                  <c:v>42625</c:v>
                </c:pt>
                <c:pt idx="1931">
                  <c:v>42626</c:v>
                </c:pt>
                <c:pt idx="1932">
                  <c:v>42627</c:v>
                </c:pt>
                <c:pt idx="1933">
                  <c:v>42628</c:v>
                </c:pt>
                <c:pt idx="1934">
                  <c:v>42629</c:v>
                </c:pt>
                <c:pt idx="1935">
                  <c:v>42630</c:v>
                </c:pt>
                <c:pt idx="1936">
                  <c:v>42631</c:v>
                </c:pt>
                <c:pt idx="1937">
                  <c:v>42632</c:v>
                </c:pt>
                <c:pt idx="1938">
                  <c:v>42633</c:v>
                </c:pt>
                <c:pt idx="1939">
                  <c:v>42634</c:v>
                </c:pt>
                <c:pt idx="1940">
                  <c:v>42635</c:v>
                </c:pt>
                <c:pt idx="1941">
                  <c:v>42636</c:v>
                </c:pt>
                <c:pt idx="1942">
                  <c:v>42637</c:v>
                </c:pt>
                <c:pt idx="1943">
                  <c:v>42638</c:v>
                </c:pt>
                <c:pt idx="1944">
                  <c:v>42639</c:v>
                </c:pt>
                <c:pt idx="1945">
                  <c:v>42640</c:v>
                </c:pt>
                <c:pt idx="1946">
                  <c:v>42641</c:v>
                </c:pt>
                <c:pt idx="1947">
                  <c:v>42642</c:v>
                </c:pt>
                <c:pt idx="1948">
                  <c:v>42643</c:v>
                </c:pt>
                <c:pt idx="1949">
                  <c:v>42644</c:v>
                </c:pt>
                <c:pt idx="1950">
                  <c:v>42645</c:v>
                </c:pt>
                <c:pt idx="1951">
                  <c:v>42646</c:v>
                </c:pt>
                <c:pt idx="1952">
                  <c:v>42647</c:v>
                </c:pt>
                <c:pt idx="1953">
                  <c:v>42648</c:v>
                </c:pt>
                <c:pt idx="1954">
                  <c:v>42649</c:v>
                </c:pt>
                <c:pt idx="1955">
                  <c:v>42650</c:v>
                </c:pt>
                <c:pt idx="1956">
                  <c:v>42651</c:v>
                </c:pt>
                <c:pt idx="1957">
                  <c:v>42652</c:v>
                </c:pt>
                <c:pt idx="1958">
                  <c:v>42653</c:v>
                </c:pt>
                <c:pt idx="1959">
                  <c:v>42654</c:v>
                </c:pt>
                <c:pt idx="1960">
                  <c:v>42655</c:v>
                </c:pt>
                <c:pt idx="1961">
                  <c:v>42656</c:v>
                </c:pt>
                <c:pt idx="1962">
                  <c:v>42657</c:v>
                </c:pt>
                <c:pt idx="1963">
                  <c:v>42658</c:v>
                </c:pt>
                <c:pt idx="1964">
                  <c:v>42659</c:v>
                </c:pt>
                <c:pt idx="1965">
                  <c:v>42660</c:v>
                </c:pt>
                <c:pt idx="1966">
                  <c:v>42661</c:v>
                </c:pt>
                <c:pt idx="1967">
                  <c:v>42662</c:v>
                </c:pt>
                <c:pt idx="1968">
                  <c:v>42663</c:v>
                </c:pt>
                <c:pt idx="1969">
                  <c:v>42664</c:v>
                </c:pt>
                <c:pt idx="1970">
                  <c:v>42665</c:v>
                </c:pt>
                <c:pt idx="1971">
                  <c:v>42666</c:v>
                </c:pt>
                <c:pt idx="1972">
                  <c:v>42667</c:v>
                </c:pt>
                <c:pt idx="1973">
                  <c:v>42668</c:v>
                </c:pt>
                <c:pt idx="1974">
                  <c:v>42669</c:v>
                </c:pt>
                <c:pt idx="1975">
                  <c:v>42670</c:v>
                </c:pt>
                <c:pt idx="1976">
                  <c:v>42671</c:v>
                </c:pt>
                <c:pt idx="1977">
                  <c:v>42672</c:v>
                </c:pt>
                <c:pt idx="1978">
                  <c:v>42673</c:v>
                </c:pt>
                <c:pt idx="1979">
                  <c:v>42674</c:v>
                </c:pt>
                <c:pt idx="1980">
                  <c:v>42675</c:v>
                </c:pt>
                <c:pt idx="1981">
                  <c:v>42676</c:v>
                </c:pt>
                <c:pt idx="1982">
                  <c:v>42677</c:v>
                </c:pt>
                <c:pt idx="1983">
                  <c:v>42678</c:v>
                </c:pt>
                <c:pt idx="1984">
                  <c:v>42679</c:v>
                </c:pt>
                <c:pt idx="1985">
                  <c:v>42680</c:v>
                </c:pt>
                <c:pt idx="1986">
                  <c:v>42681</c:v>
                </c:pt>
                <c:pt idx="1987">
                  <c:v>42682</c:v>
                </c:pt>
                <c:pt idx="1988">
                  <c:v>42683</c:v>
                </c:pt>
                <c:pt idx="1989">
                  <c:v>42684</c:v>
                </c:pt>
                <c:pt idx="1990">
                  <c:v>42685</c:v>
                </c:pt>
                <c:pt idx="1991">
                  <c:v>42686</c:v>
                </c:pt>
                <c:pt idx="1992">
                  <c:v>42687</c:v>
                </c:pt>
                <c:pt idx="1993">
                  <c:v>42688</c:v>
                </c:pt>
                <c:pt idx="1994">
                  <c:v>42689</c:v>
                </c:pt>
                <c:pt idx="1995">
                  <c:v>42690</c:v>
                </c:pt>
                <c:pt idx="1996">
                  <c:v>42691</c:v>
                </c:pt>
                <c:pt idx="1997">
                  <c:v>42692</c:v>
                </c:pt>
                <c:pt idx="1998">
                  <c:v>42693</c:v>
                </c:pt>
                <c:pt idx="1999">
                  <c:v>42694</c:v>
                </c:pt>
                <c:pt idx="2000">
                  <c:v>42695</c:v>
                </c:pt>
                <c:pt idx="2001">
                  <c:v>42696</c:v>
                </c:pt>
                <c:pt idx="2002">
                  <c:v>42697</c:v>
                </c:pt>
                <c:pt idx="2003">
                  <c:v>42698</c:v>
                </c:pt>
                <c:pt idx="2004">
                  <c:v>42699</c:v>
                </c:pt>
                <c:pt idx="2005">
                  <c:v>42700</c:v>
                </c:pt>
                <c:pt idx="2006">
                  <c:v>42701</c:v>
                </c:pt>
                <c:pt idx="2007">
                  <c:v>42702</c:v>
                </c:pt>
                <c:pt idx="2008">
                  <c:v>42703</c:v>
                </c:pt>
                <c:pt idx="2009">
                  <c:v>42704</c:v>
                </c:pt>
                <c:pt idx="2010">
                  <c:v>42705</c:v>
                </c:pt>
                <c:pt idx="2011">
                  <c:v>42706</c:v>
                </c:pt>
                <c:pt idx="2012">
                  <c:v>42707</c:v>
                </c:pt>
                <c:pt idx="2013">
                  <c:v>42708</c:v>
                </c:pt>
                <c:pt idx="2014">
                  <c:v>42709</c:v>
                </c:pt>
                <c:pt idx="2015">
                  <c:v>42710</c:v>
                </c:pt>
                <c:pt idx="2016">
                  <c:v>42711</c:v>
                </c:pt>
                <c:pt idx="2017">
                  <c:v>42712</c:v>
                </c:pt>
                <c:pt idx="2018">
                  <c:v>42713</c:v>
                </c:pt>
                <c:pt idx="2019">
                  <c:v>42714</c:v>
                </c:pt>
                <c:pt idx="2020">
                  <c:v>42715</c:v>
                </c:pt>
                <c:pt idx="2021">
                  <c:v>42716</c:v>
                </c:pt>
                <c:pt idx="2022">
                  <c:v>42717</c:v>
                </c:pt>
                <c:pt idx="2023">
                  <c:v>42718</c:v>
                </c:pt>
                <c:pt idx="2024">
                  <c:v>42719</c:v>
                </c:pt>
                <c:pt idx="2025">
                  <c:v>42720</c:v>
                </c:pt>
                <c:pt idx="2026">
                  <c:v>42721</c:v>
                </c:pt>
                <c:pt idx="2027">
                  <c:v>42722</c:v>
                </c:pt>
                <c:pt idx="2028">
                  <c:v>42723</c:v>
                </c:pt>
                <c:pt idx="2029">
                  <c:v>42724</c:v>
                </c:pt>
                <c:pt idx="2030">
                  <c:v>42725</c:v>
                </c:pt>
                <c:pt idx="2031">
                  <c:v>42726</c:v>
                </c:pt>
                <c:pt idx="2032">
                  <c:v>42727</c:v>
                </c:pt>
                <c:pt idx="2033">
                  <c:v>42728</c:v>
                </c:pt>
                <c:pt idx="2034">
                  <c:v>42729</c:v>
                </c:pt>
                <c:pt idx="2035">
                  <c:v>42730</c:v>
                </c:pt>
                <c:pt idx="2036">
                  <c:v>42731</c:v>
                </c:pt>
                <c:pt idx="2037">
                  <c:v>42732</c:v>
                </c:pt>
                <c:pt idx="2038">
                  <c:v>42733</c:v>
                </c:pt>
                <c:pt idx="2039">
                  <c:v>42734</c:v>
                </c:pt>
                <c:pt idx="2040">
                  <c:v>42735</c:v>
                </c:pt>
                <c:pt idx="2041">
                  <c:v>42736</c:v>
                </c:pt>
                <c:pt idx="2042">
                  <c:v>42737</c:v>
                </c:pt>
                <c:pt idx="2043">
                  <c:v>42738</c:v>
                </c:pt>
                <c:pt idx="2044">
                  <c:v>42739</c:v>
                </c:pt>
                <c:pt idx="2045">
                  <c:v>42740</c:v>
                </c:pt>
                <c:pt idx="2046">
                  <c:v>42741</c:v>
                </c:pt>
                <c:pt idx="2047">
                  <c:v>42742</c:v>
                </c:pt>
                <c:pt idx="2048">
                  <c:v>42743</c:v>
                </c:pt>
                <c:pt idx="2049">
                  <c:v>42744</c:v>
                </c:pt>
                <c:pt idx="2050">
                  <c:v>42745</c:v>
                </c:pt>
                <c:pt idx="2051">
                  <c:v>42746</c:v>
                </c:pt>
                <c:pt idx="2052">
                  <c:v>42747</c:v>
                </c:pt>
                <c:pt idx="2053">
                  <c:v>42748</c:v>
                </c:pt>
                <c:pt idx="2054">
                  <c:v>42749</c:v>
                </c:pt>
                <c:pt idx="2055">
                  <c:v>42750</c:v>
                </c:pt>
                <c:pt idx="2056">
                  <c:v>42751</c:v>
                </c:pt>
                <c:pt idx="2057">
                  <c:v>42752</c:v>
                </c:pt>
                <c:pt idx="2058">
                  <c:v>42753</c:v>
                </c:pt>
                <c:pt idx="2059">
                  <c:v>42754</c:v>
                </c:pt>
                <c:pt idx="2060">
                  <c:v>42755</c:v>
                </c:pt>
                <c:pt idx="2061">
                  <c:v>42756</c:v>
                </c:pt>
                <c:pt idx="2062">
                  <c:v>42757</c:v>
                </c:pt>
                <c:pt idx="2063">
                  <c:v>42758</c:v>
                </c:pt>
                <c:pt idx="2064">
                  <c:v>42759</c:v>
                </c:pt>
                <c:pt idx="2065">
                  <c:v>42760</c:v>
                </c:pt>
                <c:pt idx="2066">
                  <c:v>42761</c:v>
                </c:pt>
                <c:pt idx="2067">
                  <c:v>42762</c:v>
                </c:pt>
                <c:pt idx="2068">
                  <c:v>42763</c:v>
                </c:pt>
                <c:pt idx="2069">
                  <c:v>42764</c:v>
                </c:pt>
                <c:pt idx="2070">
                  <c:v>42765</c:v>
                </c:pt>
                <c:pt idx="2071">
                  <c:v>42766</c:v>
                </c:pt>
                <c:pt idx="2072">
                  <c:v>42767</c:v>
                </c:pt>
                <c:pt idx="2073">
                  <c:v>42768</c:v>
                </c:pt>
                <c:pt idx="2074">
                  <c:v>42769</c:v>
                </c:pt>
                <c:pt idx="2075">
                  <c:v>42770</c:v>
                </c:pt>
                <c:pt idx="2076">
                  <c:v>42771</c:v>
                </c:pt>
                <c:pt idx="2077">
                  <c:v>42772</c:v>
                </c:pt>
                <c:pt idx="2078">
                  <c:v>42773</c:v>
                </c:pt>
                <c:pt idx="2079">
                  <c:v>42774</c:v>
                </c:pt>
                <c:pt idx="2080">
                  <c:v>42775</c:v>
                </c:pt>
                <c:pt idx="2081">
                  <c:v>42776</c:v>
                </c:pt>
                <c:pt idx="2082">
                  <c:v>42777</c:v>
                </c:pt>
                <c:pt idx="2083">
                  <c:v>42778</c:v>
                </c:pt>
                <c:pt idx="2084">
                  <c:v>42779</c:v>
                </c:pt>
                <c:pt idx="2085">
                  <c:v>42780</c:v>
                </c:pt>
                <c:pt idx="2086">
                  <c:v>42781</c:v>
                </c:pt>
                <c:pt idx="2087">
                  <c:v>42782</c:v>
                </c:pt>
                <c:pt idx="2088">
                  <c:v>42783</c:v>
                </c:pt>
                <c:pt idx="2089">
                  <c:v>42784</c:v>
                </c:pt>
                <c:pt idx="2090">
                  <c:v>42785</c:v>
                </c:pt>
                <c:pt idx="2091">
                  <c:v>42786</c:v>
                </c:pt>
                <c:pt idx="2092">
                  <c:v>42787</c:v>
                </c:pt>
                <c:pt idx="2093">
                  <c:v>42788</c:v>
                </c:pt>
                <c:pt idx="2094">
                  <c:v>42789</c:v>
                </c:pt>
                <c:pt idx="2095">
                  <c:v>42790</c:v>
                </c:pt>
                <c:pt idx="2096">
                  <c:v>42791</c:v>
                </c:pt>
                <c:pt idx="2097">
                  <c:v>42792</c:v>
                </c:pt>
                <c:pt idx="2098">
                  <c:v>42793</c:v>
                </c:pt>
                <c:pt idx="2099">
                  <c:v>42794</c:v>
                </c:pt>
                <c:pt idx="2100">
                  <c:v>42795</c:v>
                </c:pt>
                <c:pt idx="2101">
                  <c:v>42796</c:v>
                </c:pt>
                <c:pt idx="2102">
                  <c:v>42797</c:v>
                </c:pt>
                <c:pt idx="2103">
                  <c:v>42798</c:v>
                </c:pt>
                <c:pt idx="2104">
                  <c:v>42799</c:v>
                </c:pt>
                <c:pt idx="2105">
                  <c:v>42800</c:v>
                </c:pt>
                <c:pt idx="2106">
                  <c:v>42801</c:v>
                </c:pt>
                <c:pt idx="2107">
                  <c:v>42802</c:v>
                </c:pt>
                <c:pt idx="2108">
                  <c:v>42803</c:v>
                </c:pt>
                <c:pt idx="2109">
                  <c:v>42804</c:v>
                </c:pt>
                <c:pt idx="2110">
                  <c:v>42805</c:v>
                </c:pt>
                <c:pt idx="2111">
                  <c:v>42806</c:v>
                </c:pt>
                <c:pt idx="2112">
                  <c:v>42807</c:v>
                </c:pt>
                <c:pt idx="2113">
                  <c:v>42808</c:v>
                </c:pt>
                <c:pt idx="2114">
                  <c:v>42809</c:v>
                </c:pt>
                <c:pt idx="2115">
                  <c:v>42810</c:v>
                </c:pt>
                <c:pt idx="2116">
                  <c:v>42811</c:v>
                </c:pt>
                <c:pt idx="2117">
                  <c:v>42812</c:v>
                </c:pt>
                <c:pt idx="2118">
                  <c:v>42813</c:v>
                </c:pt>
                <c:pt idx="2119">
                  <c:v>42814</c:v>
                </c:pt>
                <c:pt idx="2120">
                  <c:v>42815</c:v>
                </c:pt>
                <c:pt idx="2121">
                  <c:v>42816</c:v>
                </c:pt>
                <c:pt idx="2122">
                  <c:v>42817</c:v>
                </c:pt>
                <c:pt idx="2123">
                  <c:v>42818</c:v>
                </c:pt>
                <c:pt idx="2124">
                  <c:v>42819</c:v>
                </c:pt>
                <c:pt idx="2125">
                  <c:v>42820</c:v>
                </c:pt>
                <c:pt idx="2126">
                  <c:v>42821</c:v>
                </c:pt>
                <c:pt idx="2127">
                  <c:v>42822</c:v>
                </c:pt>
                <c:pt idx="2128">
                  <c:v>42823</c:v>
                </c:pt>
                <c:pt idx="2129">
                  <c:v>42824</c:v>
                </c:pt>
                <c:pt idx="2130">
                  <c:v>42825</c:v>
                </c:pt>
                <c:pt idx="2131">
                  <c:v>42826</c:v>
                </c:pt>
                <c:pt idx="2132">
                  <c:v>42827</c:v>
                </c:pt>
                <c:pt idx="2133">
                  <c:v>42828</c:v>
                </c:pt>
                <c:pt idx="2134">
                  <c:v>42829</c:v>
                </c:pt>
                <c:pt idx="2135">
                  <c:v>42830</c:v>
                </c:pt>
                <c:pt idx="2136">
                  <c:v>42831</c:v>
                </c:pt>
                <c:pt idx="2137">
                  <c:v>42832</c:v>
                </c:pt>
                <c:pt idx="2138">
                  <c:v>42833</c:v>
                </c:pt>
                <c:pt idx="2139">
                  <c:v>42834</c:v>
                </c:pt>
                <c:pt idx="2140">
                  <c:v>42835</c:v>
                </c:pt>
                <c:pt idx="2141">
                  <c:v>42836</c:v>
                </c:pt>
                <c:pt idx="2142">
                  <c:v>42837</c:v>
                </c:pt>
                <c:pt idx="2143">
                  <c:v>42838</c:v>
                </c:pt>
                <c:pt idx="2144">
                  <c:v>42839</c:v>
                </c:pt>
                <c:pt idx="2145">
                  <c:v>42840</c:v>
                </c:pt>
                <c:pt idx="2146">
                  <c:v>42841</c:v>
                </c:pt>
                <c:pt idx="2147">
                  <c:v>42842</c:v>
                </c:pt>
                <c:pt idx="2148">
                  <c:v>42843</c:v>
                </c:pt>
                <c:pt idx="2149">
                  <c:v>42844</c:v>
                </c:pt>
                <c:pt idx="2150">
                  <c:v>42845</c:v>
                </c:pt>
                <c:pt idx="2151">
                  <c:v>42846</c:v>
                </c:pt>
                <c:pt idx="2152">
                  <c:v>42847</c:v>
                </c:pt>
                <c:pt idx="2153">
                  <c:v>42848</c:v>
                </c:pt>
                <c:pt idx="2154">
                  <c:v>42849</c:v>
                </c:pt>
                <c:pt idx="2155">
                  <c:v>42850</c:v>
                </c:pt>
                <c:pt idx="2156">
                  <c:v>42851</c:v>
                </c:pt>
                <c:pt idx="2157">
                  <c:v>42852</c:v>
                </c:pt>
                <c:pt idx="2158">
                  <c:v>42853</c:v>
                </c:pt>
                <c:pt idx="2159">
                  <c:v>42854</c:v>
                </c:pt>
                <c:pt idx="2160">
                  <c:v>42855</c:v>
                </c:pt>
                <c:pt idx="2161">
                  <c:v>42856</c:v>
                </c:pt>
                <c:pt idx="2162">
                  <c:v>42857</c:v>
                </c:pt>
                <c:pt idx="2163">
                  <c:v>42858</c:v>
                </c:pt>
                <c:pt idx="2164">
                  <c:v>42859</c:v>
                </c:pt>
                <c:pt idx="2165">
                  <c:v>42860</c:v>
                </c:pt>
                <c:pt idx="2166">
                  <c:v>42861</c:v>
                </c:pt>
                <c:pt idx="2167">
                  <c:v>42862</c:v>
                </c:pt>
                <c:pt idx="2168">
                  <c:v>42863</c:v>
                </c:pt>
                <c:pt idx="2169">
                  <c:v>42864</c:v>
                </c:pt>
                <c:pt idx="2170">
                  <c:v>42865</c:v>
                </c:pt>
                <c:pt idx="2171">
                  <c:v>42866</c:v>
                </c:pt>
                <c:pt idx="2172">
                  <c:v>42867</c:v>
                </c:pt>
                <c:pt idx="2173">
                  <c:v>42868</c:v>
                </c:pt>
                <c:pt idx="2174">
                  <c:v>42869</c:v>
                </c:pt>
                <c:pt idx="2175">
                  <c:v>42870</c:v>
                </c:pt>
                <c:pt idx="2176">
                  <c:v>42871</c:v>
                </c:pt>
                <c:pt idx="2177">
                  <c:v>42872</c:v>
                </c:pt>
                <c:pt idx="2178">
                  <c:v>42873</c:v>
                </c:pt>
                <c:pt idx="2179">
                  <c:v>42874</c:v>
                </c:pt>
                <c:pt idx="2180">
                  <c:v>42875</c:v>
                </c:pt>
                <c:pt idx="2181">
                  <c:v>42876</c:v>
                </c:pt>
                <c:pt idx="2182">
                  <c:v>42877</c:v>
                </c:pt>
                <c:pt idx="2183">
                  <c:v>42878</c:v>
                </c:pt>
                <c:pt idx="2184">
                  <c:v>42879</c:v>
                </c:pt>
                <c:pt idx="2185">
                  <c:v>42880</c:v>
                </c:pt>
                <c:pt idx="2186">
                  <c:v>42881</c:v>
                </c:pt>
                <c:pt idx="2187">
                  <c:v>42882</c:v>
                </c:pt>
                <c:pt idx="2188">
                  <c:v>42883</c:v>
                </c:pt>
                <c:pt idx="2189">
                  <c:v>42884</c:v>
                </c:pt>
                <c:pt idx="2190">
                  <c:v>42885</c:v>
                </c:pt>
                <c:pt idx="2191">
                  <c:v>42886</c:v>
                </c:pt>
                <c:pt idx="2192">
                  <c:v>42887</c:v>
                </c:pt>
                <c:pt idx="2193">
                  <c:v>42888</c:v>
                </c:pt>
                <c:pt idx="2194">
                  <c:v>42889</c:v>
                </c:pt>
                <c:pt idx="2195">
                  <c:v>42890</c:v>
                </c:pt>
                <c:pt idx="2196">
                  <c:v>42891</c:v>
                </c:pt>
                <c:pt idx="2197">
                  <c:v>42892</c:v>
                </c:pt>
                <c:pt idx="2198">
                  <c:v>42893</c:v>
                </c:pt>
                <c:pt idx="2199">
                  <c:v>42894</c:v>
                </c:pt>
                <c:pt idx="2200">
                  <c:v>42895</c:v>
                </c:pt>
                <c:pt idx="2201">
                  <c:v>42896</c:v>
                </c:pt>
                <c:pt idx="2202">
                  <c:v>42897</c:v>
                </c:pt>
                <c:pt idx="2203">
                  <c:v>42898</c:v>
                </c:pt>
                <c:pt idx="2204">
                  <c:v>42899</c:v>
                </c:pt>
                <c:pt idx="2205">
                  <c:v>42900</c:v>
                </c:pt>
                <c:pt idx="2206">
                  <c:v>42901</c:v>
                </c:pt>
                <c:pt idx="2207">
                  <c:v>42902</c:v>
                </c:pt>
                <c:pt idx="2208">
                  <c:v>42903</c:v>
                </c:pt>
                <c:pt idx="2209">
                  <c:v>42904</c:v>
                </c:pt>
                <c:pt idx="2210">
                  <c:v>42905</c:v>
                </c:pt>
                <c:pt idx="2211">
                  <c:v>42906</c:v>
                </c:pt>
                <c:pt idx="2212">
                  <c:v>42907</c:v>
                </c:pt>
                <c:pt idx="2213">
                  <c:v>42908</c:v>
                </c:pt>
                <c:pt idx="2214">
                  <c:v>42909</c:v>
                </c:pt>
                <c:pt idx="2215">
                  <c:v>42910</c:v>
                </c:pt>
                <c:pt idx="2216">
                  <c:v>42911</c:v>
                </c:pt>
                <c:pt idx="2217">
                  <c:v>42912</c:v>
                </c:pt>
                <c:pt idx="2218">
                  <c:v>42913</c:v>
                </c:pt>
                <c:pt idx="2219">
                  <c:v>42914</c:v>
                </c:pt>
                <c:pt idx="2220">
                  <c:v>42915</c:v>
                </c:pt>
                <c:pt idx="2221">
                  <c:v>42916</c:v>
                </c:pt>
                <c:pt idx="2222">
                  <c:v>42917</c:v>
                </c:pt>
                <c:pt idx="2223">
                  <c:v>42918</c:v>
                </c:pt>
                <c:pt idx="2224">
                  <c:v>42919</c:v>
                </c:pt>
                <c:pt idx="2225">
                  <c:v>42920</c:v>
                </c:pt>
                <c:pt idx="2226">
                  <c:v>42921</c:v>
                </c:pt>
                <c:pt idx="2227">
                  <c:v>42922</c:v>
                </c:pt>
                <c:pt idx="2228">
                  <c:v>42923</c:v>
                </c:pt>
                <c:pt idx="2229">
                  <c:v>42924</c:v>
                </c:pt>
                <c:pt idx="2230">
                  <c:v>42925</c:v>
                </c:pt>
                <c:pt idx="2231">
                  <c:v>42926</c:v>
                </c:pt>
                <c:pt idx="2232">
                  <c:v>42927</c:v>
                </c:pt>
                <c:pt idx="2233">
                  <c:v>42928</c:v>
                </c:pt>
                <c:pt idx="2234">
                  <c:v>42929</c:v>
                </c:pt>
                <c:pt idx="2235">
                  <c:v>42930</c:v>
                </c:pt>
                <c:pt idx="2236">
                  <c:v>42931</c:v>
                </c:pt>
                <c:pt idx="2237">
                  <c:v>42932</c:v>
                </c:pt>
                <c:pt idx="2238">
                  <c:v>42933</c:v>
                </c:pt>
                <c:pt idx="2239">
                  <c:v>42934</c:v>
                </c:pt>
                <c:pt idx="2240">
                  <c:v>42935</c:v>
                </c:pt>
                <c:pt idx="2241">
                  <c:v>42936</c:v>
                </c:pt>
                <c:pt idx="2242">
                  <c:v>42937</c:v>
                </c:pt>
                <c:pt idx="2243">
                  <c:v>42938</c:v>
                </c:pt>
                <c:pt idx="2244">
                  <c:v>42939</c:v>
                </c:pt>
                <c:pt idx="2245">
                  <c:v>42940</c:v>
                </c:pt>
                <c:pt idx="2246">
                  <c:v>42941</c:v>
                </c:pt>
                <c:pt idx="2247">
                  <c:v>42942</c:v>
                </c:pt>
                <c:pt idx="2248">
                  <c:v>42943</c:v>
                </c:pt>
                <c:pt idx="2249">
                  <c:v>42944</c:v>
                </c:pt>
                <c:pt idx="2250">
                  <c:v>42945</c:v>
                </c:pt>
                <c:pt idx="2251">
                  <c:v>42946</c:v>
                </c:pt>
                <c:pt idx="2252">
                  <c:v>42947</c:v>
                </c:pt>
                <c:pt idx="2253">
                  <c:v>42948</c:v>
                </c:pt>
                <c:pt idx="2254">
                  <c:v>42949</c:v>
                </c:pt>
                <c:pt idx="2255">
                  <c:v>42950</c:v>
                </c:pt>
                <c:pt idx="2256">
                  <c:v>42951</c:v>
                </c:pt>
                <c:pt idx="2257">
                  <c:v>42952</c:v>
                </c:pt>
                <c:pt idx="2258">
                  <c:v>42953</c:v>
                </c:pt>
                <c:pt idx="2259">
                  <c:v>42954</c:v>
                </c:pt>
                <c:pt idx="2260">
                  <c:v>42955</c:v>
                </c:pt>
                <c:pt idx="2261">
                  <c:v>42956</c:v>
                </c:pt>
                <c:pt idx="2262">
                  <c:v>42957</c:v>
                </c:pt>
                <c:pt idx="2263">
                  <c:v>42958</c:v>
                </c:pt>
                <c:pt idx="2264">
                  <c:v>42959</c:v>
                </c:pt>
                <c:pt idx="2265">
                  <c:v>42960</c:v>
                </c:pt>
                <c:pt idx="2266">
                  <c:v>42961</c:v>
                </c:pt>
                <c:pt idx="2267">
                  <c:v>42962</c:v>
                </c:pt>
                <c:pt idx="2268">
                  <c:v>42963</c:v>
                </c:pt>
                <c:pt idx="2269">
                  <c:v>42964</c:v>
                </c:pt>
                <c:pt idx="2270">
                  <c:v>42965</c:v>
                </c:pt>
                <c:pt idx="2271">
                  <c:v>42966</c:v>
                </c:pt>
                <c:pt idx="2272">
                  <c:v>42967</c:v>
                </c:pt>
                <c:pt idx="2273">
                  <c:v>42968</c:v>
                </c:pt>
                <c:pt idx="2274">
                  <c:v>42969</c:v>
                </c:pt>
                <c:pt idx="2275">
                  <c:v>42970</c:v>
                </c:pt>
                <c:pt idx="2276">
                  <c:v>42971</c:v>
                </c:pt>
                <c:pt idx="2277">
                  <c:v>42972</c:v>
                </c:pt>
                <c:pt idx="2278">
                  <c:v>42973</c:v>
                </c:pt>
                <c:pt idx="2279">
                  <c:v>42974</c:v>
                </c:pt>
                <c:pt idx="2280">
                  <c:v>42975</c:v>
                </c:pt>
                <c:pt idx="2281">
                  <c:v>42976</c:v>
                </c:pt>
                <c:pt idx="2282">
                  <c:v>42977</c:v>
                </c:pt>
                <c:pt idx="2283">
                  <c:v>42978</c:v>
                </c:pt>
                <c:pt idx="2284">
                  <c:v>42979</c:v>
                </c:pt>
                <c:pt idx="2285">
                  <c:v>42980</c:v>
                </c:pt>
                <c:pt idx="2286">
                  <c:v>42981</c:v>
                </c:pt>
                <c:pt idx="2287">
                  <c:v>42982</c:v>
                </c:pt>
                <c:pt idx="2288">
                  <c:v>42983</c:v>
                </c:pt>
                <c:pt idx="2289">
                  <c:v>42984</c:v>
                </c:pt>
                <c:pt idx="2290">
                  <c:v>42985</c:v>
                </c:pt>
                <c:pt idx="2291">
                  <c:v>42986</c:v>
                </c:pt>
                <c:pt idx="2292">
                  <c:v>42987</c:v>
                </c:pt>
                <c:pt idx="2293">
                  <c:v>42988</c:v>
                </c:pt>
                <c:pt idx="2294">
                  <c:v>42989</c:v>
                </c:pt>
                <c:pt idx="2295">
                  <c:v>42990</c:v>
                </c:pt>
                <c:pt idx="2296">
                  <c:v>42991</c:v>
                </c:pt>
                <c:pt idx="2297">
                  <c:v>42992</c:v>
                </c:pt>
                <c:pt idx="2298">
                  <c:v>42993</c:v>
                </c:pt>
                <c:pt idx="2299">
                  <c:v>42994</c:v>
                </c:pt>
                <c:pt idx="2300">
                  <c:v>42995</c:v>
                </c:pt>
                <c:pt idx="2301">
                  <c:v>42996</c:v>
                </c:pt>
                <c:pt idx="2302">
                  <c:v>42997</c:v>
                </c:pt>
                <c:pt idx="2303">
                  <c:v>42998</c:v>
                </c:pt>
                <c:pt idx="2304">
                  <c:v>42999</c:v>
                </c:pt>
                <c:pt idx="2305">
                  <c:v>43000</c:v>
                </c:pt>
                <c:pt idx="2306">
                  <c:v>43001</c:v>
                </c:pt>
                <c:pt idx="2307">
                  <c:v>43002</c:v>
                </c:pt>
                <c:pt idx="2308">
                  <c:v>43003</c:v>
                </c:pt>
                <c:pt idx="2309">
                  <c:v>43004</c:v>
                </c:pt>
                <c:pt idx="2310">
                  <c:v>43005</c:v>
                </c:pt>
                <c:pt idx="2311">
                  <c:v>43006</c:v>
                </c:pt>
                <c:pt idx="2312">
                  <c:v>43007</c:v>
                </c:pt>
                <c:pt idx="2313">
                  <c:v>43008</c:v>
                </c:pt>
                <c:pt idx="2314">
                  <c:v>43009</c:v>
                </c:pt>
                <c:pt idx="2315">
                  <c:v>43010</c:v>
                </c:pt>
                <c:pt idx="2316">
                  <c:v>43011</c:v>
                </c:pt>
                <c:pt idx="2317">
                  <c:v>43012</c:v>
                </c:pt>
                <c:pt idx="2318">
                  <c:v>43013</c:v>
                </c:pt>
                <c:pt idx="2319">
                  <c:v>43014</c:v>
                </c:pt>
                <c:pt idx="2320">
                  <c:v>43015</c:v>
                </c:pt>
                <c:pt idx="2321">
                  <c:v>43016</c:v>
                </c:pt>
                <c:pt idx="2322">
                  <c:v>43017</c:v>
                </c:pt>
                <c:pt idx="2323">
                  <c:v>43018</c:v>
                </c:pt>
                <c:pt idx="2324">
                  <c:v>43019</c:v>
                </c:pt>
                <c:pt idx="2325">
                  <c:v>43020</c:v>
                </c:pt>
                <c:pt idx="2326">
                  <c:v>43021</c:v>
                </c:pt>
                <c:pt idx="2327">
                  <c:v>43022</c:v>
                </c:pt>
                <c:pt idx="2328">
                  <c:v>43023</c:v>
                </c:pt>
                <c:pt idx="2329">
                  <c:v>43024</c:v>
                </c:pt>
                <c:pt idx="2330">
                  <c:v>43025</c:v>
                </c:pt>
                <c:pt idx="2331">
                  <c:v>43026</c:v>
                </c:pt>
                <c:pt idx="2332">
                  <c:v>43027</c:v>
                </c:pt>
                <c:pt idx="2333">
                  <c:v>43028</c:v>
                </c:pt>
                <c:pt idx="2334">
                  <c:v>43029</c:v>
                </c:pt>
                <c:pt idx="2335">
                  <c:v>43030</c:v>
                </c:pt>
                <c:pt idx="2336">
                  <c:v>43031</c:v>
                </c:pt>
                <c:pt idx="2337">
                  <c:v>43032</c:v>
                </c:pt>
                <c:pt idx="2338">
                  <c:v>43033</c:v>
                </c:pt>
                <c:pt idx="2339">
                  <c:v>43034</c:v>
                </c:pt>
                <c:pt idx="2340">
                  <c:v>43035</c:v>
                </c:pt>
                <c:pt idx="2341">
                  <c:v>43036</c:v>
                </c:pt>
                <c:pt idx="2342">
                  <c:v>43037</c:v>
                </c:pt>
                <c:pt idx="2343">
                  <c:v>43038</c:v>
                </c:pt>
                <c:pt idx="2344">
                  <c:v>43039</c:v>
                </c:pt>
                <c:pt idx="2345">
                  <c:v>43040</c:v>
                </c:pt>
                <c:pt idx="2346">
                  <c:v>43041</c:v>
                </c:pt>
                <c:pt idx="2347">
                  <c:v>43042</c:v>
                </c:pt>
                <c:pt idx="2348">
                  <c:v>43043</c:v>
                </c:pt>
                <c:pt idx="2349">
                  <c:v>43044</c:v>
                </c:pt>
                <c:pt idx="2350">
                  <c:v>43045</c:v>
                </c:pt>
                <c:pt idx="2351">
                  <c:v>43046</c:v>
                </c:pt>
                <c:pt idx="2352">
                  <c:v>43047</c:v>
                </c:pt>
                <c:pt idx="2353">
                  <c:v>43048</c:v>
                </c:pt>
                <c:pt idx="2354">
                  <c:v>43049</c:v>
                </c:pt>
                <c:pt idx="2355">
                  <c:v>43050</c:v>
                </c:pt>
                <c:pt idx="2356">
                  <c:v>43051</c:v>
                </c:pt>
                <c:pt idx="2357">
                  <c:v>43052</c:v>
                </c:pt>
                <c:pt idx="2358">
                  <c:v>43053</c:v>
                </c:pt>
                <c:pt idx="2359">
                  <c:v>43054</c:v>
                </c:pt>
                <c:pt idx="2360">
                  <c:v>43055</c:v>
                </c:pt>
                <c:pt idx="2361">
                  <c:v>43056</c:v>
                </c:pt>
                <c:pt idx="2362">
                  <c:v>43057</c:v>
                </c:pt>
                <c:pt idx="2363">
                  <c:v>43058</c:v>
                </c:pt>
                <c:pt idx="2364">
                  <c:v>43059</c:v>
                </c:pt>
                <c:pt idx="2365">
                  <c:v>43060</c:v>
                </c:pt>
                <c:pt idx="2366">
                  <c:v>43061</c:v>
                </c:pt>
                <c:pt idx="2367">
                  <c:v>43062</c:v>
                </c:pt>
                <c:pt idx="2368">
                  <c:v>43063</c:v>
                </c:pt>
                <c:pt idx="2369">
                  <c:v>43064</c:v>
                </c:pt>
                <c:pt idx="2370">
                  <c:v>43065</c:v>
                </c:pt>
                <c:pt idx="2371">
                  <c:v>43066</c:v>
                </c:pt>
                <c:pt idx="2372">
                  <c:v>43067</c:v>
                </c:pt>
                <c:pt idx="2373">
                  <c:v>43068</c:v>
                </c:pt>
                <c:pt idx="2374">
                  <c:v>43069</c:v>
                </c:pt>
                <c:pt idx="2375">
                  <c:v>43070</c:v>
                </c:pt>
                <c:pt idx="2376">
                  <c:v>43071</c:v>
                </c:pt>
                <c:pt idx="2377">
                  <c:v>43072</c:v>
                </c:pt>
                <c:pt idx="2378">
                  <c:v>43073</c:v>
                </c:pt>
                <c:pt idx="2379">
                  <c:v>43074</c:v>
                </c:pt>
                <c:pt idx="2380">
                  <c:v>43075</c:v>
                </c:pt>
                <c:pt idx="2381">
                  <c:v>43076</c:v>
                </c:pt>
                <c:pt idx="2382">
                  <c:v>43077</c:v>
                </c:pt>
                <c:pt idx="2383">
                  <c:v>43078</c:v>
                </c:pt>
                <c:pt idx="2384">
                  <c:v>43079</c:v>
                </c:pt>
                <c:pt idx="2385">
                  <c:v>43080</c:v>
                </c:pt>
                <c:pt idx="2386">
                  <c:v>43081</c:v>
                </c:pt>
                <c:pt idx="2387">
                  <c:v>43082</c:v>
                </c:pt>
                <c:pt idx="2388">
                  <c:v>43083</c:v>
                </c:pt>
                <c:pt idx="2389">
                  <c:v>43084</c:v>
                </c:pt>
                <c:pt idx="2390">
                  <c:v>43085</c:v>
                </c:pt>
                <c:pt idx="2391">
                  <c:v>43086</c:v>
                </c:pt>
                <c:pt idx="2392">
                  <c:v>43087</c:v>
                </c:pt>
                <c:pt idx="2393">
                  <c:v>43088</c:v>
                </c:pt>
                <c:pt idx="2394">
                  <c:v>43089</c:v>
                </c:pt>
                <c:pt idx="2395">
                  <c:v>43090</c:v>
                </c:pt>
                <c:pt idx="2396">
                  <c:v>43091</c:v>
                </c:pt>
                <c:pt idx="2397">
                  <c:v>43092</c:v>
                </c:pt>
                <c:pt idx="2398">
                  <c:v>43093</c:v>
                </c:pt>
                <c:pt idx="2399">
                  <c:v>43094</c:v>
                </c:pt>
                <c:pt idx="2400">
                  <c:v>43095</c:v>
                </c:pt>
                <c:pt idx="2401">
                  <c:v>43096</c:v>
                </c:pt>
                <c:pt idx="2402">
                  <c:v>43097</c:v>
                </c:pt>
                <c:pt idx="2403">
                  <c:v>43098</c:v>
                </c:pt>
                <c:pt idx="2404">
                  <c:v>43099</c:v>
                </c:pt>
                <c:pt idx="2405">
                  <c:v>43100</c:v>
                </c:pt>
                <c:pt idx="2406">
                  <c:v>43101</c:v>
                </c:pt>
                <c:pt idx="2407">
                  <c:v>43102</c:v>
                </c:pt>
                <c:pt idx="2408">
                  <c:v>43103</c:v>
                </c:pt>
                <c:pt idx="2409">
                  <c:v>43104</c:v>
                </c:pt>
                <c:pt idx="2410">
                  <c:v>43105</c:v>
                </c:pt>
                <c:pt idx="2411">
                  <c:v>43106</c:v>
                </c:pt>
                <c:pt idx="2412">
                  <c:v>43107</c:v>
                </c:pt>
                <c:pt idx="2413">
                  <c:v>43108</c:v>
                </c:pt>
                <c:pt idx="2414">
                  <c:v>43109</c:v>
                </c:pt>
                <c:pt idx="2415">
                  <c:v>43110</c:v>
                </c:pt>
                <c:pt idx="2416">
                  <c:v>43111</c:v>
                </c:pt>
                <c:pt idx="2417">
                  <c:v>43112</c:v>
                </c:pt>
                <c:pt idx="2418">
                  <c:v>43113</c:v>
                </c:pt>
                <c:pt idx="2419">
                  <c:v>43114</c:v>
                </c:pt>
                <c:pt idx="2420">
                  <c:v>43115</c:v>
                </c:pt>
                <c:pt idx="2421">
                  <c:v>43116</c:v>
                </c:pt>
                <c:pt idx="2422">
                  <c:v>43117</c:v>
                </c:pt>
                <c:pt idx="2423">
                  <c:v>43118</c:v>
                </c:pt>
                <c:pt idx="2424">
                  <c:v>43119</c:v>
                </c:pt>
                <c:pt idx="2425">
                  <c:v>43120</c:v>
                </c:pt>
                <c:pt idx="2426">
                  <c:v>43121</c:v>
                </c:pt>
                <c:pt idx="2427">
                  <c:v>43122</c:v>
                </c:pt>
                <c:pt idx="2428">
                  <c:v>43123</c:v>
                </c:pt>
                <c:pt idx="2429">
                  <c:v>43124</c:v>
                </c:pt>
                <c:pt idx="2430">
                  <c:v>43125</c:v>
                </c:pt>
                <c:pt idx="2431">
                  <c:v>43126</c:v>
                </c:pt>
                <c:pt idx="2432">
                  <c:v>43127</c:v>
                </c:pt>
                <c:pt idx="2433">
                  <c:v>43128</c:v>
                </c:pt>
                <c:pt idx="2434">
                  <c:v>43129</c:v>
                </c:pt>
                <c:pt idx="2435">
                  <c:v>43130</c:v>
                </c:pt>
                <c:pt idx="2436">
                  <c:v>43131</c:v>
                </c:pt>
                <c:pt idx="2437">
                  <c:v>43132</c:v>
                </c:pt>
                <c:pt idx="2438">
                  <c:v>43133</c:v>
                </c:pt>
                <c:pt idx="2439">
                  <c:v>43134</c:v>
                </c:pt>
                <c:pt idx="2440">
                  <c:v>43135</c:v>
                </c:pt>
                <c:pt idx="2441">
                  <c:v>43136</c:v>
                </c:pt>
                <c:pt idx="2442">
                  <c:v>43137</c:v>
                </c:pt>
                <c:pt idx="2443">
                  <c:v>43138</c:v>
                </c:pt>
                <c:pt idx="2444">
                  <c:v>43139</c:v>
                </c:pt>
                <c:pt idx="2445">
                  <c:v>43140</c:v>
                </c:pt>
                <c:pt idx="2446">
                  <c:v>43141</c:v>
                </c:pt>
                <c:pt idx="2447">
                  <c:v>43142</c:v>
                </c:pt>
                <c:pt idx="2448">
                  <c:v>43143</c:v>
                </c:pt>
                <c:pt idx="2449">
                  <c:v>43144</c:v>
                </c:pt>
                <c:pt idx="2450">
                  <c:v>43145</c:v>
                </c:pt>
                <c:pt idx="2451">
                  <c:v>43146</c:v>
                </c:pt>
                <c:pt idx="2452">
                  <c:v>43147</c:v>
                </c:pt>
                <c:pt idx="2453">
                  <c:v>43148</c:v>
                </c:pt>
                <c:pt idx="2454">
                  <c:v>43149</c:v>
                </c:pt>
                <c:pt idx="2455">
                  <c:v>43150</c:v>
                </c:pt>
                <c:pt idx="2456">
                  <c:v>43151</c:v>
                </c:pt>
                <c:pt idx="2457">
                  <c:v>43152</c:v>
                </c:pt>
                <c:pt idx="2458">
                  <c:v>43153</c:v>
                </c:pt>
                <c:pt idx="2459">
                  <c:v>43154</c:v>
                </c:pt>
                <c:pt idx="2460">
                  <c:v>43155</c:v>
                </c:pt>
                <c:pt idx="2461">
                  <c:v>43156</c:v>
                </c:pt>
                <c:pt idx="2462">
                  <c:v>43157</c:v>
                </c:pt>
                <c:pt idx="2463">
                  <c:v>43158</c:v>
                </c:pt>
                <c:pt idx="2464">
                  <c:v>43159</c:v>
                </c:pt>
                <c:pt idx="2465">
                  <c:v>43160</c:v>
                </c:pt>
                <c:pt idx="2466">
                  <c:v>43161</c:v>
                </c:pt>
                <c:pt idx="2467">
                  <c:v>43162</c:v>
                </c:pt>
                <c:pt idx="2468">
                  <c:v>43163</c:v>
                </c:pt>
                <c:pt idx="2469">
                  <c:v>43164</c:v>
                </c:pt>
                <c:pt idx="2470">
                  <c:v>43165</c:v>
                </c:pt>
                <c:pt idx="2471">
                  <c:v>43166</c:v>
                </c:pt>
                <c:pt idx="2472">
                  <c:v>43167</c:v>
                </c:pt>
                <c:pt idx="2473">
                  <c:v>43168</c:v>
                </c:pt>
                <c:pt idx="2474">
                  <c:v>43169</c:v>
                </c:pt>
                <c:pt idx="2475">
                  <c:v>43170</c:v>
                </c:pt>
                <c:pt idx="2476">
                  <c:v>43171</c:v>
                </c:pt>
                <c:pt idx="2477">
                  <c:v>43172</c:v>
                </c:pt>
                <c:pt idx="2478">
                  <c:v>43173</c:v>
                </c:pt>
                <c:pt idx="2479">
                  <c:v>43174</c:v>
                </c:pt>
                <c:pt idx="2480">
                  <c:v>43175</c:v>
                </c:pt>
                <c:pt idx="2481">
                  <c:v>43176</c:v>
                </c:pt>
                <c:pt idx="2482">
                  <c:v>43177</c:v>
                </c:pt>
                <c:pt idx="2483">
                  <c:v>43178</c:v>
                </c:pt>
                <c:pt idx="2484">
                  <c:v>43179</c:v>
                </c:pt>
                <c:pt idx="2485">
                  <c:v>43180</c:v>
                </c:pt>
                <c:pt idx="2486">
                  <c:v>43181</c:v>
                </c:pt>
                <c:pt idx="2487">
                  <c:v>43182</c:v>
                </c:pt>
                <c:pt idx="2488">
                  <c:v>43183</c:v>
                </c:pt>
                <c:pt idx="2489">
                  <c:v>43184</c:v>
                </c:pt>
                <c:pt idx="2490">
                  <c:v>43185</c:v>
                </c:pt>
                <c:pt idx="2491">
                  <c:v>43186</c:v>
                </c:pt>
                <c:pt idx="2492">
                  <c:v>43187</c:v>
                </c:pt>
                <c:pt idx="2493">
                  <c:v>43188</c:v>
                </c:pt>
                <c:pt idx="2494">
                  <c:v>43189</c:v>
                </c:pt>
                <c:pt idx="2495">
                  <c:v>43190</c:v>
                </c:pt>
                <c:pt idx="2496">
                  <c:v>43191</c:v>
                </c:pt>
                <c:pt idx="2497">
                  <c:v>43192</c:v>
                </c:pt>
                <c:pt idx="2498">
                  <c:v>43193</c:v>
                </c:pt>
                <c:pt idx="2499">
                  <c:v>43194</c:v>
                </c:pt>
                <c:pt idx="2500">
                  <c:v>43195</c:v>
                </c:pt>
                <c:pt idx="2501">
                  <c:v>43196</c:v>
                </c:pt>
                <c:pt idx="2502">
                  <c:v>43197</c:v>
                </c:pt>
                <c:pt idx="2503">
                  <c:v>43198</c:v>
                </c:pt>
                <c:pt idx="2504">
                  <c:v>43199</c:v>
                </c:pt>
                <c:pt idx="2505">
                  <c:v>43200</c:v>
                </c:pt>
                <c:pt idx="2506">
                  <c:v>43201</c:v>
                </c:pt>
                <c:pt idx="2507">
                  <c:v>43202</c:v>
                </c:pt>
                <c:pt idx="2508">
                  <c:v>43203</c:v>
                </c:pt>
                <c:pt idx="2509">
                  <c:v>43204</c:v>
                </c:pt>
                <c:pt idx="2510">
                  <c:v>43205</c:v>
                </c:pt>
                <c:pt idx="2511">
                  <c:v>43206</c:v>
                </c:pt>
                <c:pt idx="2512">
                  <c:v>43207</c:v>
                </c:pt>
                <c:pt idx="2513">
                  <c:v>43208</c:v>
                </c:pt>
                <c:pt idx="2514">
                  <c:v>43209</c:v>
                </c:pt>
                <c:pt idx="2515">
                  <c:v>43210</c:v>
                </c:pt>
                <c:pt idx="2516">
                  <c:v>43211</c:v>
                </c:pt>
                <c:pt idx="2517">
                  <c:v>43212</c:v>
                </c:pt>
                <c:pt idx="2518">
                  <c:v>43213</c:v>
                </c:pt>
                <c:pt idx="2519">
                  <c:v>43214</c:v>
                </c:pt>
                <c:pt idx="2520">
                  <c:v>43215</c:v>
                </c:pt>
                <c:pt idx="2521">
                  <c:v>43216</c:v>
                </c:pt>
                <c:pt idx="2522">
                  <c:v>43217</c:v>
                </c:pt>
                <c:pt idx="2523">
                  <c:v>43218</c:v>
                </c:pt>
                <c:pt idx="2524">
                  <c:v>43219</c:v>
                </c:pt>
                <c:pt idx="2525">
                  <c:v>43220</c:v>
                </c:pt>
                <c:pt idx="2526">
                  <c:v>43221</c:v>
                </c:pt>
                <c:pt idx="2527">
                  <c:v>43222</c:v>
                </c:pt>
                <c:pt idx="2528">
                  <c:v>43223</c:v>
                </c:pt>
                <c:pt idx="2529">
                  <c:v>43224</c:v>
                </c:pt>
                <c:pt idx="2530">
                  <c:v>43225</c:v>
                </c:pt>
                <c:pt idx="2531">
                  <c:v>43226</c:v>
                </c:pt>
                <c:pt idx="2532">
                  <c:v>43227</c:v>
                </c:pt>
                <c:pt idx="2533">
                  <c:v>43228</c:v>
                </c:pt>
                <c:pt idx="2534">
                  <c:v>43229</c:v>
                </c:pt>
                <c:pt idx="2535">
                  <c:v>43230</c:v>
                </c:pt>
                <c:pt idx="2536">
                  <c:v>43231</c:v>
                </c:pt>
                <c:pt idx="2537">
                  <c:v>43232</c:v>
                </c:pt>
                <c:pt idx="2538">
                  <c:v>43233</c:v>
                </c:pt>
                <c:pt idx="2539">
                  <c:v>43234</c:v>
                </c:pt>
                <c:pt idx="2540">
                  <c:v>43235</c:v>
                </c:pt>
                <c:pt idx="2541">
                  <c:v>43236</c:v>
                </c:pt>
                <c:pt idx="2542">
                  <c:v>43237</c:v>
                </c:pt>
                <c:pt idx="2543">
                  <c:v>43238</c:v>
                </c:pt>
                <c:pt idx="2544">
                  <c:v>43239</c:v>
                </c:pt>
                <c:pt idx="2545">
                  <c:v>43240</c:v>
                </c:pt>
                <c:pt idx="2546">
                  <c:v>43241</c:v>
                </c:pt>
                <c:pt idx="2547">
                  <c:v>43242</c:v>
                </c:pt>
                <c:pt idx="2548">
                  <c:v>43243</c:v>
                </c:pt>
                <c:pt idx="2549">
                  <c:v>43244</c:v>
                </c:pt>
                <c:pt idx="2550">
                  <c:v>43245</c:v>
                </c:pt>
                <c:pt idx="2551">
                  <c:v>43246</c:v>
                </c:pt>
                <c:pt idx="2552">
                  <c:v>43247</c:v>
                </c:pt>
                <c:pt idx="2553">
                  <c:v>43248</c:v>
                </c:pt>
                <c:pt idx="2554">
                  <c:v>43249</c:v>
                </c:pt>
                <c:pt idx="2555">
                  <c:v>43250</c:v>
                </c:pt>
                <c:pt idx="2556">
                  <c:v>43251</c:v>
                </c:pt>
                <c:pt idx="2557">
                  <c:v>43252</c:v>
                </c:pt>
                <c:pt idx="2558">
                  <c:v>43253</c:v>
                </c:pt>
                <c:pt idx="2559">
                  <c:v>43254</c:v>
                </c:pt>
                <c:pt idx="2560">
                  <c:v>43255</c:v>
                </c:pt>
                <c:pt idx="2561">
                  <c:v>43256</c:v>
                </c:pt>
                <c:pt idx="2562">
                  <c:v>43257</c:v>
                </c:pt>
                <c:pt idx="2563">
                  <c:v>43258</c:v>
                </c:pt>
                <c:pt idx="2564">
                  <c:v>43259</c:v>
                </c:pt>
                <c:pt idx="2565">
                  <c:v>43260</c:v>
                </c:pt>
                <c:pt idx="2566">
                  <c:v>43261</c:v>
                </c:pt>
                <c:pt idx="2567">
                  <c:v>43262</c:v>
                </c:pt>
                <c:pt idx="2568">
                  <c:v>43263</c:v>
                </c:pt>
                <c:pt idx="2569">
                  <c:v>43264</c:v>
                </c:pt>
                <c:pt idx="2570">
                  <c:v>43265</c:v>
                </c:pt>
                <c:pt idx="2571">
                  <c:v>43266</c:v>
                </c:pt>
                <c:pt idx="2572">
                  <c:v>43267</c:v>
                </c:pt>
                <c:pt idx="2573">
                  <c:v>43268</c:v>
                </c:pt>
                <c:pt idx="2574">
                  <c:v>43269</c:v>
                </c:pt>
                <c:pt idx="2575">
                  <c:v>43270</c:v>
                </c:pt>
                <c:pt idx="2576">
                  <c:v>43271</c:v>
                </c:pt>
                <c:pt idx="2577">
                  <c:v>43272</c:v>
                </c:pt>
                <c:pt idx="2578">
                  <c:v>43273</c:v>
                </c:pt>
                <c:pt idx="2579">
                  <c:v>43274</c:v>
                </c:pt>
                <c:pt idx="2580">
                  <c:v>43275</c:v>
                </c:pt>
                <c:pt idx="2581">
                  <c:v>43276</c:v>
                </c:pt>
                <c:pt idx="2582">
                  <c:v>43277</c:v>
                </c:pt>
                <c:pt idx="2583">
                  <c:v>43278</c:v>
                </c:pt>
                <c:pt idx="2584">
                  <c:v>43279</c:v>
                </c:pt>
                <c:pt idx="2585">
                  <c:v>43280</c:v>
                </c:pt>
                <c:pt idx="2586">
                  <c:v>43281</c:v>
                </c:pt>
                <c:pt idx="2587">
                  <c:v>43282</c:v>
                </c:pt>
                <c:pt idx="2588">
                  <c:v>43283</c:v>
                </c:pt>
                <c:pt idx="2589">
                  <c:v>43284</c:v>
                </c:pt>
                <c:pt idx="2590">
                  <c:v>43285</c:v>
                </c:pt>
                <c:pt idx="2591">
                  <c:v>43286</c:v>
                </c:pt>
                <c:pt idx="2592">
                  <c:v>43287</c:v>
                </c:pt>
                <c:pt idx="2593">
                  <c:v>43288</c:v>
                </c:pt>
                <c:pt idx="2594">
                  <c:v>43289</c:v>
                </c:pt>
                <c:pt idx="2595">
                  <c:v>43290</c:v>
                </c:pt>
                <c:pt idx="2596">
                  <c:v>43291</c:v>
                </c:pt>
                <c:pt idx="2597">
                  <c:v>43292</c:v>
                </c:pt>
                <c:pt idx="2598">
                  <c:v>43293</c:v>
                </c:pt>
                <c:pt idx="2599">
                  <c:v>43294</c:v>
                </c:pt>
                <c:pt idx="2600">
                  <c:v>43295</c:v>
                </c:pt>
                <c:pt idx="2601">
                  <c:v>43296</c:v>
                </c:pt>
                <c:pt idx="2602">
                  <c:v>43297</c:v>
                </c:pt>
                <c:pt idx="2603">
                  <c:v>43298</c:v>
                </c:pt>
                <c:pt idx="2604">
                  <c:v>43299</c:v>
                </c:pt>
                <c:pt idx="2605">
                  <c:v>43300</c:v>
                </c:pt>
                <c:pt idx="2606">
                  <c:v>43301</c:v>
                </c:pt>
                <c:pt idx="2607">
                  <c:v>43302</c:v>
                </c:pt>
                <c:pt idx="2608">
                  <c:v>43303</c:v>
                </c:pt>
                <c:pt idx="2609">
                  <c:v>43304</c:v>
                </c:pt>
                <c:pt idx="2610">
                  <c:v>43305</c:v>
                </c:pt>
                <c:pt idx="2611">
                  <c:v>43306</c:v>
                </c:pt>
                <c:pt idx="2612">
                  <c:v>43307</c:v>
                </c:pt>
                <c:pt idx="2613">
                  <c:v>43308</c:v>
                </c:pt>
                <c:pt idx="2614">
                  <c:v>43309</c:v>
                </c:pt>
                <c:pt idx="2615">
                  <c:v>43310</c:v>
                </c:pt>
                <c:pt idx="2616">
                  <c:v>43311</c:v>
                </c:pt>
                <c:pt idx="2617">
                  <c:v>43312</c:v>
                </c:pt>
                <c:pt idx="2618">
                  <c:v>43313</c:v>
                </c:pt>
                <c:pt idx="2619">
                  <c:v>43314</c:v>
                </c:pt>
                <c:pt idx="2620">
                  <c:v>43315</c:v>
                </c:pt>
                <c:pt idx="2621">
                  <c:v>43316</c:v>
                </c:pt>
                <c:pt idx="2622">
                  <c:v>43317</c:v>
                </c:pt>
                <c:pt idx="2623">
                  <c:v>43318</c:v>
                </c:pt>
                <c:pt idx="2624">
                  <c:v>43319</c:v>
                </c:pt>
                <c:pt idx="2625">
                  <c:v>43320</c:v>
                </c:pt>
                <c:pt idx="2626">
                  <c:v>43321</c:v>
                </c:pt>
                <c:pt idx="2627">
                  <c:v>43322</c:v>
                </c:pt>
                <c:pt idx="2628">
                  <c:v>43323</c:v>
                </c:pt>
                <c:pt idx="2629">
                  <c:v>43324</c:v>
                </c:pt>
                <c:pt idx="2630">
                  <c:v>43325</c:v>
                </c:pt>
                <c:pt idx="2631">
                  <c:v>43326</c:v>
                </c:pt>
                <c:pt idx="2632">
                  <c:v>43327</c:v>
                </c:pt>
                <c:pt idx="2633">
                  <c:v>43328</c:v>
                </c:pt>
                <c:pt idx="2634">
                  <c:v>43329</c:v>
                </c:pt>
                <c:pt idx="2635">
                  <c:v>43330</c:v>
                </c:pt>
                <c:pt idx="2636">
                  <c:v>43331</c:v>
                </c:pt>
                <c:pt idx="2637">
                  <c:v>43332</c:v>
                </c:pt>
                <c:pt idx="2638">
                  <c:v>43333</c:v>
                </c:pt>
                <c:pt idx="2639">
                  <c:v>43334</c:v>
                </c:pt>
                <c:pt idx="2640">
                  <c:v>43335</c:v>
                </c:pt>
                <c:pt idx="2641">
                  <c:v>43336</c:v>
                </c:pt>
                <c:pt idx="2642">
                  <c:v>43337</c:v>
                </c:pt>
                <c:pt idx="2643">
                  <c:v>43338</c:v>
                </c:pt>
                <c:pt idx="2644">
                  <c:v>43339</c:v>
                </c:pt>
                <c:pt idx="2645">
                  <c:v>43340</c:v>
                </c:pt>
                <c:pt idx="2646">
                  <c:v>43341</c:v>
                </c:pt>
                <c:pt idx="2647">
                  <c:v>43342</c:v>
                </c:pt>
                <c:pt idx="2648">
                  <c:v>43343</c:v>
                </c:pt>
                <c:pt idx="2649">
                  <c:v>43344</c:v>
                </c:pt>
                <c:pt idx="2650">
                  <c:v>43345</c:v>
                </c:pt>
                <c:pt idx="2651">
                  <c:v>43346</c:v>
                </c:pt>
                <c:pt idx="2652">
                  <c:v>43347</c:v>
                </c:pt>
                <c:pt idx="2653">
                  <c:v>43348</c:v>
                </c:pt>
                <c:pt idx="2654">
                  <c:v>43349</c:v>
                </c:pt>
                <c:pt idx="2655">
                  <c:v>43350</c:v>
                </c:pt>
                <c:pt idx="2656">
                  <c:v>43351</c:v>
                </c:pt>
                <c:pt idx="2657">
                  <c:v>43352</c:v>
                </c:pt>
                <c:pt idx="2658">
                  <c:v>43353</c:v>
                </c:pt>
                <c:pt idx="2659">
                  <c:v>43354</c:v>
                </c:pt>
                <c:pt idx="2660">
                  <c:v>43355</c:v>
                </c:pt>
                <c:pt idx="2661">
                  <c:v>43356</c:v>
                </c:pt>
                <c:pt idx="2662">
                  <c:v>43357</c:v>
                </c:pt>
                <c:pt idx="2663">
                  <c:v>43358</c:v>
                </c:pt>
                <c:pt idx="2664">
                  <c:v>43359</c:v>
                </c:pt>
                <c:pt idx="2665">
                  <c:v>43360</c:v>
                </c:pt>
                <c:pt idx="2666">
                  <c:v>43361</c:v>
                </c:pt>
                <c:pt idx="2667">
                  <c:v>43362</c:v>
                </c:pt>
                <c:pt idx="2668">
                  <c:v>43363</c:v>
                </c:pt>
                <c:pt idx="2669">
                  <c:v>43364</c:v>
                </c:pt>
                <c:pt idx="2670">
                  <c:v>43365</c:v>
                </c:pt>
                <c:pt idx="2671">
                  <c:v>43366</c:v>
                </c:pt>
                <c:pt idx="2672">
                  <c:v>43367</c:v>
                </c:pt>
                <c:pt idx="2673">
                  <c:v>43368</c:v>
                </c:pt>
                <c:pt idx="2674">
                  <c:v>43369</c:v>
                </c:pt>
                <c:pt idx="2675">
                  <c:v>43370</c:v>
                </c:pt>
                <c:pt idx="2676">
                  <c:v>43371</c:v>
                </c:pt>
                <c:pt idx="2677">
                  <c:v>43372</c:v>
                </c:pt>
                <c:pt idx="2678">
                  <c:v>43373</c:v>
                </c:pt>
                <c:pt idx="2679">
                  <c:v>43374</c:v>
                </c:pt>
                <c:pt idx="2680">
                  <c:v>43375</c:v>
                </c:pt>
                <c:pt idx="2681">
                  <c:v>43376</c:v>
                </c:pt>
                <c:pt idx="2682">
                  <c:v>43377</c:v>
                </c:pt>
                <c:pt idx="2683">
                  <c:v>43378</c:v>
                </c:pt>
                <c:pt idx="2684">
                  <c:v>43379</c:v>
                </c:pt>
                <c:pt idx="2685">
                  <c:v>43380</c:v>
                </c:pt>
                <c:pt idx="2686">
                  <c:v>43381</c:v>
                </c:pt>
                <c:pt idx="2687">
                  <c:v>43382</c:v>
                </c:pt>
                <c:pt idx="2688">
                  <c:v>43383</c:v>
                </c:pt>
                <c:pt idx="2689">
                  <c:v>43384</c:v>
                </c:pt>
                <c:pt idx="2690">
                  <c:v>43385</c:v>
                </c:pt>
                <c:pt idx="2691">
                  <c:v>43386</c:v>
                </c:pt>
                <c:pt idx="2692">
                  <c:v>43387</c:v>
                </c:pt>
                <c:pt idx="2693">
                  <c:v>43388</c:v>
                </c:pt>
                <c:pt idx="2694">
                  <c:v>43389</c:v>
                </c:pt>
                <c:pt idx="2695">
                  <c:v>43390</c:v>
                </c:pt>
                <c:pt idx="2696">
                  <c:v>43391</c:v>
                </c:pt>
                <c:pt idx="2697">
                  <c:v>43392</c:v>
                </c:pt>
                <c:pt idx="2698">
                  <c:v>43393</c:v>
                </c:pt>
                <c:pt idx="2699">
                  <c:v>43394</c:v>
                </c:pt>
                <c:pt idx="2700">
                  <c:v>43395</c:v>
                </c:pt>
                <c:pt idx="2701">
                  <c:v>43396</c:v>
                </c:pt>
                <c:pt idx="2702">
                  <c:v>43397</c:v>
                </c:pt>
                <c:pt idx="2703">
                  <c:v>43398</c:v>
                </c:pt>
                <c:pt idx="2704">
                  <c:v>43399</c:v>
                </c:pt>
                <c:pt idx="2705">
                  <c:v>43400</c:v>
                </c:pt>
                <c:pt idx="2706">
                  <c:v>43401</c:v>
                </c:pt>
                <c:pt idx="2707">
                  <c:v>43402</c:v>
                </c:pt>
                <c:pt idx="2708">
                  <c:v>43403</c:v>
                </c:pt>
                <c:pt idx="2709">
                  <c:v>43404</c:v>
                </c:pt>
                <c:pt idx="2710">
                  <c:v>43405</c:v>
                </c:pt>
                <c:pt idx="2711">
                  <c:v>43406</c:v>
                </c:pt>
                <c:pt idx="2712">
                  <c:v>43407</c:v>
                </c:pt>
                <c:pt idx="2713">
                  <c:v>43408</c:v>
                </c:pt>
                <c:pt idx="2714">
                  <c:v>43409</c:v>
                </c:pt>
                <c:pt idx="2715">
                  <c:v>43410</c:v>
                </c:pt>
                <c:pt idx="2716">
                  <c:v>43411</c:v>
                </c:pt>
                <c:pt idx="2717">
                  <c:v>43412</c:v>
                </c:pt>
                <c:pt idx="2718">
                  <c:v>43413</c:v>
                </c:pt>
                <c:pt idx="2719">
                  <c:v>43414</c:v>
                </c:pt>
                <c:pt idx="2720">
                  <c:v>43415</c:v>
                </c:pt>
                <c:pt idx="2721">
                  <c:v>43416</c:v>
                </c:pt>
                <c:pt idx="2722">
                  <c:v>43417</c:v>
                </c:pt>
                <c:pt idx="2723">
                  <c:v>43418</c:v>
                </c:pt>
                <c:pt idx="2724">
                  <c:v>43419</c:v>
                </c:pt>
                <c:pt idx="2725">
                  <c:v>43420</c:v>
                </c:pt>
                <c:pt idx="2726">
                  <c:v>43421</c:v>
                </c:pt>
                <c:pt idx="2727">
                  <c:v>43422</c:v>
                </c:pt>
                <c:pt idx="2728">
                  <c:v>43423</c:v>
                </c:pt>
                <c:pt idx="2729">
                  <c:v>43424</c:v>
                </c:pt>
                <c:pt idx="2730">
                  <c:v>43425</c:v>
                </c:pt>
                <c:pt idx="2731">
                  <c:v>43426</c:v>
                </c:pt>
                <c:pt idx="2732">
                  <c:v>43427</c:v>
                </c:pt>
                <c:pt idx="2733">
                  <c:v>43428</c:v>
                </c:pt>
                <c:pt idx="2734">
                  <c:v>43429</c:v>
                </c:pt>
                <c:pt idx="2735">
                  <c:v>43430</c:v>
                </c:pt>
                <c:pt idx="2736">
                  <c:v>43431</c:v>
                </c:pt>
                <c:pt idx="2737">
                  <c:v>43432</c:v>
                </c:pt>
                <c:pt idx="2738">
                  <c:v>43433</c:v>
                </c:pt>
                <c:pt idx="2739">
                  <c:v>43434</c:v>
                </c:pt>
                <c:pt idx="2740">
                  <c:v>43435</c:v>
                </c:pt>
                <c:pt idx="2741">
                  <c:v>43436</c:v>
                </c:pt>
                <c:pt idx="2742">
                  <c:v>43437</c:v>
                </c:pt>
                <c:pt idx="2743">
                  <c:v>43438</c:v>
                </c:pt>
                <c:pt idx="2744">
                  <c:v>43439</c:v>
                </c:pt>
                <c:pt idx="2745">
                  <c:v>43440</c:v>
                </c:pt>
                <c:pt idx="2746">
                  <c:v>43441</c:v>
                </c:pt>
                <c:pt idx="2747">
                  <c:v>43442</c:v>
                </c:pt>
                <c:pt idx="2748">
                  <c:v>43443</c:v>
                </c:pt>
                <c:pt idx="2749">
                  <c:v>43444</c:v>
                </c:pt>
                <c:pt idx="2750">
                  <c:v>43445</c:v>
                </c:pt>
                <c:pt idx="2751">
                  <c:v>43446</c:v>
                </c:pt>
                <c:pt idx="2752">
                  <c:v>43447</c:v>
                </c:pt>
                <c:pt idx="2753">
                  <c:v>43448</c:v>
                </c:pt>
                <c:pt idx="2754">
                  <c:v>43449</c:v>
                </c:pt>
                <c:pt idx="2755">
                  <c:v>43450</c:v>
                </c:pt>
                <c:pt idx="2756">
                  <c:v>43451</c:v>
                </c:pt>
                <c:pt idx="2757">
                  <c:v>43452</c:v>
                </c:pt>
                <c:pt idx="2758">
                  <c:v>43453</c:v>
                </c:pt>
                <c:pt idx="2759">
                  <c:v>43454</c:v>
                </c:pt>
                <c:pt idx="2760">
                  <c:v>43455</c:v>
                </c:pt>
                <c:pt idx="2761">
                  <c:v>43456</c:v>
                </c:pt>
                <c:pt idx="2762">
                  <c:v>43457</c:v>
                </c:pt>
                <c:pt idx="2763">
                  <c:v>43458</c:v>
                </c:pt>
                <c:pt idx="2764">
                  <c:v>43459</c:v>
                </c:pt>
                <c:pt idx="2765">
                  <c:v>43460</c:v>
                </c:pt>
                <c:pt idx="2766">
                  <c:v>43461</c:v>
                </c:pt>
                <c:pt idx="2767">
                  <c:v>43462</c:v>
                </c:pt>
                <c:pt idx="2768">
                  <c:v>43463</c:v>
                </c:pt>
                <c:pt idx="2769">
                  <c:v>43464</c:v>
                </c:pt>
                <c:pt idx="2770">
                  <c:v>43465</c:v>
                </c:pt>
              </c:numCache>
            </c:numRef>
          </c:cat>
          <c:val>
            <c:numRef>
              <c:f>data!$L$14:$L$2784</c:f>
              <c:numCache>
                <c:formatCode>General</c:formatCode>
                <c:ptCount val="2771"/>
                <c:pt idx="0">
                  <c:v>100</c:v>
                </c:pt>
                <c:pt idx="1">
                  <c:v>99.198944491565356</c:v>
                </c:pt>
                <c:pt idx="2">
                  <c:v>98.360192253322026</c:v>
                </c:pt>
                <c:pt idx="3">
                  <c:v>98.360192253322026</c:v>
                </c:pt>
                <c:pt idx="4">
                  <c:v>98.360192253322026</c:v>
                </c:pt>
                <c:pt idx="5">
                  <c:v>99.019885024974087</c:v>
                </c:pt>
                <c:pt idx="6">
                  <c:v>100.43351239279993</c:v>
                </c:pt>
                <c:pt idx="7">
                  <c:v>99.707850343982656</c:v>
                </c:pt>
                <c:pt idx="8">
                  <c:v>98.963339930261043</c:v>
                </c:pt>
                <c:pt idx="9">
                  <c:v>98.181132786730757</c:v>
                </c:pt>
                <c:pt idx="10">
                  <c:v>98.181132786730757</c:v>
                </c:pt>
                <c:pt idx="11">
                  <c:v>98.181132786730757</c:v>
                </c:pt>
                <c:pt idx="12">
                  <c:v>96.494204127791917</c:v>
                </c:pt>
                <c:pt idx="13">
                  <c:v>97.078503439826591</c:v>
                </c:pt>
                <c:pt idx="14">
                  <c:v>97.191593629252665</c:v>
                </c:pt>
                <c:pt idx="15">
                  <c:v>94.816699651305242</c:v>
                </c:pt>
                <c:pt idx="16">
                  <c:v>94.939214023183496</c:v>
                </c:pt>
                <c:pt idx="17">
                  <c:v>94.939214023183496</c:v>
                </c:pt>
                <c:pt idx="18">
                  <c:v>94.939214023183496</c:v>
                </c:pt>
                <c:pt idx="19">
                  <c:v>93.883705588540195</c:v>
                </c:pt>
                <c:pt idx="20">
                  <c:v>94.976910752992183</c:v>
                </c:pt>
                <c:pt idx="21">
                  <c:v>94.524549995287913</c:v>
                </c:pt>
                <c:pt idx="22">
                  <c:v>93.337103006314209</c:v>
                </c:pt>
                <c:pt idx="23">
                  <c:v>92.93186316087079</c:v>
                </c:pt>
                <c:pt idx="24">
                  <c:v>92.93186316087079</c:v>
                </c:pt>
                <c:pt idx="25">
                  <c:v>92.93186316087079</c:v>
                </c:pt>
                <c:pt idx="26">
                  <c:v>92.969559890679477</c:v>
                </c:pt>
                <c:pt idx="27">
                  <c:v>93.478465743096791</c:v>
                </c:pt>
                <c:pt idx="28">
                  <c:v>93.911978135896717</c:v>
                </c:pt>
                <c:pt idx="29">
                  <c:v>94.5622467250966</c:v>
                </c:pt>
                <c:pt idx="30">
                  <c:v>93.704646121948926</c:v>
                </c:pt>
                <c:pt idx="31">
                  <c:v>93.704646121948926</c:v>
                </c:pt>
                <c:pt idx="32">
                  <c:v>93.704646121948926</c:v>
                </c:pt>
                <c:pt idx="33">
                  <c:v>92.743379511827342</c:v>
                </c:pt>
                <c:pt idx="34">
                  <c:v>93.685797757044583</c:v>
                </c:pt>
                <c:pt idx="35">
                  <c:v>94.863820563566108</c:v>
                </c:pt>
                <c:pt idx="36">
                  <c:v>95.325605503722556</c:v>
                </c:pt>
                <c:pt idx="37">
                  <c:v>95.947601545565917</c:v>
                </c:pt>
                <c:pt idx="38">
                  <c:v>95.947601545565917</c:v>
                </c:pt>
                <c:pt idx="39">
                  <c:v>95.947601545565917</c:v>
                </c:pt>
                <c:pt idx="40">
                  <c:v>92.413533126001326</c:v>
                </c:pt>
                <c:pt idx="41">
                  <c:v>92.111959287531803</c:v>
                </c:pt>
                <c:pt idx="42">
                  <c:v>92.36641221374046</c:v>
                </c:pt>
                <c:pt idx="43">
                  <c:v>93.355951371218552</c:v>
                </c:pt>
                <c:pt idx="44">
                  <c:v>92.338139666383938</c:v>
                </c:pt>
                <c:pt idx="45">
                  <c:v>92.338139666383938</c:v>
                </c:pt>
                <c:pt idx="46">
                  <c:v>92.338139666383938</c:v>
                </c:pt>
                <c:pt idx="47">
                  <c:v>92.140231834888326</c:v>
                </c:pt>
                <c:pt idx="48">
                  <c:v>93.553859202714165</c:v>
                </c:pt>
                <c:pt idx="49">
                  <c:v>94.788427103948734</c:v>
                </c:pt>
                <c:pt idx="50">
                  <c:v>93.242861181792478</c:v>
                </c:pt>
                <c:pt idx="51">
                  <c:v>96.041843370087648</c:v>
                </c:pt>
                <c:pt idx="52">
                  <c:v>96.041843370087648</c:v>
                </c:pt>
                <c:pt idx="53">
                  <c:v>96.041843370087648</c:v>
                </c:pt>
                <c:pt idx="54">
                  <c:v>96.974837432852695</c:v>
                </c:pt>
                <c:pt idx="55">
                  <c:v>98.482706625200265</c:v>
                </c:pt>
                <c:pt idx="56">
                  <c:v>98.850249740834983</c:v>
                </c:pt>
                <c:pt idx="57">
                  <c:v>98.030345867495996</c:v>
                </c:pt>
                <c:pt idx="58">
                  <c:v>97.295259636226561</c:v>
                </c:pt>
                <c:pt idx="59">
                  <c:v>97.295259636226561</c:v>
                </c:pt>
                <c:pt idx="60">
                  <c:v>97.295259636226561</c:v>
                </c:pt>
                <c:pt idx="61">
                  <c:v>98.209405334087265</c:v>
                </c:pt>
                <c:pt idx="62">
                  <c:v>95.768542078974647</c:v>
                </c:pt>
                <c:pt idx="63">
                  <c:v>95.353878051079064</c:v>
                </c:pt>
                <c:pt idx="64">
                  <c:v>93.205164451983791</c:v>
                </c:pt>
                <c:pt idx="65">
                  <c:v>91.508811610592787</c:v>
                </c:pt>
                <c:pt idx="66">
                  <c:v>91.508811610592787</c:v>
                </c:pt>
                <c:pt idx="67">
                  <c:v>91.508811610592787</c:v>
                </c:pt>
                <c:pt idx="68">
                  <c:v>90.651211007445099</c:v>
                </c:pt>
                <c:pt idx="69">
                  <c:v>90.104608425219112</c:v>
                </c:pt>
                <c:pt idx="70">
                  <c:v>90.792573744227681</c:v>
                </c:pt>
                <c:pt idx="71">
                  <c:v>89.23758363961926</c:v>
                </c:pt>
                <c:pt idx="72">
                  <c:v>89.661671849967021</c:v>
                </c:pt>
                <c:pt idx="73">
                  <c:v>89.661671849967021</c:v>
                </c:pt>
                <c:pt idx="74">
                  <c:v>89.661671849967021</c:v>
                </c:pt>
                <c:pt idx="75">
                  <c:v>88.408255583828108</c:v>
                </c:pt>
                <c:pt idx="76">
                  <c:v>88.144378475167272</c:v>
                </c:pt>
                <c:pt idx="77">
                  <c:v>88.474224860993303</c:v>
                </c:pt>
                <c:pt idx="78">
                  <c:v>89.378946376401842</c:v>
                </c:pt>
                <c:pt idx="79">
                  <c:v>87.022900763358777</c:v>
                </c:pt>
                <c:pt idx="80">
                  <c:v>87.022900763358777</c:v>
                </c:pt>
                <c:pt idx="81">
                  <c:v>87.022900763358777</c:v>
                </c:pt>
                <c:pt idx="82">
                  <c:v>87.635472622749973</c:v>
                </c:pt>
                <c:pt idx="83">
                  <c:v>87.522382433323912</c:v>
                </c:pt>
                <c:pt idx="84">
                  <c:v>87.512958250871733</c:v>
                </c:pt>
                <c:pt idx="85">
                  <c:v>87.965319008576003</c:v>
                </c:pt>
                <c:pt idx="86">
                  <c:v>87.786259541984734</c:v>
                </c:pt>
                <c:pt idx="87">
                  <c:v>87.786259541984734</c:v>
                </c:pt>
                <c:pt idx="88">
                  <c:v>87.786259541984734</c:v>
                </c:pt>
                <c:pt idx="89">
                  <c:v>87.786259541984734</c:v>
                </c:pt>
                <c:pt idx="90">
                  <c:v>88.983130713410617</c:v>
                </c:pt>
                <c:pt idx="91">
                  <c:v>90.556969182923382</c:v>
                </c:pt>
                <c:pt idx="92">
                  <c:v>90.509848270662516</c:v>
                </c:pt>
                <c:pt idx="93">
                  <c:v>90.453303175949486</c:v>
                </c:pt>
                <c:pt idx="94">
                  <c:v>90.453303175949486</c:v>
                </c:pt>
                <c:pt idx="95">
                  <c:v>90.453303175949486</c:v>
                </c:pt>
                <c:pt idx="96">
                  <c:v>89.086796720384513</c:v>
                </c:pt>
                <c:pt idx="97">
                  <c:v>88.427103948732451</c:v>
                </c:pt>
                <c:pt idx="98">
                  <c:v>88.775798699462825</c:v>
                </c:pt>
                <c:pt idx="99">
                  <c:v>89.171614362454051</c:v>
                </c:pt>
                <c:pt idx="100">
                  <c:v>88.304589576854212</c:v>
                </c:pt>
                <c:pt idx="101">
                  <c:v>88.304589576854212</c:v>
                </c:pt>
                <c:pt idx="102">
                  <c:v>88.304589576854212</c:v>
                </c:pt>
                <c:pt idx="103">
                  <c:v>87.409292243897838</c:v>
                </c:pt>
                <c:pt idx="104">
                  <c:v>88.747526152106303</c:v>
                </c:pt>
                <c:pt idx="105">
                  <c:v>87.805107906889077</c:v>
                </c:pt>
                <c:pt idx="106">
                  <c:v>88.153802657619451</c:v>
                </c:pt>
                <c:pt idx="107">
                  <c:v>88.417679766280273</c:v>
                </c:pt>
                <c:pt idx="108">
                  <c:v>88.417679766280273</c:v>
                </c:pt>
                <c:pt idx="109">
                  <c:v>88.417679766280273</c:v>
                </c:pt>
                <c:pt idx="110">
                  <c:v>87.060597493167464</c:v>
                </c:pt>
                <c:pt idx="111">
                  <c:v>86.843841296767508</c:v>
                </c:pt>
                <c:pt idx="112">
                  <c:v>85.430213928941669</c:v>
                </c:pt>
                <c:pt idx="113">
                  <c:v>83.865799641881068</c:v>
                </c:pt>
                <c:pt idx="114">
                  <c:v>81.792479502403168</c:v>
                </c:pt>
                <c:pt idx="115">
                  <c:v>81.792479502403168</c:v>
                </c:pt>
                <c:pt idx="116">
                  <c:v>81.792479502403168</c:v>
                </c:pt>
                <c:pt idx="117">
                  <c:v>82.753746112524738</c:v>
                </c:pt>
                <c:pt idx="118">
                  <c:v>82.687776835359529</c:v>
                </c:pt>
                <c:pt idx="119">
                  <c:v>83.130713410611634</c:v>
                </c:pt>
                <c:pt idx="120">
                  <c:v>82.38620299689002</c:v>
                </c:pt>
                <c:pt idx="121">
                  <c:v>83.177834322872485</c:v>
                </c:pt>
                <c:pt idx="122">
                  <c:v>83.177834322872485</c:v>
                </c:pt>
                <c:pt idx="123">
                  <c:v>83.177834322872485</c:v>
                </c:pt>
                <c:pt idx="124">
                  <c:v>79.917067194420881</c:v>
                </c:pt>
                <c:pt idx="125">
                  <c:v>80.388276317029494</c:v>
                </c:pt>
                <c:pt idx="126">
                  <c:v>80.360003769672986</c:v>
                </c:pt>
                <c:pt idx="127">
                  <c:v>81.792479502403168</c:v>
                </c:pt>
                <c:pt idx="128">
                  <c:v>82.037508246159646</c:v>
                </c:pt>
                <c:pt idx="129">
                  <c:v>82.037508246159646</c:v>
                </c:pt>
                <c:pt idx="130">
                  <c:v>82.037508246159646</c:v>
                </c:pt>
                <c:pt idx="131">
                  <c:v>82.38620299689002</c:v>
                </c:pt>
                <c:pt idx="132">
                  <c:v>82.348506267081333</c:v>
                </c:pt>
                <c:pt idx="133">
                  <c:v>83.017623221185559</c:v>
                </c:pt>
                <c:pt idx="134">
                  <c:v>82.094053340872676</c:v>
                </c:pt>
                <c:pt idx="135">
                  <c:v>81.82075204975969</c:v>
                </c:pt>
                <c:pt idx="136">
                  <c:v>81.82075204975969</c:v>
                </c:pt>
                <c:pt idx="137">
                  <c:v>81.82075204975969</c:v>
                </c:pt>
                <c:pt idx="138">
                  <c:v>83.272076147394216</c:v>
                </c:pt>
                <c:pt idx="139">
                  <c:v>81.321270379794555</c:v>
                </c:pt>
                <c:pt idx="140">
                  <c:v>81.849024597116198</c:v>
                </c:pt>
                <c:pt idx="141">
                  <c:v>79.964188106681746</c:v>
                </c:pt>
                <c:pt idx="142">
                  <c:v>79.53067571388182</c:v>
                </c:pt>
                <c:pt idx="143">
                  <c:v>79.53067571388182</c:v>
                </c:pt>
                <c:pt idx="144">
                  <c:v>79.53067571388182</c:v>
                </c:pt>
                <c:pt idx="145">
                  <c:v>81.358967109603242</c:v>
                </c:pt>
                <c:pt idx="146">
                  <c:v>82.725473565168215</c:v>
                </c:pt>
                <c:pt idx="147">
                  <c:v>82.753746112524738</c:v>
                </c:pt>
                <c:pt idx="148">
                  <c:v>84.205070210159263</c:v>
                </c:pt>
                <c:pt idx="149">
                  <c:v>83.73386108755065</c:v>
                </c:pt>
                <c:pt idx="150">
                  <c:v>83.73386108755065</c:v>
                </c:pt>
                <c:pt idx="151">
                  <c:v>83.73386108755065</c:v>
                </c:pt>
                <c:pt idx="152">
                  <c:v>82.423899726698707</c:v>
                </c:pt>
                <c:pt idx="153">
                  <c:v>78.842710394873251</c:v>
                </c:pt>
                <c:pt idx="154">
                  <c:v>79.285646970125342</c:v>
                </c:pt>
                <c:pt idx="155">
                  <c:v>80.03958156629912</c:v>
                </c:pt>
                <c:pt idx="156">
                  <c:v>80.294034492507777</c:v>
                </c:pt>
                <c:pt idx="157">
                  <c:v>80.294034492507777</c:v>
                </c:pt>
                <c:pt idx="158">
                  <c:v>80.294034492507777</c:v>
                </c:pt>
                <c:pt idx="159">
                  <c:v>79.822825369899164</c:v>
                </c:pt>
                <c:pt idx="160">
                  <c:v>78.880407124681938</c:v>
                </c:pt>
                <c:pt idx="161">
                  <c:v>79.483554801620954</c:v>
                </c:pt>
                <c:pt idx="162">
                  <c:v>79.606069173499193</c:v>
                </c:pt>
                <c:pt idx="163">
                  <c:v>79.738007727829611</c:v>
                </c:pt>
                <c:pt idx="164">
                  <c:v>79.738007727829611</c:v>
                </c:pt>
                <c:pt idx="165">
                  <c:v>79.738007727829611</c:v>
                </c:pt>
                <c:pt idx="166">
                  <c:v>80.802940344925076</c:v>
                </c:pt>
                <c:pt idx="167">
                  <c:v>79.813401187446985</c:v>
                </c:pt>
                <c:pt idx="168">
                  <c:v>79.059466591273207</c:v>
                </c:pt>
                <c:pt idx="169">
                  <c:v>78.559984921308072</c:v>
                </c:pt>
                <c:pt idx="170">
                  <c:v>78.607105833568937</c:v>
                </c:pt>
                <c:pt idx="171">
                  <c:v>78.607105833568937</c:v>
                </c:pt>
                <c:pt idx="172">
                  <c:v>78.607105833568937</c:v>
                </c:pt>
                <c:pt idx="173">
                  <c:v>78.211290170577698</c:v>
                </c:pt>
                <c:pt idx="174">
                  <c:v>77.608142493638681</c:v>
                </c:pt>
                <c:pt idx="175">
                  <c:v>75.101309961360855</c:v>
                </c:pt>
                <c:pt idx="176">
                  <c:v>75.478277259447736</c:v>
                </c:pt>
                <c:pt idx="177">
                  <c:v>74.903402129865228</c:v>
                </c:pt>
                <c:pt idx="178">
                  <c:v>74.903402129865228</c:v>
                </c:pt>
                <c:pt idx="179">
                  <c:v>74.903402129865228</c:v>
                </c:pt>
                <c:pt idx="180">
                  <c:v>75.629064178682498</c:v>
                </c:pt>
                <c:pt idx="181">
                  <c:v>75.035340684195646</c:v>
                </c:pt>
                <c:pt idx="182">
                  <c:v>74.517010649326167</c:v>
                </c:pt>
                <c:pt idx="183">
                  <c:v>79.285646970125342</c:v>
                </c:pt>
                <c:pt idx="184">
                  <c:v>80.652153425690315</c:v>
                </c:pt>
                <c:pt idx="185">
                  <c:v>80.652153425690315</c:v>
                </c:pt>
                <c:pt idx="186">
                  <c:v>80.652153425690315</c:v>
                </c:pt>
                <c:pt idx="187">
                  <c:v>79.361040429742715</c:v>
                </c:pt>
                <c:pt idx="188">
                  <c:v>79.285646970125342</c:v>
                </c:pt>
                <c:pt idx="189">
                  <c:v>79.229101875412312</c:v>
                </c:pt>
                <c:pt idx="190">
                  <c:v>77.626990858543024</c:v>
                </c:pt>
                <c:pt idx="191">
                  <c:v>77.890867967203846</c:v>
                </c:pt>
                <c:pt idx="192">
                  <c:v>77.890867967203846</c:v>
                </c:pt>
                <c:pt idx="193">
                  <c:v>77.890867967203846</c:v>
                </c:pt>
                <c:pt idx="194">
                  <c:v>76.382998774856276</c:v>
                </c:pt>
                <c:pt idx="195">
                  <c:v>76.16624257845632</c:v>
                </c:pt>
                <c:pt idx="196">
                  <c:v>74.47931391951748</c:v>
                </c:pt>
                <c:pt idx="197">
                  <c:v>74.724342663273958</c:v>
                </c:pt>
                <c:pt idx="198">
                  <c:v>75.515973989256437</c:v>
                </c:pt>
                <c:pt idx="199">
                  <c:v>75.515973989256437</c:v>
                </c:pt>
                <c:pt idx="200">
                  <c:v>75.515973989256437</c:v>
                </c:pt>
                <c:pt idx="201">
                  <c:v>73.706530958439359</c:v>
                </c:pt>
                <c:pt idx="202">
                  <c:v>74.281406088021868</c:v>
                </c:pt>
                <c:pt idx="203">
                  <c:v>73.310715295448119</c:v>
                </c:pt>
                <c:pt idx="204">
                  <c:v>74.083498256526241</c:v>
                </c:pt>
                <c:pt idx="205">
                  <c:v>75.063613231552168</c:v>
                </c:pt>
                <c:pt idx="206">
                  <c:v>75.063613231552168</c:v>
                </c:pt>
                <c:pt idx="207">
                  <c:v>75.063613231552168</c:v>
                </c:pt>
                <c:pt idx="208">
                  <c:v>75.063613231552168</c:v>
                </c:pt>
                <c:pt idx="209">
                  <c:v>75.063613231552168</c:v>
                </c:pt>
                <c:pt idx="210">
                  <c:v>74.271981905569689</c:v>
                </c:pt>
                <c:pt idx="211">
                  <c:v>74.469889737065316</c:v>
                </c:pt>
                <c:pt idx="212">
                  <c:v>74.271981905569689</c:v>
                </c:pt>
                <c:pt idx="213">
                  <c:v>74.271981905569689</c:v>
                </c:pt>
                <c:pt idx="214">
                  <c:v>74.271981905569689</c:v>
                </c:pt>
                <c:pt idx="215">
                  <c:v>74.271981905569689</c:v>
                </c:pt>
                <c:pt idx="216">
                  <c:v>75.610215813778154</c:v>
                </c:pt>
                <c:pt idx="217">
                  <c:v>77.334841202525681</c:v>
                </c:pt>
                <c:pt idx="218">
                  <c:v>75.515973989256437</c:v>
                </c:pt>
                <c:pt idx="219">
                  <c:v>76.128545848647633</c:v>
                </c:pt>
                <c:pt idx="220">
                  <c:v>76.128545848647633</c:v>
                </c:pt>
                <c:pt idx="221">
                  <c:v>76.128545848647633</c:v>
                </c:pt>
                <c:pt idx="222">
                  <c:v>77.702384318160398</c:v>
                </c:pt>
                <c:pt idx="223">
                  <c:v>80.576759966072942</c:v>
                </c:pt>
                <c:pt idx="224">
                  <c:v>80.454245594194703</c:v>
                </c:pt>
                <c:pt idx="225">
                  <c:v>81.321270379794555</c:v>
                </c:pt>
                <c:pt idx="226">
                  <c:v>79.53067571388182</c:v>
                </c:pt>
                <c:pt idx="227">
                  <c:v>79.53067571388182</c:v>
                </c:pt>
                <c:pt idx="228">
                  <c:v>79.53067571388182</c:v>
                </c:pt>
                <c:pt idx="229">
                  <c:v>79.935915559325224</c:v>
                </c:pt>
                <c:pt idx="230">
                  <c:v>81.849024597116198</c:v>
                </c:pt>
                <c:pt idx="231">
                  <c:v>81.971538968994437</c:v>
                </c:pt>
                <c:pt idx="232">
                  <c:v>82.207143530298751</c:v>
                </c:pt>
                <c:pt idx="233">
                  <c:v>82.310809537272647</c:v>
                </c:pt>
                <c:pt idx="234">
                  <c:v>82.310809537272647</c:v>
                </c:pt>
                <c:pt idx="235">
                  <c:v>82.310809537272647</c:v>
                </c:pt>
                <c:pt idx="236">
                  <c:v>82.678352652907364</c:v>
                </c:pt>
                <c:pt idx="237">
                  <c:v>82.56526246348129</c:v>
                </c:pt>
                <c:pt idx="238">
                  <c:v>82.395627179342199</c:v>
                </c:pt>
                <c:pt idx="239">
                  <c:v>84.12967675054189</c:v>
                </c:pt>
                <c:pt idx="240">
                  <c:v>84.487795683724443</c:v>
                </c:pt>
                <c:pt idx="241">
                  <c:v>84.487795683724443</c:v>
                </c:pt>
                <c:pt idx="242">
                  <c:v>84.487795683724443</c:v>
                </c:pt>
                <c:pt idx="243">
                  <c:v>83.319197059655082</c:v>
                </c:pt>
                <c:pt idx="244">
                  <c:v>85.090943360663459</c:v>
                </c:pt>
                <c:pt idx="245">
                  <c:v>83.658467627933277</c:v>
                </c:pt>
                <c:pt idx="246">
                  <c:v>82.95165394402035</c:v>
                </c:pt>
                <c:pt idx="247">
                  <c:v>81.368391292055421</c:v>
                </c:pt>
                <c:pt idx="248">
                  <c:v>81.368391292055421</c:v>
                </c:pt>
                <c:pt idx="249">
                  <c:v>81.368391292055421</c:v>
                </c:pt>
                <c:pt idx="250">
                  <c:v>81.99981151635096</c:v>
                </c:pt>
                <c:pt idx="251">
                  <c:v>81.896145509377064</c:v>
                </c:pt>
                <c:pt idx="252">
                  <c:v>84.299312034680995</c:v>
                </c:pt>
                <c:pt idx="253">
                  <c:v>84.148525115446233</c:v>
                </c:pt>
                <c:pt idx="254">
                  <c:v>83.62077089812459</c:v>
                </c:pt>
                <c:pt idx="255">
                  <c:v>83.62077089812459</c:v>
                </c:pt>
                <c:pt idx="256">
                  <c:v>83.62077089812459</c:v>
                </c:pt>
                <c:pt idx="257">
                  <c:v>83.206106870229007</c:v>
                </c:pt>
                <c:pt idx="258">
                  <c:v>81.538026576194511</c:v>
                </c:pt>
                <c:pt idx="259">
                  <c:v>81.933842239185751</c:v>
                </c:pt>
                <c:pt idx="260">
                  <c:v>79.794552822542641</c:v>
                </c:pt>
                <c:pt idx="261">
                  <c:v>80.190368485533881</c:v>
                </c:pt>
                <c:pt idx="262">
                  <c:v>80.190368485533881</c:v>
                </c:pt>
                <c:pt idx="263">
                  <c:v>80.190368485533881</c:v>
                </c:pt>
                <c:pt idx="264">
                  <c:v>80.294034492507777</c:v>
                </c:pt>
                <c:pt idx="265">
                  <c:v>81.99981151635096</c:v>
                </c:pt>
                <c:pt idx="266">
                  <c:v>83.366317971915933</c:v>
                </c:pt>
                <c:pt idx="267">
                  <c:v>84.01658656111583</c:v>
                </c:pt>
                <c:pt idx="268">
                  <c:v>84.921308076524355</c:v>
                </c:pt>
                <c:pt idx="269">
                  <c:v>84.921308076524355</c:v>
                </c:pt>
                <c:pt idx="270">
                  <c:v>84.921308076524355</c:v>
                </c:pt>
                <c:pt idx="271">
                  <c:v>85.449062293846012</c:v>
                </c:pt>
                <c:pt idx="272">
                  <c:v>86.994628216002255</c:v>
                </c:pt>
                <c:pt idx="273">
                  <c:v>86.749599472245777</c:v>
                </c:pt>
                <c:pt idx="274">
                  <c:v>86.268966167184999</c:v>
                </c:pt>
                <c:pt idx="275">
                  <c:v>86.523419093393642</c:v>
                </c:pt>
                <c:pt idx="276">
                  <c:v>86.523419093393642</c:v>
                </c:pt>
                <c:pt idx="277">
                  <c:v>86.523419093393642</c:v>
                </c:pt>
                <c:pt idx="278">
                  <c:v>84.940156441428712</c:v>
                </c:pt>
                <c:pt idx="279">
                  <c:v>83.017623221185559</c:v>
                </c:pt>
                <c:pt idx="280">
                  <c:v>81.896145509377064</c:v>
                </c:pt>
                <c:pt idx="281">
                  <c:v>81.980963151446616</c:v>
                </c:pt>
                <c:pt idx="282">
                  <c:v>81.792479502403168</c:v>
                </c:pt>
                <c:pt idx="283">
                  <c:v>81.792479502403168</c:v>
                </c:pt>
                <c:pt idx="284">
                  <c:v>81.792479502403168</c:v>
                </c:pt>
                <c:pt idx="285">
                  <c:v>81.66054094807275</c:v>
                </c:pt>
                <c:pt idx="286">
                  <c:v>82.452172274055229</c:v>
                </c:pt>
                <c:pt idx="287">
                  <c:v>82.791442842333424</c:v>
                </c:pt>
                <c:pt idx="288">
                  <c:v>82.753746112524738</c:v>
                </c:pt>
                <c:pt idx="289">
                  <c:v>83.762133634907173</c:v>
                </c:pt>
                <c:pt idx="290">
                  <c:v>83.762133634907173</c:v>
                </c:pt>
                <c:pt idx="291">
                  <c:v>83.762133634907173</c:v>
                </c:pt>
                <c:pt idx="292">
                  <c:v>83.639619263028933</c:v>
                </c:pt>
                <c:pt idx="293">
                  <c:v>82.942229761568186</c:v>
                </c:pt>
                <c:pt idx="294">
                  <c:v>82.640655923098677</c:v>
                </c:pt>
                <c:pt idx="295">
                  <c:v>80.642729243238151</c:v>
                </c:pt>
                <c:pt idx="296">
                  <c:v>80.322307039864299</c:v>
                </c:pt>
                <c:pt idx="297">
                  <c:v>80.322307039864299</c:v>
                </c:pt>
                <c:pt idx="298">
                  <c:v>80.322307039864299</c:v>
                </c:pt>
                <c:pt idx="299">
                  <c:v>80.548487418716419</c:v>
                </c:pt>
                <c:pt idx="300">
                  <c:v>80.397700499481672</c:v>
                </c:pt>
                <c:pt idx="301">
                  <c:v>80.58618414852512</c:v>
                </c:pt>
                <c:pt idx="302">
                  <c:v>79.427009706907924</c:v>
                </c:pt>
                <c:pt idx="303">
                  <c:v>79.427009706907924</c:v>
                </c:pt>
                <c:pt idx="304">
                  <c:v>79.427009706907924</c:v>
                </c:pt>
                <c:pt idx="305">
                  <c:v>79.427009706907924</c:v>
                </c:pt>
                <c:pt idx="306">
                  <c:v>78.456318914334176</c:v>
                </c:pt>
                <c:pt idx="307">
                  <c:v>78.80501366506455</c:v>
                </c:pt>
                <c:pt idx="308">
                  <c:v>77.626990858543024</c:v>
                </c:pt>
                <c:pt idx="309">
                  <c:v>77.410234662143054</c:v>
                </c:pt>
                <c:pt idx="310">
                  <c:v>77.410234662143054</c:v>
                </c:pt>
                <c:pt idx="311">
                  <c:v>77.410234662143054</c:v>
                </c:pt>
                <c:pt idx="312">
                  <c:v>77.410234662143054</c:v>
                </c:pt>
                <c:pt idx="313">
                  <c:v>77.410234662143054</c:v>
                </c:pt>
                <c:pt idx="314">
                  <c:v>77.287720290264815</c:v>
                </c:pt>
                <c:pt idx="315">
                  <c:v>76.741117708038828</c:v>
                </c:pt>
                <c:pt idx="316">
                  <c:v>78.013382339082085</c:v>
                </c:pt>
                <c:pt idx="317">
                  <c:v>77.118085006125725</c:v>
                </c:pt>
                <c:pt idx="318">
                  <c:v>77.118085006125725</c:v>
                </c:pt>
                <c:pt idx="319">
                  <c:v>77.118085006125725</c:v>
                </c:pt>
                <c:pt idx="320">
                  <c:v>76.392422957308455</c:v>
                </c:pt>
                <c:pt idx="321">
                  <c:v>76.910752992177933</c:v>
                </c:pt>
                <c:pt idx="322">
                  <c:v>76.458392234473664</c:v>
                </c:pt>
                <c:pt idx="323">
                  <c:v>76.006031476769394</c:v>
                </c:pt>
                <c:pt idx="324">
                  <c:v>76.684572613325798</c:v>
                </c:pt>
                <c:pt idx="325">
                  <c:v>76.684572613325798</c:v>
                </c:pt>
                <c:pt idx="326">
                  <c:v>76.684572613325798</c:v>
                </c:pt>
                <c:pt idx="327">
                  <c:v>75.817547827725946</c:v>
                </c:pt>
                <c:pt idx="328">
                  <c:v>76.505513146734515</c:v>
                </c:pt>
                <c:pt idx="329">
                  <c:v>76.89190462727359</c:v>
                </c:pt>
                <c:pt idx="330">
                  <c:v>76.910752992177933</c:v>
                </c:pt>
                <c:pt idx="331">
                  <c:v>77.956837244369055</c:v>
                </c:pt>
                <c:pt idx="332">
                  <c:v>77.956837244369055</c:v>
                </c:pt>
                <c:pt idx="333">
                  <c:v>77.956837244369055</c:v>
                </c:pt>
                <c:pt idx="334">
                  <c:v>77.561021581377815</c:v>
                </c:pt>
                <c:pt idx="335">
                  <c:v>77.900292149656011</c:v>
                </c:pt>
                <c:pt idx="336">
                  <c:v>77.815474507586472</c:v>
                </c:pt>
                <c:pt idx="337">
                  <c:v>77.174630100838755</c:v>
                </c:pt>
                <c:pt idx="338">
                  <c:v>77.193478465743098</c:v>
                </c:pt>
                <c:pt idx="339">
                  <c:v>77.193478465743098</c:v>
                </c:pt>
                <c:pt idx="340">
                  <c:v>77.193478465743098</c:v>
                </c:pt>
                <c:pt idx="341">
                  <c:v>77.193478465743098</c:v>
                </c:pt>
                <c:pt idx="342">
                  <c:v>76.364150409951932</c:v>
                </c:pt>
                <c:pt idx="343">
                  <c:v>74.893977947413063</c:v>
                </c:pt>
                <c:pt idx="344">
                  <c:v>75.515973989256437</c:v>
                </c:pt>
                <c:pt idx="345">
                  <c:v>75.082461596456511</c:v>
                </c:pt>
                <c:pt idx="346">
                  <c:v>75.082461596456511</c:v>
                </c:pt>
                <c:pt idx="347">
                  <c:v>75.082461596456511</c:v>
                </c:pt>
                <c:pt idx="348">
                  <c:v>74.69607011591745</c:v>
                </c:pt>
                <c:pt idx="349">
                  <c:v>74.601828291395719</c:v>
                </c:pt>
                <c:pt idx="350">
                  <c:v>75.176703420978228</c:v>
                </c:pt>
                <c:pt idx="351">
                  <c:v>74.893977947413063</c:v>
                </c:pt>
                <c:pt idx="352">
                  <c:v>76.006031476769394</c:v>
                </c:pt>
                <c:pt idx="353">
                  <c:v>76.006031476769394</c:v>
                </c:pt>
                <c:pt idx="354">
                  <c:v>76.006031476769394</c:v>
                </c:pt>
                <c:pt idx="355">
                  <c:v>75.534822354160781</c:v>
                </c:pt>
                <c:pt idx="356">
                  <c:v>75.252096880595602</c:v>
                </c:pt>
                <c:pt idx="357">
                  <c:v>74.441617189708793</c:v>
                </c:pt>
                <c:pt idx="358">
                  <c:v>74.20601262840448</c:v>
                </c:pt>
                <c:pt idx="359">
                  <c:v>74.611252473847898</c:v>
                </c:pt>
                <c:pt idx="360">
                  <c:v>74.611252473847898</c:v>
                </c:pt>
                <c:pt idx="361">
                  <c:v>74.611252473847898</c:v>
                </c:pt>
                <c:pt idx="362">
                  <c:v>74.648949203656585</c:v>
                </c:pt>
                <c:pt idx="363">
                  <c:v>74.611252473847898</c:v>
                </c:pt>
                <c:pt idx="364">
                  <c:v>73.781924418056732</c:v>
                </c:pt>
                <c:pt idx="365">
                  <c:v>74.385072094995763</c:v>
                </c:pt>
                <c:pt idx="366">
                  <c:v>72.999717274526432</c:v>
                </c:pt>
                <c:pt idx="367">
                  <c:v>72.999717274526432</c:v>
                </c:pt>
                <c:pt idx="368">
                  <c:v>72.999717274526432</c:v>
                </c:pt>
                <c:pt idx="369">
                  <c:v>72.999717274526432</c:v>
                </c:pt>
                <c:pt idx="370">
                  <c:v>72.999717274526432</c:v>
                </c:pt>
                <c:pt idx="371">
                  <c:v>73.310715295448119</c:v>
                </c:pt>
                <c:pt idx="372">
                  <c:v>73.386108755065493</c:v>
                </c:pt>
                <c:pt idx="373">
                  <c:v>73.065686551691641</c:v>
                </c:pt>
                <c:pt idx="374">
                  <c:v>73.065686551691641</c:v>
                </c:pt>
                <c:pt idx="375">
                  <c:v>73.065686551691641</c:v>
                </c:pt>
                <c:pt idx="376">
                  <c:v>73.254170200735089</c:v>
                </c:pt>
                <c:pt idx="377">
                  <c:v>72.594477429083028</c:v>
                </c:pt>
                <c:pt idx="378">
                  <c:v>72.519083969465655</c:v>
                </c:pt>
                <c:pt idx="379">
                  <c:v>72.537932334369998</c:v>
                </c:pt>
                <c:pt idx="380">
                  <c:v>72.160965036283102</c:v>
                </c:pt>
                <c:pt idx="381">
                  <c:v>72.160965036283102</c:v>
                </c:pt>
                <c:pt idx="382">
                  <c:v>72.160965036283102</c:v>
                </c:pt>
                <c:pt idx="383">
                  <c:v>70.935821317500711</c:v>
                </c:pt>
                <c:pt idx="384">
                  <c:v>70.803882763170293</c:v>
                </c:pt>
                <c:pt idx="385">
                  <c:v>70.84157949297898</c:v>
                </c:pt>
                <c:pt idx="386">
                  <c:v>69.427952125153141</c:v>
                </c:pt>
                <c:pt idx="387">
                  <c:v>68.730562623692393</c:v>
                </c:pt>
                <c:pt idx="388">
                  <c:v>68.730562623692393</c:v>
                </c:pt>
                <c:pt idx="389">
                  <c:v>68.730562623692393</c:v>
                </c:pt>
                <c:pt idx="390">
                  <c:v>68.485533879935915</c:v>
                </c:pt>
                <c:pt idx="391">
                  <c:v>68.240505136179436</c:v>
                </c:pt>
                <c:pt idx="392">
                  <c:v>68.240505136179436</c:v>
                </c:pt>
                <c:pt idx="393">
                  <c:v>69.069833191970602</c:v>
                </c:pt>
                <c:pt idx="394">
                  <c:v>69.145226651587976</c:v>
                </c:pt>
                <c:pt idx="395">
                  <c:v>69.145226651587976</c:v>
                </c:pt>
                <c:pt idx="396">
                  <c:v>69.145226651587976</c:v>
                </c:pt>
                <c:pt idx="397">
                  <c:v>70.370370370370367</c:v>
                </c:pt>
                <c:pt idx="398">
                  <c:v>72.019602299500519</c:v>
                </c:pt>
                <c:pt idx="399">
                  <c:v>72.745264348317789</c:v>
                </c:pt>
                <c:pt idx="400">
                  <c:v>72.160965036283102</c:v>
                </c:pt>
                <c:pt idx="401">
                  <c:v>71.152577513900667</c:v>
                </c:pt>
                <c:pt idx="402">
                  <c:v>71.152577513900667</c:v>
                </c:pt>
                <c:pt idx="403">
                  <c:v>71.152577513900667</c:v>
                </c:pt>
                <c:pt idx="404">
                  <c:v>70.728489303552919</c:v>
                </c:pt>
                <c:pt idx="405">
                  <c:v>71.22797097351804</c:v>
                </c:pt>
                <c:pt idx="406">
                  <c:v>70.577702384318158</c:v>
                </c:pt>
                <c:pt idx="407">
                  <c:v>69.182923381396662</c:v>
                </c:pt>
                <c:pt idx="408">
                  <c:v>70.163038356422575</c:v>
                </c:pt>
                <c:pt idx="409">
                  <c:v>70.163038356422575</c:v>
                </c:pt>
                <c:pt idx="410">
                  <c:v>70.163038356422575</c:v>
                </c:pt>
                <c:pt idx="411">
                  <c:v>70.172462538874754</c:v>
                </c:pt>
                <c:pt idx="412">
                  <c:v>71.180850061257189</c:v>
                </c:pt>
                <c:pt idx="413">
                  <c:v>70.426915465083411</c:v>
                </c:pt>
                <c:pt idx="414">
                  <c:v>71.95363302233531</c:v>
                </c:pt>
                <c:pt idx="415">
                  <c:v>71.407030440109324</c:v>
                </c:pt>
                <c:pt idx="416">
                  <c:v>71.407030440109324</c:v>
                </c:pt>
                <c:pt idx="417">
                  <c:v>71.407030440109324</c:v>
                </c:pt>
                <c:pt idx="418">
                  <c:v>69.182923381396662</c:v>
                </c:pt>
                <c:pt idx="419">
                  <c:v>69.352558665535767</c:v>
                </c:pt>
                <c:pt idx="420">
                  <c:v>69.60701159174441</c:v>
                </c:pt>
                <c:pt idx="421">
                  <c:v>70.313825275657337</c:v>
                </c:pt>
                <c:pt idx="422">
                  <c:v>70.106493261709545</c:v>
                </c:pt>
                <c:pt idx="423">
                  <c:v>70.106493261709545</c:v>
                </c:pt>
                <c:pt idx="424">
                  <c:v>70.106493261709545</c:v>
                </c:pt>
                <c:pt idx="425">
                  <c:v>69.786071058335693</c:v>
                </c:pt>
                <c:pt idx="426">
                  <c:v>70.200735086231276</c:v>
                </c:pt>
                <c:pt idx="427">
                  <c:v>69.503345584770514</c:v>
                </c:pt>
                <c:pt idx="428">
                  <c:v>68.636320799170676</c:v>
                </c:pt>
                <c:pt idx="429">
                  <c:v>68.089718216944675</c:v>
                </c:pt>
                <c:pt idx="430">
                  <c:v>68.089718216944675</c:v>
                </c:pt>
                <c:pt idx="431">
                  <c:v>68.089718216944675</c:v>
                </c:pt>
                <c:pt idx="432">
                  <c:v>68.937894637640184</c:v>
                </c:pt>
                <c:pt idx="433">
                  <c:v>70.229007633587784</c:v>
                </c:pt>
                <c:pt idx="434">
                  <c:v>70.587126566770337</c:v>
                </c:pt>
                <c:pt idx="435">
                  <c:v>70.33267364056168</c:v>
                </c:pt>
                <c:pt idx="436">
                  <c:v>69.15465083404014</c:v>
                </c:pt>
                <c:pt idx="437">
                  <c:v>69.15465083404014</c:v>
                </c:pt>
                <c:pt idx="438">
                  <c:v>69.15465083404014</c:v>
                </c:pt>
                <c:pt idx="439">
                  <c:v>68.749410988596736</c:v>
                </c:pt>
                <c:pt idx="440">
                  <c:v>68.334746960701153</c:v>
                </c:pt>
                <c:pt idx="441">
                  <c:v>67.976628027518615</c:v>
                </c:pt>
                <c:pt idx="442">
                  <c:v>67.599660729431719</c:v>
                </c:pt>
                <c:pt idx="443">
                  <c:v>68.240505136179436</c:v>
                </c:pt>
                <c:pt idx="444">
                  <c:v>68.240505136179436</c:v>
                </c:pt>
                <c:pt idx="445">
                  <c:v>68.240505136179436</c:v>
                </c:pt>
                <c:pt idx="446">
                  <c:v>67.797568560927346</c:v>
                </c:pt>
                <c:pt idx="447">
                  <c:v>68.636320799170676</c:v>
                </c:pt>
                <c:pt idx="448">
                  <c:v>68.928470455188005</c:v>
                </c:pt>
                <c:pt idx="449">
                  <c:v>70.163038356422575</c:v>
                </c:pt>
                <c:pt idx="450">
                  <c:v>70.530581472057293</c:v>
                </c:pt>
                <c:pt idx="451">
                  <c:v>70.530581472057293</c:v>
                </c:pt>
                <c:pt idx="452">
                  <c:v>70.530581472057293</c:v>
                </c:pt>
                <c:pt idx="453">
                  <c:v>70.530581472057293</c:v>
                </c:pt>
                <c:pt idx="454">
                  <c:v>70.964093864857219</c:v>
                </c:pt>
                <c:pt idx="455">
                  <c:v>70.587126566770337</c:v>
                </c:pt>
                <c:pt idx="456">
                  <c:v>70.398642917726889</c:v>
                </c:pt>
                <c:pt idx="457">
                  <c:v>69.691829233813962</c:v>
                </c:pt>
                <c:pt idx="458">
                  <c:v>69.691829233813962</c:v>
                </c:pt>
                <c:pt idx="459">
                  <c:v>69.691829233813962</c:v>
                </c:pt>
                <c:pt idx="460">
                  <c:v>70.851003675431159</c:v>
                </c:pt>
                <c:pt idx="461">
                  <c:v>72.651022523796058</c:v>
                </c:pt>
                <c:pt idx="462">
                  <c:v>72.669870888700402</c:v>
                </c:pt>
                <c:pt idx="463">
                  <c:v>73.979832249552345</c:v>
                </c:pt>
                <c:pt idx="464">
                  <c:v>74.93167467722175</c:v>
                </c:pt>
                <c:pt idx="465">
                  <c:v>74.93167467722175</c:v>
                </c:pt>
                <c:pt idx="466">
                  <c:v>74.93167467722175</c:v>
                </c:pt>
                <c:pt idx="467">
                  <c:v>76.590330788804067</c:v>
                </c:pt>
                <c:pt idx="468">
                  <c:v>77.542173216473472</c:v>
                </c:pt>
                <c:pt idx="469">
                  <c:v>78.192441805673354</c:v>
                </c:pt>
                <c:pt idx="470">
                  <c:v>78.475167279238519</c:v>
                </c:pt>
                <c:pt idx="471">
                  <c:v>82.05635661106399</c:v>
                </c:pt>
                <c:pt idx="472">
                  <c:v>82.05635661106399</c:v>
                </c:pt>
                <c:pt idx="473">
                  <c:v>82.05635661106399</c:v>
                </c:pt>
                <c:pt idx="474">
                  <c:v>81.49090566393366</c:v>
                </c:pt>
                <c:pt idx="475">
                  <c:v>81.142210913203286</c:v>
                </c:pt>
                <c:pt idx="476">
                  <c:v>80.049005748751298</c:v>
                </c:pt>
                <c:pt idx="477">
                  <c:v>78.993497314107998</c:v>
                </c:pt>
                <c:pt idx="478">
                  <c:v>78.908679672038446</c:v>
                </c:pt>
                <c:pt idx="479">
                  <c:v>78.908679672038446</c:v>
                </c:pt>
                <c:pt idx="480">
                  <c:v>78.908679672038446</c:v>
                </c:pt>
                <c:pt idx="481">
                  <c:v>77.598718311186502</c:v>
                </c:pt>
                <c:pt idx="482">
                  <c:v>77.975685609273398</c:v>
                </c:pt>
                <c:pt idx="483">
                  <c:v>77.22175101309962</c:v>
                </c:pt>
                <c:pt idx="484">
                  <c:v>77.947413061916876</c:v>
                </c:pt>
                <c:pt idx="485">
                  <c:v>78.927528036942789</c:v>
                </c:pt>
                <c:pt idx="486">
                  <c:v>78.927528036942789</c:v>
                </c:pt>
                <c:pt idx="487">
                  <c:v>78.927528036942789</c:v>
                </c:pt>
                <c:pt idx="488">
                  <c:v>77.96626142682122</c:v>
                </c:pt>
                <c:pt idx="489">
                  <c:v>79.304495335029685</c:v>
                </c:pt>
                <c:pt idx="490">
                  <c:v>78.013382339082085</c:v>
                </c:pt>
                <c:pt idx="491">
                  <c:v>78.69192347563849</c:v>
                </c:pt>
                <c:pt idx="492">
                  <c:v>78.682499293186311</c:v>
                </c:pt>
                <c:pt idx="493">
                  <c:v>78.682499293186311</c:v>
                </c:pt>
                <c:pt idx="494">
                  <c:v>78.682499293186311</c:v>
                </c:pt>
                <c:pt idx="495">
                  <c:v>77.136933371030068</c:v>
                </c:pt>
                <c:pt idx="496">
                  <c:v>76.910752992177933</c:v>
                </c:pt>
                <c:pt idx="497">
                  <c:v>75.073037414004332</c:v>
                </c:pt>
                <c:pt idx="498">
                  <c:v>75.101309961360855</c:v>
                </c:pt>
                <c:pt idx="499">
                  <c:v>74.451041372160958</c:v>
                </c:pt>
                <c:pt idx="500">
                  <c:v>74.451041372160958</c:v>
                </c:pt>
                <c:pt idx="501">
                  <c:v>74.451041372160958</c:v>
                </c:pt>
                <c:pt idx="502">
                  <c:v>73.499198944491567</c:v>
                </c:pt>
                <c:pt idx="503">
                  <c:v>72.773536895674297</c:v>
                </c:pt>
                <c:pt idx="504">
                  <c:v>72.839506172839506</c:v>
                </c:pt>
                <c:pt idx="505">
                  <c:v>74.309678635378376</c:v>
                </c:pt>
                <c:pt idx="506">
                  <c:v>74.498162284421824</c:v>
                </c:pt>
                <c:pt idx="507">
                  <c:v>74.498162284421824</c:v>
                </c:pt>
                <c:pt idx="508">
                  <c:v>74.498162284421824</c:v>
                </c:pt>
                <c:pt idx="509">
                  <c:v>72.839506172839506</c:v>
                </c:pt>
                <c:pt idx="510">
                  <c:v>72.123268306474415</c:v>
                </c:pt>
                <c:pt idx="511">
                  <c:v>71.878239562717937</c:v>
                </c:pt>
                <c:pt idx="512">
                  <c:v>71.972481387239654</c:v>
                </c:pt>
                <c:pt idx="513">
                  <c:v>71.595514089152772</c:v>
                </c:pt>
                <c:pt idx="514">
                  <c:v>71.595514089152772</c:v>
                </c:pt>
                <c:pt idx="515">
                  <c:v>71.595514089152772</c:v>
                </c:pt>
                <c:pt idx="516">
                  <c:v>70.615399114126845</c:v>
                </c:pt>
                <c:pt idx="517">
                  <c:v>71.030063142022428</c:v>
                </c:pt>
                <c:pt idx="518">
                  <c:v>70.954669682405054</c:v>
                </c:pt>
                <c:pt idx="519">
                  <c:v>71.934784657430967</c:v>
                </c:pt>
                <c:pt idx="520">
                  <c:v>73.009141456978611</c:v>
                </c:pt>
                <c:pt idx="521">
                  <c:v>73.009141456978611</c:v>
                </c:pt>
                <c:pt idx="522">
                  <c:v>73.009141456978611</c:v>
                </c:pt>
                <c:pt idx="523">
                  <c:v>71.011214777118084</c:v>
                </c:pt>
                <c:pt idx="524">
                  <c:v>71.124304966544159</c:v>
                </c:pt>
                <c:pt idx="525">
                  <c:v>71.642635001413623</c:v>
                </c:pt>
                <c:pt idx="526">
                  <c:v>71.520120629535384</c:v>
                </c:pt>
                <c:pt idx="527">
                  <c:v>71.199698426161532</c:v>
                </c:pt>
                <c:pt idx="528">
                  <c:v>71.199698426161532</c:v>
                </c:pt>
                <c:pt idx="529">
                  <c:v>71.199698426161532</c:v>
                </c:pt>
                <c:pt idx="530">
                  <c:v>72.716991800961267</c:v>
                </c:pt>
                <c:pt idx="531">
                  <c:v>73.273018565639433</c:v>
                </c:pt>
                <c:pt idx="532">
                  <c:v>74.09292243897842</c:v>
                </c:pt>
                <c:pt idx="533">
                  <c:v>72.820657807935163</c:v>
                </c:pt>
                <c:pt idx="534">
                  <c:v>72.424842144943923</c:v>
                </c:pt>
                <c:pt idx="535">
                  <c:v>72.424842144943923</c:v>
                </c:pt>
                <c:pt idx="536">
                  <c:v>72.424842144943923</c:v>
                </c:pt>
                <c:pt idx="537">
                  <c:v>72.669870888700402</c:v>
                </c:pt>
                <c:pt idx="538">
                  <c:v>73.593440769013284</c:v>
                </c:pt>
                <c:pt idx="539">
                  <c:v>72.669870888700402</c:v>
                </c:pt>
                <c:pt idx="540">
                  <c:v>72.198661766091789</c:v>
                </c:pt>
                <c:pt idx="541">
                  <c:v>72.707567618509088</c:v>
                </c:pt>
                <c:pt idx="542">
                  <c:v>72.707567618509088</c:v>
                </c:pt>
                <c:pt idx="543">
                  <c:v>72.707567618509088</c:v>
                </c:pt>
                <c:pt idx="544">
                  <c:v>74.498162284421824</c:v>
                </c:pt>
                <c:pt idx="545">
                  <c:v>75.497125624352094</c:v>
                </c:pt>
                <c:pt idx="546">
                  <c:v>75.101309961360855</c:v>
                </c:pt>
                <c:pt idx="547">
                  <c:v>77.108660823673546</c:v>
                </c:pt>
                <c:pt idx="548">
                  <c:v>78.35265290736028</c:v>
                </c:pt>
                <c:pt idx="549">
                  <c:v>78.35265290736028</c:v>
                </c:pt>
                <c:pt idx="550">
                  <c:v>78.35265290736028</c:v>
                </c:pt>
                <c:pt idx="551">
                  <c:v>79.02176986146452</c:v>
                </c:pt>
                <c:pt idx="552">
                  <c:v>79.172556780699281</c:v>
                </c:pt>
                <c:pt idx="553">
                  <c:v>78.955800584299311</c:v>
                </c:pt>
                <c:pt idx="554">
                  <c:v>79.511827348977477</c:v>
                </c:pt>
                <c:pt idx="555">
                  <c:v>78.324380360003772</c:v>
                </c:pt>
                <c:pt idx="556">
                  <c:v>78.324380360003772</c:v>
                </c:pt>
                <c:pt idx="557">
                  <c:v>78.324380360003772</c:v>
                </c:pt>
                <c:pt idx="558">
                  <c:v>79.210253510507968</c:v>
                </c:pt>
                <c:pt idx="559">
                  <c:v>80.31288285741212</c:v>
                </c:pt>
                <c:pt idx="560">
                  <c:v>80.463669776646881</c:v>
                </c:pt>
                <c:pt idx="561">
                  <c:v>79.964188106681746</c:v>
                </c:pt>
                <c:pt idx="562">
                  <c:v>80.378852134577329</c:v>
                </c:pt>
                <c:pt idx="563">
                  <c:v>80.378852134577329</c:v>
                </c:pt>
                <c:pt idx="564">
                  <c:v>80.378852134577329</c:v>
                </c:pt>
                <c:pt idx="565">
                  <c:v>81.54745075864669</c:v>
                </c:pt>
                <c:pt idx="566">
                  <c:v>78.428046366977668</c:v>
                </c:pt>
                <c:pt idx="567">
                  <c:v>78.126472528508145</c:v>
                </c:pt>
                <c:pt idx="568">
                  <c:v>76.590330788804067</c:v>
                </c:pt>
                <c:pt idx="569">
                  <c:v>76.722269343134485</c:v>
                </c:pt>
                <c:pt idx="570">
                  <c:v>76.722269343134485</c:v>
                </c:pt>
                <c:pt idx="571">
                  <c:v>76.722269343134485</c:v>
                </c:pt>
                <c:pt idx="572">
                  <c:v>77.099236641221367</c:v>
                </c:pt>
                <c:pt idx="573">
                  <c:v>77.099236641221367</c:v>
                </c:pt>
                <c:pt idx="574">
                  <c:v>77.099236641221367</c:v>
                </c:pt>
                <c:pt idx="575">
                  <c:v>77.023843181603993</c:v>
                </c:pt>
                <c:pt idx="576">
                  <c:v>76.543209876543216</c:v>
                </c:pt>
                <c:pt idx="577">
                  <c:v>76.543209876543216</c:v>
                </c:pt>
                <c:pt idx="578">
                  <c:v>76.543209876543216</c:v>
                </c:pt>
                <c:pt idx="579">
                  <c:v>76.89190462727359</c:v>
                </c:pt>
                <c:pt idx="580">
                  <c:v>76.89190462727359</c:v>
                </c:pt>
                <c:pt idx="581">
                  <c:v>78.908679672038446</c:v>
                </c:pt>
                <c:pt idx="582">
                  <c:v>79.47413061916879</c:v>
                </c:pt>
                <c:pt idx="583">
                  <c:v>77.485628121760442</c:v>
                </c:pt>
                <c:pt idx="584">
                  <c:v>77.485628121760442</c:v>
                </c:pt>
                <c:pt idx="585">
                  <c:v>77.485628121760442</c:v>
                </c:pt>
                <c:pt idx="586">
                  <c:v>75.572519083969468</c:v>
                </c:pt>
                <c:pt idx="587">
                  <c:v>76.401847139760619</c:v>
                </c:pt>
                <c:pt idx="588">
                  <c:v>77.702384318160398</c:v>
                </c:pt>
                <c:pt idx="589">
                  <c:v>78.192441805673354</c:v>
                </c:pt>
                <c:pt idx="590">
                  <c:v>78.286683630195085</c:v>
                </c:pt>
                <c:pt idx="591">
                  <c:v>78.286683630195085</c:v>
                </c:pt>
                <c:pt idx="592">
                  <c:v>78.286683630195085</c:v>
                </c:pt>
                <c:pt idx="593">
                  <c:v>77.740081047969085</c:v>
                </c:pt>
                <c:pt idx="594">
                  <c:v>75.478277259447736</c:v>
                </c:pt>
                <c:pt idx="595">
                  <c:v>75.044764866647824</c:v>
                </c:pt>
                <c:pt idx="596">
                  <c:v>75.515973989256437</c:v>
                </c:pt>
                <c:pt idx="597">
                  <c:v>76.194515125812842</c:v>
                </c:pt>
                <c:pt idx="598">
                  <c:v>76.194515125812842</c:v>
                </c:pt>
                <c:pt idx="599">
                  <c:v>76.194515125812842</c:v>
                </c:pt>
                <c:pt idx="600">
                  <c:v>75.421732164734706</c:v>
                </c:pt>
                <c:pt idx="601">
                  <c:v>75.723306003204229</c:v>
                </c:pt>
                <c:pt idx="602">
                  <c:v>77.174630100838755</c:v>
                </c:pt>
                <c:pt idx="603">
                  <c:v>76.401847139760619</c:v>
                </c:pt>
                <c:pt idx="604">
                  <c:v>76.986146451795307</c:v>
                </c:pt>
                <c:pt idx="605">
                  <c:v>76.986146451795307</c:v>
                </c:pt>
                <c:pt idx="606">
                  <c:v>76.986146451795307</c:v>
                </c:pt>
                <c:pt idx="607">
                  <c:v>75.629064178682498</c:v>
                </c:pt>
                <c:pt idx="608">
                  <c:v>75.299217792856467</c:v>
                </c:pt>
                <c:pt idx="609">
                  <c:v>77.136933371030068</c:v>
                </c:pt>
                <c:pt idx="610">
                  <c:v>78.154745075864668</c:v>
                </c:pt>
                <c:pt idx="611">
                  <c:v>77.495052304212606</c:v>
                </c:pt>
                <c:pt idx="612">
                  <c:v>77.495052304212606</c:v>
                </c:pt>
                <c:pt idx="613">
                  <c:v>77.495052304212606</c:v>
                </c:pt>
                <c:pt idx="614">
                  <c:v>78.35265290736028</c:v>
                </c:pt>
                <c:pt idx="615">
                  <c:v>78.211290170577698</c:v>
                </c:pt>
                <c:pt idx="616">
                  <c:v>77.626990858543024</c:v>
                </c:pt>
                <c:pt idx="617">
                  <c:v>77.872019602299503</c:v>
                </c:pt>
                <c:pt idx="618">
                  <c:v>77.890867967203846</c:v>
                </c:pt>
                <c:pt idx="619">
                  <c:v>77.890867967203846</c:v>
                </c:pt>
                <c:pt idx="620">
                  <c:v>77.890867967203846</c:v>
                </c:pt>
                <c:pt idx="621">
                  <c:v>78.248986900386384</c:v>
                </c:pt>
                <c:pt idx="622">
                  <c:v>77.626990858543024</c:v>
                </c:pt>
                <c:pt idx="623">
                  <c:v>78.682499293186311</c:v>
                </c:pt>
                <c:pt idx="624">
                  <c:v>79.709735180473089</c:v>
                </c:pt>
                <c:pt idx="625">
                  <c:v>80.020733201394776</c:v>
                </c:pt>
                <c:pt idx="626">
                  <c:v>80.020733201394776</c:v>
                </c:pt>
                <c:pt idx="627">
                  <c:v>80.020733201394776</c:v>
                </c:pt>
                <c:pt idx="628">
                  <c:v>78.625954198473281</c:v>
                </c:pt>
                <c:pt idx="629">
                  <c:v>78.230138535482041</c:v>
                </c:pt>
                <c:pt idx="630">
                  <c:v>77.853171237395159</c:v>
                </c:pt>
                <c:pt idx="631">
                  <c:v>77.155781735934411</c:v>
                </c:pt>
                <c:pt idx="632">
                  <c:v>76.307605315238902</c:v>
                </c:pt>
                <c:pt idx="633">
                  <c:v>76.307605315238902</c:v>
                </c:pt>
                <c:pt idx="634">
                  <c:v>76.307605315238902</c:v>
                </c:pt>
                <c:pt idx="635">
                  <c:v>75.534822354160781</c:v>
                </c:pt>
                <c:pt idx="636">
                  <c:v>74.290830270474032</c:v>
                </c:pt>
                <c:pt idx="637">
                  <c:v>74.319102817830554</c:v>
                </c:pt>
                <c:pt idx="638">
                  <c:v>73.876166242578449</c:v>
                </c:pt>
                <c:pt idx="639">
                  <c:v>72.160965036283102</c:v>
                </c:pt>
                <c:pt idx="640">
                  <c:v>72.160965036283102</c:v>
                </c:pt>
                <c:pt idx="641">
                  <c:v>72.160965036283102</c:v>
                </c:pt>
                <c:pt idx="642">
                  <c:v>72.632174158891715</c:v>
                </c:pt>
                <c:pt idx="643">
                  <c:v>73.235321835830746</c:v>
                </c:pt>
                <c:pt idx="644">
                  <c:v>72.660446706248237</c:v>
                </c:pt>
                <c:pt idx="645">
                  <c:v>72.010178117048341</c:v>
                </c:pt>
                <c:pt idx="646">
                  <c:v>72.632174158891715</c:v>
                </c:pt>
                <c:pt idx="647">
                  <c:v>72.632174158891715</c:v>
                </c:pt>
                <c:pt idx="648">
                  <c:v>72.632174158891715</c:v>
                </c:pt>
                <c:pt idx="649">
                  <c:v>71.444727169918011</c:v>
                </c:pt>
                <c:pt idx="650">
                  <c:v>73.084534916595985</c:v>
                </c:pt>
                <c:pt idx="651">
                  <c:v>73.329563660352463</c:v>
                </c:pt>
                <c:pt idx="652">
                  <c:v>73.046838186787298</c:v>
                </c:pt>
                <c:pt idx="653">
                  <c:v>73.263594383187254</c:v>
                </c:pt>
                <c:pt idx="654">
                  <c:v>73.263594383187254</c:v>
                </c:pt>
                <c:pt idx="655">
                  <c:v>73.263594383187254</c:v>
                </c:pt>
                <c:pt idx="656">
                  <c:v>71.444727169918011</c:v>
                </c:pt>
                <c:pt idx="657">
                  <c:v>71.708604278578832</c:v>
                </c:pt>
                <c:pt idx="658">
                  <c:v>71.821694468004907</c:v>
                </c:pt>
                <c:pt idx="659">
                  <c:v>71.68033173122231</c:v>
                </c:pt>
                <c:pt idx="660">
                  <c:v>71.831118650457071</c:v>
                </c:pt>
                <c:pt idx="661">
                  <c:v>71.831118650457071</c:v>
                </c:pt>
                <c:pt idx="662">
                  <c:v>71.831118650457071</c:v>
                </c:pt>
                <c:pt idx="663">
                  <c:v>71.557817359344071</c:v>
                </c:pt>
                <c:pt idx="664">
                  <c:v>71.256243520874563</c:v>
                </c:pt>
                <c:pt idx="665">
                  <c:v>70.38921873527471</c:v>
                </c:pt>
                <c:pt idx="666">
                  <c:v>70.916972952596367</c:v>
                </c:pt>
                <c:pt idx="667">
                  <c:v>70.916972952596367</c:v>
                </c:pt>
                <c:pt idx="668">
                  <c:v>70.916972952596367</c:v>
                </c:pt>
                <c:pt idx="669">
                  <c:v>70.916972952596367</c:v>
                </c:pt>
                <c:pt idx="670">
                  <c:v>70.916972952596367</c:v>
                </c:pt>
                <c:pt idx="671">
                  <c:v>70.172462538874754</c:v>
                </c:pt>
                <c:pt idx="672">
                  <c:v>69.559890679483559</c:v>
                </c:pt>
                <c:pt idx="673">
                  <c:v>69.107529921779289</c:v>
                </c:pt>
                <c:pt idx="674">
                  <c:v>69.541042314579215</c:v>
                </c:pt>
                <c:pt idx="675">
                  <c:v>69.541042314579215</c:v>
                </c:pt>
                <c:pt idx="676">
                  <c:v>69.541042314579215</c:v>
                </c:pt>
                <c:pt idx="677">
                  <c:v>70.313825275657337</c:v>
                </c:pt>
                <c:pt idx="678">
                  <c:v>70.049948166996515</c:v>
                </c:pt>
                <c:pt idx="679">
                  <c:v>70.78503439826595</c:v>
                </c:pt>
                <c:pt idx="680">
                  <c:v>69.93685797757044</c:v>
                </c:pt>
                <c:pt idx="681">
                  <c:v>69.390255395344454</c:v>
                </c:pt>
                <c:pt idx="682">
                  <c:v>69.390255395344454</c:v>
                </c:pt>
                <c:pt idx="683">
                  <c:v>69.390255395344454</c:v>
                </c:pt>
                <c:pt idx="684">
                  <c:v>67.995476392422958</c:v>
                </c:pt>
                <c:pt idx="685">
                  <c:v>70.134765809066067</c:v>
                </c:pt>
                <c:pt idx="686">
                  <c:v>69.93685797757044</c:v>
                </c:pt>
                <c:pt idx="687">
                  <c:v>70.624823296579024</c:v>
                </c:pt>
                <c:pt idx="688">
                  <c:v>70.540005654509471</c:v>
                </c:pt>
                <c:pt idx="689">
                  <c:v>70.540005654509471</c:v>
                </c:pt>
                <c:pt idx="690">
                  <c:v>70.540005654509471</c:v>
                </c:pt>
                <c:pt idx="691">
                  <c:v>69.390255395344454</c:v>
                </c:pt>
                <c:pt idx="692">
                  <c:v>70.049948166996515</c:v>
                </c:pt>
                <c:pt idx="693">
                  <c:v>70.521157289605128</c:v>
                </c:pt>
                <c:pt idx="694">
                  <c:v>70.973518047309398</c:v>
                </c:pt>
                <c:pt idx="695">
                  <c:v>71.237395155970219</c:v>
                </c:pt>
                <c:pt idx="696">
                  <c:v>71.237395155970219</c:v>
                </c:pt>
                <c:pt idx="697">
                  <c:v>71.237395155970219</c:v>
                </c:pt>
                <c:pt idx="698">
                  <c:v>69.597587409292245</c:v>
                </c:pt>
                <c:pt idx="699">
                  <c:v>69.597587409292245</c:v>
                </c:pt>
                <c:pt idx="700">
                  <c:v>67.411177080388271</c:v>
                </c:pt>
                <c:pt idx="701">
                  <c:v>67.948355480162093</c:v>
                </c:pt>
                <c:pt idx="702">
                  <c:v>68.890773725379319</c:v>
                </c:pt>
                <c:pt idx="703">
                  <c:v>68.890773725379319</c:v>
                </c:pt>
                <c:pt idx="704">
                  <c:v>68.890773725379319</c:v>
                </c:pt>
                <c:pt idx="705">
                  <c:v>68.890773725379319</c:v>
                </c:pt>
                <c:pt idx="706">
                  <c:v>69.399679577796633</c:v>
                </c:pt>
                <c:pt idx="707">
                  <c:v>71.105456601639801</c:v>
                </c:pt>
                <c:pt idx="708">
                  <c:v>70.27612854584865</c:v>
                </c:pt>
                <c:pt idx="709">
                  <c:v>69.644708321553111</c:v>
                </c:pt>
                <c:pt idx="710">
                  <c:v>69.644708321553111</c:v>
                </c:pt>
                <c:pt idx="711">
                  <c:v>69.644708321553111</c:v>
                </c:pt>
                <c:pt idx="712">
                  <c:v>68.881349542927154</c:v>
                </c:pt>
                <c:pt idx="713">
                  <c:v>68.805956083309766</c:v>
                </c:pt>
                <c:pt idx="714">
                  <c:v>67.86353783809254</c:v>
                </c:pt>
                <c:pt idx="715">
                  <c:v>67.938931297709928</c:v>
                </c:pt>
                <c:pt idx="716">
                  <c:v>69.37140703044011</c:v>
                </c:pt>
                <c:pt idx="717">
                  <c:v>69.37140703044011</c:v>
                </c:pt>
                <c:pt idx="718">
                  <c:v>69.37140703044011</c:v>
                </c:pt>
                <c:pt idx="719">
                  <c:v>68.25935350108378</c:v>
                </c:pt>
                <c:pt idx="720">
                  <c:v>69.164075016492319</c:v>
                </c:pt>
                <c:pt idx="721">
                  <c:v>69.258316841014036</c:v>
                </c:pt>
                <c:pt idx="722">
                  <c:v>68.824804448214124</c:v>
                </c:pt>
                <c:pt idx="723">
                  <c:v>68.391292055414198</c:v>
                </c:pt>
                <c:pt idx="724">
                  <c:v>68.391292055414198</c:v>
                </c:pt>
                <c:pt idx="725">
                  <c:v>68.391292055414198</c:v>
                </c:pt>
                <c:pt idx="726">
                  <c:v>68.391292055414198</c:v>
                </c:pt>
                <c:pt idx="727">
                  <c:v>68.146263311657719</c:v>
                </c:pt>
                <c:pt idx="728">
                  <c:v>68.636320799170676</c:v>
                </c:pt>
                <c:pt idx="729">
                  <c:v>69.983978889831306</c:v>
                </c:pt>
                <c:pt idx="730">
                  <c:v>70.690792573744233</c:v>
                </c:pt>
                <c:pt idx="731">
                  <c:v>70.690792573744233</c:v>
                </c:pt>
                <c:pt idx="732">
                  <c:v>70.690792573744233</c:v>
                </c:pt>
                <c:pt idx="733">
                  <c:v>71.180850061257189</c:v>
                </c:pt>
                <c:pt idx="734">
                  <c:v>71.708604278578832</c:v>
                </c:pt>
                <c:pt idx="735">
                  <c:v>73.084534916595985</c:v>
                </c:pt>
                <c:pt idx="736">
                  <c:v>72.651022523796058</c:v>
                </c:pt>
                <c:pt idx="737">
                  <c:v>72.877202902648193</c:v>
                </c:pt>
                <c:pt idx="738">
                  <c:v>72.877202902648193</c:v>
                </c:pt>
                <c:pt idx="739">
                  <c:v>72.877202902648193</c:v>
                </c:pt>
                <c:pt idx="740">
                  <c:v>71.00179059466592</c:v>
                </c:pt>
                <c:pt idx="741">
                  <c:v>69.672980868909619</c:v>
                </c:pt>
                <c:pt idx="742">
                  <c:v>69.456224672509663</c:v>
                </c:pt>
                <c:pt idx="743">
                  <c:v>68.334746960701153</c:v>
                </c:pt>
                <c:pt idx="744">
                  <c:v>68.428988785222884</c:v>
                </c:pt>
                <c:pt idx="745">
                  <c:v>68.428988785222884</c:v>
                </c:pt>
                <c:pt idx="746">
                  <c:v>68.428988785222884</c:v>
                </c:pt>
                <c:pt idx="747">
                  <c:v>67.448873810196972</c:v>
                </c:pt>
                <c:pt idx="748">
                  <c:v>67.656205824144749</c:v>
                </c:pt>
                <c:pt idx="749">
                  <c:v>67.561963999623032</c:v>
                </c:pt>
                <c:pt idx="750">
                  <c:v>65.903307888040715</c:v>
                </c:pt>
                <c:pt idx="751">
                  <c:v>65.884459523136371</c:v>
                </c:pt>
                <c:pt idx="752">
                  <c:v>65.884459523136371</c:v>
                </c:pt>
                <c:pt idx="753">
                  <c:v>65.884459523136371</c:v>
                </c:pt>
                <c:pt idx="754">
                  <c:v>65.16822165677128</c:v>
                </c:pt>
                <c:pt idx="755">
                  <c:v>65.752520968805953</c:v>
                </c:pt>
                <c:pt idx="756">
                  <c:v>65.319008576006027</c:v>
                </c:pt>
                <c:pt idx="757">
                  <c:v>64.810102723588727</c:v>
                </c:pt>
                <c:pt idx="758">
                  <c:v>65.243615116388654</c:v>
                </c:pt>
                <c:pt idx="759">
                  <c:v>65.243615116388654</c:v>
                </c:pt>
                <c:pt idx="760">
                  <c:v>65.243615116388654</c:v>
                </c:pt>
                <c:pt idx="761">
                  <c:v>66.110639901988506</c:v>
                </c:pt>
                <c:pt idx="762">
                  <c:v>67.561963999623032</c:v>
                </c:pt>
                <c:pt idx="763">
                  <c:v>66.883422863066627</c:v>
                </c:pt>
                <c:pt idx="764">
                  <c:v>66.619545754405806</c:v>
                </c:pt>
                <c:pt idx="765">
                  <c:v>65.695975874092923</c:v>
                </c:pt>
                <c:pt idx="766">
                  <c:v>65.695975874092923</c:v>
                </c:pt>
                <c:pt idx="767">
                  <c:v>65.695975874092923</c:v>
                </c:pt>
                <c:pt idx="768">
                  <c:v>65.450947130336445</c:v>
                </c:pt>
                <c:pt idx="769">
                  <c:v>65.582885684666849</c:v>
                </c:pt>
                <c:pt idx="770">
                  <c:v>66.393365375553671</c:v>
                </c:pt>
                <c:pt idx="771">
                  <c:v>67.86353783809254</c:v>
                </c:pt>
                <c:pt idx="772">
                  <c:v>67.47714635755348</c:v>
                </c:pt>
                <c:pt idx="773">
                  <c:v>67.47714635755348</c:v>
                </c:pt>
                <c:pt idx="774">
                  <c:v>67.47714635755348</c:v>
                </c:pt>
                <c:pt idx="775">
                  <c:v>66.393365375553671</c:v>
                </c:pt>
                <c:pt idx="776">
                  <c:v>66.054094807275476</c:v>
                </c:pt>
                <c:pt idx="777">
                  <c:v>66.808029403449254</c:v>
                </c:pt>
                <c:pt idx="778">
                  <c:v>66.072943172179819</c:v>
                </c:pt>
                <c:pt idx="779">
                  <c:v>66.817453585901418</c:v>
                </c:pt>
                <c:pt idx="780">
                  <c:v>66.817453585901418</c:v>
                </c:pt>
                <c:pt idx="781">
                  <c:v>66.817453585901418</c:v>
                </c:pt>
                <c:pt idx="782">
                  <c:v>67.637357459240405</c:v>
                </c:pt>
                <c:pt idx="783">
                  <c:v>67.901234567901241</c:v>
                </c:pt>
                <c:pt idx="784">
                  <c:v>68.108566581849018</c:v>
                </c:pt>
                <c:pt idx="785">
                  <c:v>67.260390161153524</c:v>
                </c:pt>
                <c:pt idx="786">
                  <c:v>66.393365375553671</c:v>
                </c:pt>
                <c:pt idx="787">
                  <c:v>66.393365375553671</c:v>
                </c:pt>
                <c:pt idx="788">
                  <c:v>66.393365375553671</c:v>
                </c:pt>
                <c:pt idx="789">
                  <c:v>66.336820280840641</c:v>
                </c:pt>
                <c:pt idx="790">
                  <c:v>65.639430779379893</c:v>
                </c:pt>
                <c:pt idx="791">
                  <c:v>65.28131184619734</c:v>
                </c:pt>
                <c:pt idx="792">
                  <c:v>66.958816322684001</c:v>
                </c:pt>
                <c:pt idx="793">
                  <c:v>66.704363396475358</c:v>
                </c:pt>
                <c:pt idx="794">
                  <c:v>66.704363396475358</c:v>
                </c:pt>
                <c:pt idx="795">
                  <c:v>66.704363396475358</c:v>
                </c:pt>
                <c:pt idx="796">
                  <c:v>66.167184996701536</c:v>
                </c:pt>
                <c:pt idx="797">
                  <c:v>66.072943172179819</c:v>
                </c:pt>
                <c:pt idx="798">
                  <c:v>65.243615116388654</c:v>
                </c:pt>
                <c:pt idx="799">
                  <c:v>67.156724154179628</c:v>
                </c:pt>
                <c:pt idx="800">
                  <c:v>68.655169164075019</c:v>
                </c:pt>
                <c:pt idx="801">
                  <c:v>68.655169164075019</c:v>
                </c:pt>
                <c:pt idx="802">
                  <c:v>68.655169164075019</c:v>
                </c:pt>
                <c:pt idx="803">
                  <c:v>69.069833191970602</c:v>
                </c:pt>
                <c:pt idx="804">
                  <c:v>69.333710300631424</c:v>
                </c:pt>
                <c:pt idx="805">
                  <c:v>69.164075016492319</c:v>
                </c:pt>
                <c:pt idx="806">
                  <c:v>69.446800490057484</c:v>
                </c:pt>
                <c:pt idx="807">
                  <c:v>70.728489303552919</c:v>
                </c:pt>
                <c:pt idx="808">
                  <c:v>70.728489303552919</c:v>
                </c:pt>
                <c:pt idx="809">
                  <c:v>70.728489303552919</c:v>
                </c:pt>
                <c:pt idx="810">
                  <c:v>70.577702384318158</c:v>
                </c:pt>
                <c:pt idx="811">
                  <c:v>69.682405051361798</c:v>
                </c:pt>
                <c:pt idx="812">
                  <c:v>69.82376778814438</c:v>
                </c:pt>
                <c:pt idx="813">
                  <c:v>70.012251437187828</c:v>
                </c:pt>
                <c:pt idx="814">
                  <c:v>69.15465083404014</c:v>
                </c:pt>
                <c:pt idx="815">
                  <c:v>69.15465083404014</c:v>
                </c:pt>
                <c:pt idx="816">
                  <c:v>69.15465083404014</c:v>
                </c:pt>
                <c:pt idx="817">
                  <c:v>69.15465083404014</c:v>
                </c:pt>
                <c:pt idx="818">
                  <c:v>68.900197907831497</c:v>
                </c:pt>
                <c:pt idx="819">
                  <c:v>68.843652813118467</c:v>
                </c:pt>
                <c:pt idx="820">
                  <c:v>67.759871831118645</c:v>
                </c:pt>
                <c:pt idx="821">
                  <c:v>66.921119592875314</c:v>
                </c:pt>
                <c:pt idx="822">
                  <c:v>66.921119592875314</c:v>
                </c:pt>
                <c:pt idx="823">
                  <c:v>66.921119592875314</c:v>
                </c:pt>
                <c:pt idx="824">
                  <c:v>66.487607200075388</c:v>
                </c:pt>
                <c:pt idx="825">
                  <c:v>66.826877768353597</c:v>
                </c:pt>
                <c:pt idx="826">
                  <c:v>65.752520968805953</c:v>
                </c:pt>
                <c:pt idx="827">
                  <c:v>66.110639901988506</c:v>
                </c:pt>
                <c:pt idx="828">
                  <c:v>67.109603241918762</c:v>
                </c:pt>
                <c:pt idx="829">
                  <c:v>67.109603241918762</c:v>
                </c:pt>
                <c:pt idx="830">
                  <c:v>67.109603241918762</c:v>
                </c:pt>
                <c:pt idx="831">
                  <c:v>66.600697389501462</c:v>
                </c:pt>
                <c:pt idx="832">
                  <c:v>66.317971915936297</c:v>
                </c:pt>
                <c:pt idx="833">
                  <c:v>66.204881726510223</c:v>
                </c:pt>
                <c:pt idx="834">
                  <c:v>65.818490245971162</c:v>
                </c:pt>
                <c:pt idx="835">
                  <c:v>65.837338610875506</c:v>
                </c:pt>
                <c:pt idx="836">
                  <c:v>65.837338610875506</c:v>
                </c:pt>
                <c:pt idx="837">
                  <c:v>65.837338610875506</c:v>
                </c:pt>
                <c:pt idx="838">
                  <c:v>65.375553670719071</c:v>
                </c:pt>
                <c:pt idx="839">
                  <c:v>65.205918386579967</c:v>
                </c:pt>
                <c:pt idx="840">
                  <c:v>65.658279144284236</c:v>
                </c:pt>
                <c:pt idx="841">
                  <c:v>67.222693431344837</c:v>
                </c:pt>
                <c:pt idx="842">
                  <c:v>66.770332673640567</c:v>
                </c:pt>
                <c:pt idx="843">
                  <c:v>66.770332673640567</c:v>
                </c:pt>
                <c:pt idx="844">
                  <c:v>66.770332673640567</c:v>
                </c:pt>
                <c:pt idx="845">
                  <c:v>66.129488266892849</c:v>
                </c:pt>
                <c:pt idx="846">
                  <c:v>66.091791537084163</c:v>
                </c:pt>
                <c:pt idx="847">
                  <c:v>66.025822259918954</c:v>
                </c:pt>
                <c:pt idx="848">
                  <c:v>66.393365375553671</c:v>
                </c:pt>
                <c:pt idx="849">
                  <c:v>67.448873810196972</c:v>
                </c:pt>
                <c:pt idx="850">
                  <c:v>67.448873810196972</c:v>
                </c:pt>
                <c:pt idx="851">
                  <c:v>67.448873810196972</c:v>
                </c:pt>
                <c:pt idx="852">
                  <c:v>67.957779662614271</c:v>
                </c:pt>
                <c:pt idx="853">
                  <c:v>67.307511073414375</c:v>
                </c:pt>
                <c:pt idx="854">
                  <c:v>66.845726133257941</c:v>
                </c:pt>
                <c:pt idx="855">
                  <c:v>67.29808689096221</c:v>
                </c:pt>
                <c:pt idx="856">
                  <c:v>67.448873810196972</c:v>
                </c:pt>
                <c:pt idx="857">
                  <c:v>67.448873810196972</c:v>
                </c:pt>
                <c:pt idx="858">
                  <c:v>67.448873810196972</c:v>
                </c:pt>
                <c:pt idx="859">
                  <c:v>67.505418904910002</c:v>
                </c:pt>
                <c:pt idx="860">
                  <c:v>68.542078974648945</c:v>
                </c:pt>
                <c:pt idx="861">
                  <c:v>69.31486193572708</c:v>
                </c:pt>
                <c:pt idx="862">
                  <c:v>68.542078974648945</c:v>
                </c:pt>
                <c:pt idx="863">
                  <c:v>68.975591367448871</c:v>
                </c:pt>
                <c:pt idx="864">
                  <c:v>68.975591367448871</c:v>
                </c:pt>
                <c:pt idx="865">
                  <c:v>68.975591367448871</c:v>
                </c:pt>
                <c:pt idx="866">
                  <c:v>68.674017528979363</c:v>
                </c:pt>
                <c:pt idx="867">
                  <c:v>68.033173122231645</c:v>
                </c:pt>
                <c:pt idx="868">
                  <c:v>67.35463198567524</c:v>
                </c:pt>
                <c:pt idx="869">
                  <c:v>67.69390255395345</c:v>
                </c:pt>
                <c:pt idx="870">
                  <c:v>68.165111676562063</c:v>
                </c:pt>
                <c:pt idx="871">
                  <c:v>68.165111676562063</c:v>
                </c:pt>
                <c:pt idx="872">
                  <c:v>68.165111676562063</c:v>
                </c:pt>
                <c:pt idx="873">
                  <c:v>68.127414946753376</c:v>
                </c:pt>
                <c:pt idx="874">
                  <c:v>68.956743002544528</c:v>
                </c:pt>
                <c:pt idx="875">
                  <c:v>68.664593346527184</c:v>
                </c:pt>
                <c:pt idx="876">
                  <c:v>67.910658750353406</c:v>
                </c:pt>
                <c:pt idx="877">
                  <c:v>68.108566581849018</c:v>
                </c:pt>
                <c:pt idx="878">
                  <c:v>68.108566581849018</c:v>
                </c:pt>
                <c:pt idx="879">
                  <c:v>68.108566581849018</c:v>
                </c:pt>
                <c:pt idx="880">
                  <c:v>69.31486193572708</c:v>
                </c:pt>
                <c:pt idx="881">
                  <c:v>69.691829233813962</c:v>
                </c:pt>
                <c:pt idx="882">
                  <c:v>69.484497219866171</c:v>
                </c:pt>
                <c:pt idx="883">
                  <c:v>69.088681556874945</c:v>
                </c:pt>
                <c:pt idx="884">
                  <c:v>68.504382244840258</c:v>
                </c:pt>
                <c:pt idx="885">
                  <c:v>68.504382244840258</c:v>
                </c:pt>
                <c:pt idx="886">
                  <c:v>68.504382244840258</c:v>
                </c:pt>
                <c:pt idx="887">
                  <c:v>67.392328715483927</c:v>
                </c:pt>
                <c:pt idx="888">
                  <c:v>66.619545754405806</c:v>
                </c:pt>
                <c:pt idx="889">
                  <c:v>67.260390161153524</c:v>
                </c:pt>
                <c:pt idx="890">
                  <c:v>66.939967957779658</c:v>
                </c:pt>
                <c:pt idx="891">
                  <c:v>66.525303929884089</c:v>
                </c:pt>
                <c:pt idx="892">
                  <c:v>66.525303929884089</c:v>
                </c:pt>
                <c:pt idx="893">
                  <c:v>66.525303929884089</c:v>
                </c:pt>
                <c:pt idx="894">
                  <c:v>66.355668645744984</c:v>
                </c:pt>
                <c:pt idx="895">
                  <c:v>66.148336631797193</c:v>
                </c:pt>
                <c:pt idx="896">
                  <c:v>65.809066063518983</c:v>
                </c:pt>
                <c:pt idx="897">
                  <c:v>65.601734049571206</c:v>
                </c:pt>
                <c:pt idx="898">
                  <c:v>65.507492225049475</c:v>
                </c:pt>
                <c:pt idx="899">
                  <c:v>65.507492225049475</c:v>
                </c:pt>
                <c:pt idx="900">
                  <c:v>65.507492225049475</c:v>
                </c:pt>
                <c:pt idx="901">
                  <c:v>65.488643860145132</c:v>
                </c:pt>
                <c:pt idx="902">
                  <c:v>65.507492225049475</c:v>
                </c:pt>
                <c:pt idx="903">
                  <c:v>65.582885684666849</c:v>
                </c:pt>
                <c:pt idx="904">
                  <c:v>65.22476675148431</c:v>
                </c:pt>
                <c:pt idx="905">
                  <c:v>65.837338610875506</c:v>
                </c:pt>
                <c:pt idx="906">
                  <c:v>65.837338610875506</c:v>
                </c:pt>
                <c:pt idx="907">
                  <c:v>65.837338610875506</c:v>
                </c:pt>
                <c:pt idx="908">
                  <c:v>65.347281123362549</c:v>
                </c:pt>
                <c:pt idx="909">
                  <c:v>65.384977853171236</c:v>
                </c:pt>
                <c:pt idx="910">
                  <c:v>64.866647818301757</c:v>
                </c:pt>
                <c:pt idx="911">
                  <c:v>64.112713222127979</c:v>
                </c:pt>
                <c:pt idx="912">
                  <c:v>64.480256337762697</c:v>
                </c:pt>
                <c:pt idx="913">
                  <c:v>64.480256337762697</c:v>
                </c:pt>
                <c:pt idx="914">
                  <c:v>64.480256337762697</c:v>
                </c:pt>
                <c:pt idx="915">
                  <c:v>64.056168127414949</c:v>
                </c:pt>
                <c:pt idx="916">
                  <c:v>63.886532843275845</c:v>
                </c:pt>
                <c:pt idx="917">
                  <c:v>64.140985769484502</c:v>
                </c:pt>
                <c:pt idx="918">
                  <c:v>65.130524926962579</c:v>
                </c:pt>
                <c:pt idx="919">
                  <c:v>65.139949109414758</c:v>
                </c:pt>
                <c:pt idx="920">
                  <c:v>65.139949109414758</c:v>
                </c:pt>
                <c:pt idx="921">
                  <c:v>65.139949109414758</c:v>
                </c:pt>
                <c:pt idx="922">
                  <c:v>65.922156252945058</c:v>
                </c:pt>
                <c:pt idx="923">
                  <c:v>66.431062105362358</c:v>
                </c:pt>
                <c:pt idx="924">
                  <c:v>66.676090849118836</c:v>
                </c:pt>
                <c:pt idx="925">
                  <c:v>66.317971915936297</c:v>
                </c:pt>
                <c:pt idx="926">
                  <c:v>65.978701347658088</c:v>
                </c:pt>
                <c:pt idx="927">
                  <c:v>65.978701347658088</c:v>
                </c:pt>
                <c:pt idx="928">
                  <c:v>65.978701347658088</c:v>
                </c:pt>
                <c:pt idx="929">
                  <c:v>65.79021769861464</c:v>
                </c:pt>
                <c:pt idx="930">
                  <c:v>65.79021769861464</c:v>
                </c:pt>
                <c:pt idx="931">
                  <c:v>65.941004617849401</c:v>
                </c:pt>
                <c:pt idx="932">
                  <c:v>65.413250400527758</c:v>
                </c:pt>
                <c:pt idx="933">
                  <c:v>65.535764772405997</c:v>
                </c:pt>
                <c:pt idx="934">
                  <c:v>65.535764772405997</c:v>
                </c:pt>
                <c:pt idx="935">
                  <c:v>65.535764772405997</c:v>
                </c:pt>
                <c:pt idx="936">
                  <c:v>64.753557628875697</c:v>
                </c:pt>
                <c:pt idx="937">
                  <c:v>64.44255960795401</c:v>
                </c:pt>
                <c:pt idx="938">
                  <c:v>64.44255960795401</c:v>
                </c:pt>
                <c:pt idx="939">
                  <c:v>64.44255960795401</c:v>
                </c:pt>
                <c:pt idx="940">
                  <c:v>66.091791537084163</c:v>
                </c:pt>
                <c:pt idx="941">
                  <c:v>66.091791537084163</c:v>
                </c:pt>
                <c:pt idx="942">
                  <c:v>66.091791537084163</c:v>
                </c:pt>
                <c:pt idx="943">
                  <c:v>66.751484308736224</c:v>
                </c:pt>
                <c:pt idx="944">
                  <c:v>66.506455564979731</c:v>
                </c:pt>
                <c:pt idx="945">
                  <c:v>66.506455564979731</c:v>
                </c:pt>
                <c:pt idx="946">
                  <c:v>66.167184996701536</c:v>
                </c:pt>
                <c:pt idx="947">
                  <c:v>65.526340589953818</c:v>
                </c:pt>
                <c:pt idx="948">
                  <c:v>65.526340589953818</c:v>
                </c:pt>
                <c:pt idx="949">
                  <c:v>65.526340589953818</c:v>
                </c:pt>
                <c:pt idx="950">
                  <c:v>64.734709263971354</c:v>
                </c:pt>
                <c:pt idx="951">
                  <c:v>65.319008576006027</c:v>
                </c:pt>
                <c:pt idx="952">
                  <c:v>65.450947130336445</c:v>
                </c:pt>
                <c:pt idx="953">
                  <c:v>64.565073979832249</c:v>
                </c:pt>
                <c:pt idx="954">
                  <c:v>64.678164169258324</c:v>
                </c:pt>
                <c:pt idx="955">
                  <c:v>64.678164169258324</c:v>
                </c:pt>
                <c:pt idx="956">
                  <c:v>64.678164169258324</c:v>
                </c:pt>
                <c:pt idx="957">
                  <c:v>64.678164169258324</c:v>
                </c:pt>
                <c:pt idx="958">
                  <c:v>65.017434737536519</c:v>
                </c:pt>
                <c:pt idx="959">
                  <c:v>64.640467439449623</c:v>
                </c:pt>
                <c:pt idx="960">
                  <c:v>66.035246442371118</c:v>
                </c:pt>
                <c:pt idx="961">
                  <c:v>66.563000659692776</c:v>
                </c:pt>
                <c:pt idx="962">
                  <c:v>66.563000659692776</c:v>
                </c:pt>
                <c:pt idx="963">
                  <c:v>66.563000659692776</c:v>
                </c:pt>
                <c:pt idx="964">
                  <c:v>66.619545754405806</c:v>
                </c:pt>
                <c:pt idx="965">
                  <c:v>65.67712750918858</c:v>
                </c:pt>
                <c:pt idx="966">
                  <c:v>65.837338610875506</c:v>
                </c:pt>
                <c:pt idx="967">
                  <c:v>65.271887663745176</c:v>
                </c:pt>
                <c:pt idx="968">
                  <c:v>65.073979832249549</c:v>
                </c:pt>
                <c:pt idx="969">
                  <c:v>65.073979832249549</c:v>
                </c:pt>
                <c:pt idx="970">
                  <c:v>65.073979832249549</c:v>
                </c:pt>
                <c:pt idx="971">
                  <c:v>64.489680520214876</c:v>
                </c:pt>
                <c:pt idx="972">
                  <c:v>64.565073979832249</c:v>
                </c:pt>
                <c:pt idx="973">
                  <c:v>64.433135425501831</c:v>
                </c:pt>
                <c:pt idx="974">
                  <c:v>63.547262274997642</c:v>
                </c:pt>
                <c:pt idx="975">
                  <c:v>62.69908585430214</c:v>
                </c:pt>
                <c:pt idx="976">
                  <c:v>62.69908585430214</c:v>
                </c:pt>
                <c:pt idx="977">
                  <c:v>62.69908585430214</c:v>
                </c:pt>
                <c:pt idx="978">
                  <c:v>62.510602205258692</c:v>
                </c:pt>
                <c:pt idx="979">
                  <c:v>61.869757798510982</c:v>
                </c:pt>
                <c:pt idx="980">
                  <c:v>62.680237489397797</c:v>
                </c:pt>
                <c:pt idx="981">
                  <c:v>62.359815286023938</c:v>
                </c:pt>
                <c:pt idx="982">
                  <c:v>63.245688436528134</c:v>
                </c:pt>
                <c:pt idx="983">
                  <c:v>63.245688436528134</c:v>
                </c:pt>
                <c:pt idx="984">
                  <c:v>63.245688436528134</c:v>
                </c:pt>
                <c:pt idx="985">
                  <c:v>63.019508057675999</c:v>
                </c:pt>
                <c:pt idx="986">
                  <c:v>62.981811327867305</c:v>
                </c:pt>
                <c:pt idx="987">
                  <c:v>63.537838092545471</c:v>
                </c:pt>
                <c:pt idx="988">
                  <c:v>63.584959004806336</c:v>
                </c:pt>
                <c:pt idx="989">
                  <c:v>64.470832155310532</c:v>
                </c:pt>
                <c:pt idx="990">
                  <c:v>64.470832155310532</c:v>
                </c:pt>
                <c:pt idx="991">
                  <c:v>64.470832155310532</c:v>
                </c:pt>
                <c:pt idx="992">
                  <c:v>64.093864857223636</c:v>
                </c:pt>
                <c:pt idx="993">
                  <c:v>63.829987748562814</c:v>
                </c:pt>
                <c:pt idx="994">
                  <c:v>65.073979832249549</c:v>
                </c:pt>
                <c:pt idx="995">
                  <c:v>64.734709263971354</c:v>
                </c:pt>
                <c:pt idx="996">
                  <c:v>65.356705305814714</c:v>
                </c:pt>
                <c:pt idx="997">
                  <c:v>65.356705305814714</c:v>
                </c:pt>
                <c:pt idx="998">
                  <c:v>65.356705305814714</c:v>
                </c:pt>
                <c:pt idx="999">
                  <c:v>64.056168127414949</c:v>
                </c:pt>
                <c:pt idx="1000">
                  <c:v>64.395438695693144</c:v>
                </c:pt>
                <c:pt idx="1001">
                  <c:v>65.394402035623415</c:v>
                </c:pt>
                <c:pt idx="1002">
                  <c:v>64.678164169258324</c:v>
                </c:pt>
                <c:pt idx="1003">
                  <c:v>64.979738007727832</c:v>
                </c:pt>
                <c:pt idx="1004">
                  <c:v>64.979738007727832</c:v>
                </c:pt>
                <c:pt idx="1005">
                  <c:v>64.979738007727832</c:v>
                </c:pt>
                <c:pt idx="1006">
                  <c:v>63.113749882197716</c:v>
                </c:pt>
                <c:pt idx="1007">
                  <c:v>63.584959004806336</c:v>
                </c:pt>
                <c:pt idx="1008">
                  <c:v>65.639430779379893</c:v>
                </c:pt>
                <c:pt idx="1009">
                  <c:v>65.28131184619734</c:v>
                </c:pt>
                <c:pt idx="1010">
                  <c:v>65.187070021675623</c:v>
                </c:pt>
                <c:pt idx="1011">
                  <c:v>65.187070021675623</c:v>
                </c:pt>
                <c:pt idx="1012">
                  <c:v>65.187070021675623</c:v>
                </c:pt>
                <c:pt idx="1013">
                  <c:v>64.640467439449623</c:v>
                </c:pt>
                <c:pt idx="1014">
                  <c:v>65.809066063518983</c:v>
                </c:pt>
                <c:pt idx="1015">
                  <c:v>64.697012534162667</c:v>
                </c:pt>
                <c:pt idx="1016">
                  <c:v>64.188106681745353</c:v>
                </c:pt>
                <c:pt idx="1017">
                  <c:v>63.999623032701912</c:v>
                </c:pt>
                <c:pt idx="1018">
                  <c:v>63.999623032701912</c:v>
                </c:pt>
                <c:pt idx="1019">
                  <c:v>63.999623032701912</c:v>
                </c:pt>
                <c:pt idx="1020">
                  <c:v>63.471868815380269</c:v>
                </c:pt>
                <c:pt idx="1021">
                  <c:v>63.716897559136747</c:v>
                </c:pt>
                <c:pt idx="1022">
                  <c:v>63.019508057675999</c:v>
                </c:pt>
                <c:pt idx="1023">
                  <c:v>63.085477334841201</c:v>
                </c:pt>
                <c:pt idx="1024">
                  <c:v>63.20799170671944</c:v>
                </c:pt>
                <c:pt idx="1025">
                  <c:v>63.20799170671944</c:v>
                </c:pt>
                <c:pt idx="1026">
                  <c:v>63.20799170671944</c:v>
                </c:pt>
                <c:pt idx="1027">
                  <c:v>63.641504099519366</c:v>
                </c:pt>
                <c:pt idx="1028">
                  <c:v>64.697012534162667</c:v>
                </c:pt>
                <c:pt idx="1029">
                  <c:v>64.282348506267084</c:v>
                </c:pt>
                <c:pt idx="1030">
                  <c:v>63.415323720667232</c:v>
                </c:pt>
                <c:pt idx="1031">
                  <c:v>64.433135425501831</c:v>
                </c:pt>
                <c:pt idx="1032">
                  <c:v>64.433135425501831</c:v>
                </c:pt>
                <c:pt idx="1033">
                  <c:v>64.433135425501831</c:v>
                </c:pt>
                <c:pt idx="1034">
                  <c:v>65.22476675148431</c:v>
                </c:pt>
                <c:pt idx="1035">
                  <c:v>65.73367260390161</c:v>
                </c:pt>
                <c:pt idx="1036">
                  <c:v>66.958816322684001</c:v>
                </c:pt>
                <c:pt idx="1037">
                  <c:v>67.184996701536136</c:v>
                </c:pt>
                <c:pt idx="1038">
                  <c:v>68.212232588822914</c:v>
                </c:pt>
                <c:pt idx="1039">
                  <c:v>68.212232588822914</c:v>
                </c:pt>
                <c:pt idx="1040">
                  <c:v>68.212232588822914</c:v>
                </c:pt>
                <c:pt idx="1041">
                  <c:v>67.599660729431719</c:v>
                </c:pt>
                <c:pt idx="1042">
                  <c:v>67.279238526057867</c:v>
                </c:pt>
                <c:pt idx="1043">
                  <c:v>67.524267269814345</c:v>
                </c:pt>
                <c:pt idx="1044">
                  <c:v>69.861464517953067</c:v>
                </c:pt>
                <c:pt idx="1045">
                  <c:v>69.37140703044011</c:v>
                </c:pt>
                <c:pt idx="1046">
                  <c:v>69.37140703044011</c:v>
                </c:pt>
                <c:pt idx="1047">
                  <c:v>69.37140703044011</c:v>
                </c:pt>
                <c:pt idx="1048">
                  <c:v>69.107529921779289</c:v>
                </c:pt>
                <c:pt idx="1049">
                  <c:v>68.466685515031571</c:v>
                </c:pt>
                <c:pt idx="1050">
                  <c:v>69.088681556874945</c:v>
                </c:pt>
                <c:pt idx="1051">
                  <c:v>69.239468476109693</c:v>
                </c:pt>
                <c:pt idx="1052">
                  <c:v>69.239468476109693</c:v>
                </c:pt>
                <c:pt idx="1053">
                  <c:v>69.239468476109693</c:v>
                </c:pt>
                <c:pt idx="1054">
                  <c:v>69.239468476109693</c:v>
                </c:pt>
                <c:pt idx="1055">
                  <c:v>69.239468476109693</c:v>
                </c:pt>
                <c:pt idx="1056">
                  <c:v>69.60701159174441</c:v>
                </c:pt>
                <c:pt idx="1057">
                  <c:v>69.182923381396662</c:v>
                </c:pt>
                <c:pt idx="1058">
                  <c:v>69.37140703044011</c:v>
                </c:pt>
                <c:pt idx="1059">
                  <c:v>68.730562623692393</c:v>
                </c:pt>
                <c:pt idx="1060">
                  <c:v>68.730562623692393</c:v>
                </c:pt>
                <c:pt idx="1061">
                  <c:v>68.730562623692393</c:v>
                </c:pt>
                <c:pt idx="1062">
                  <c:v>67.86353783809254</c:v>
                </c:pt>
                <c:pt idx="1063">
                  <c:v>67.071906512110075</c:v>
                </c:pt>
                <c:pt idx="1064">
                  <c:v>66.694939214023179</c:v>
                </c:pt>
                <c:pt idx="1065">
                  <c:v>65.450947130336445</c:v>
                </c:pt>
                <c:pt idx="1066">
                  <c:v>65.450947130336445</c:v>
                </c:pt>
                <c:pt idx="1067">
                  <c:v>65.450947130336445</c:v>
                </c:pt>
                <c:pt idx="1068">
                  <c:v>65.450947130336445</c:v>
                </c:pt>
                <c:pt idx="1069">
                  <c:v>65.450947130336445</c:v>
                </c:pt>
                <c:pt idx="1070">
                  <c:v>65.941004617849401</c:v>
                </c:pt>
                <c:pt idx="1071">
                  <c:v>65.149373291866937</c:v>
                </c:pt>
                <c:pt idx="1072">
                  <c:v>64.734709263971354</c:v>
                </c:pt>
                <c:pt idx="1073">
                  <c:v>64.753557628875697</c:v>
                </c:pt>
                <c:pt idx="1074">
                  <c:v>64.753557628875697</c:v>
                </c:pt>
                <c:pt idx="1075">
                  <c:v>64.753557628875697</c:v>
                </c:pt>
                <c:pt idx="1076">
                  <c:v>65.564037319762505</c:v>
                </c:pt>
                <c:pt idx="1077">
                  <c:v>65.545188954858162</c:v>
                </c:pt>
                <c:pt idx="1078">
                  <c:v>66.24257845631891</c:v>
                </c:pt>
                <c:pt idx="1079">
                  <c:v>66.072943172179819</c:v>
                </c:pt>
                <c:pt idx="1080">
                  <c:v>65.262463481292997</c:v>
                </c:pt>
                <c:pt idx="1081">
                  <c:v>65.262463481292997</c:v>
                </c:pt>
                <c:pt idx="1082">
                  <c:v>65.262463481292997</c:v>
                </c:pt>
                <c:pt idx="1083">
                  <c:v>64.998586372632175</c:v>
                </c:pt>
                <c:pt idx="1084">
                  <c:v>64.904344548110458</c:v>
                </c:pt>
                <c:pt idx="1085">
                  <c:v>64.621619074545279</c:v>
                </c:pt>
                <c:pt idx="1086">
                  <c:v>65.79021769861464</c:v>
                </c:pt>
                <c:pt idx="1087">
                  <c:v>67.147299971727449</c:v>
                </c:pt>
                <c:pt idx="1088">
                  <c:v>67.147299971727449</c:v>
                </c:pt>
                <c:pt idx="1089">
                  <c:v>67.147299971727449</c:v>
                </c:pt>
                <c:pt idx="1090">
                  <c:v>67.147299971727449</c:v>
                </c:pt>
                <c:pt idx="1091">
                  <c:v>66.996513052492702</c:v>
                </c:pt>
                <c:pt idx="1092">
                  <c:v>67.901234567901241</c:v>
                </c:pt>
                <c:pt idx="1093">
                  <c:v>67.260390161153524</c:v>
                </c:pt>
                <c:pt idx="1094">
                  <c:v>68.730562623692393</c:v>
                </c:pt>
                <c:pt idx="1095">
                  <c:v>68.730562623692393</c:v>
                </c:pt>
                <c:pt idx="1096">
                  <c:v>68.730562623692393</c:v>
                </c:pt>
                <c:pt idx="1097">
                  <c:v>68.466685515031571</c:v>
                </c:pt>
                <c:pt idx="1098">
                  <c:v>67.938931297709928</c:v>
                </c:pt>
                <c:pt idx="1099">
                  <c:v>67.712750918857793</c:v>
                </c:pt>
                <c:pt idx="1100">
                  <c:v>68.919046272735841</c:v>
                </c:pt>
                <c:pt idx="1101">
                  <c:v>68.485533879935915</c:v>
                </c:pt>
                <c:pt idx="1102">
                  <c:v>68.485533879935915</c:v>
                </c:pt>
                <c:pt idx="1103">
                  <c:v>68.485533879935915</c:v>
                </c:pt>
                <c:pt idx="1104">
                  <c:v>70.502308924700785</c:v>
                </c:pt>
                <c:pt idx="1105">
                  <c:v>70.294976910752993</c:v>
                </c:pt>
                <c:pt idx="1106">
                  <c:v>69.182923381396662</c:v>
                </c:pt>
                <c:pt idx="1107">
                  <c:v>68.674017528979363</c:v>
                </c:pt>
                <c:pt idx="1108">
                  <c:v>67.882386202996884</c:v>
                </c:pt>
                <c:pt idx="1109">
                  <c:v>67.882386202996884</c:v>
                </c:pt>
                <c:pt idx="1110">
                  <c:v>67.882386202996884</c:v>
                </c:pt>
                <c:pt idx="1111">
                  <c:v>67.920082932805585</c:v>
                </c:pt>
                <c:pt idx="1112">
                  <c:v>68.165111676562063</c:v>
                </c:pt>
                <c:pt idx="1113">
                  <c:v>68.919046272735841</c:v>
                </c:pt>
                <c:pt idx="1114">
                  <c:v>69.503345584770514</c:v>
                </c:pt>
                <c:pt idx="1115">
                  <c:v>69.541042314579215</c:v>
                </c:pt>
                <c:pt idx="1116">
                  <c:v>69.541042314579215</c:v>
                </c:pt>
                <c:pt idx="1117">
                  <c:v>69.541042314579215</c:v>
                </c:pt>
                <c:pt idx="1118">
                  <c:v>69.993403072283485</c:v>
                </c:pt>
                <c:pt idx="1119">
                  <c:v>70.049948166996515</c:v>
                </c:pt>
                <c:pt idx="1120">
                  <c:v>70.351522005466023</c:v>
                </c:pt>
                <c:pt idx="1121">
                  <c:v>69.993403072283485</c:v>
                </c:pt>
                <c:pt idx="1122">
                  <c:v>69.729525963622649</c:v>
                </c:pt>
                <c:pt idx="1123">
                  <c:v>69.729525963622649</c:v>
                </c:pt>
                <c:pt idx="1124">
                  <c:v>69.729525963622649</c:v>
                </c:pt>
                <c:pt idx="1125">
                  <c:v>69.748374328527007</c:v>
                </c:pt>
                <c:pt idx="1126">
                  <c:v>69.258316841014036</c:v>
                </c:pt>
                <c:pt idx="1127">
                  <c:v>70.172462538874754</c:v>
                </c:pt>
                <c:pt idx="1128">
                  <c:v>71.22797097351804</c:v>
                </c:pt>
                <c:pt idx="1129">
                  <c:v>71.350485345396294</c:v>
                </c:pt>
                <c:pt idx="1130">
                  <c:v>71.350485345396294</c:v>
                </c:pt>
                <c:pt idx="1131">
                  <c:v>71.350485345396294</c:v>
                </c:pt>
                <c:pt idx="1132">
                  <c:v>71.378757892752802</c:v>
                </c:pt>
                <c:pt idx="1133">
                  <c:v>72.010178117048341</c:v>
                </c:pt>
                <c:pt idx="1134">
                  <c:v>72.519083969465655</c:v>
                </c:pt>
                <c:pt idx="1135">
                  <c:v>71.067759871831115</c:v>
                </c:pt>
                <c:pt idx="1136">
                  <c:v>71.859391197813594</c:v>
                </c:pt>
                <c:pt idx="1137">
                  <c:v>71.859391197813594</c:v>
                </c:pt>
                <c:pt idx="1138">
                  <c:v>71.859391197813594</c:v>
                </c:pt>
                <c:pt idx="1139">
                  <c:v>72.481387239656954</c:v>
                </c:pt>
                <c:pt idx="1140">
                  <c:v>72.669870888700402</c:v>
                </c:pt>
                <c:pt idx="1141">
                  <c:v>73.97040806710018</c:v>
                </c:pt>
                <c:pt idx="1142">
                  <c:v>74.158891716143629</c:v>
                </c:pt>
                <c:pt idx="1143">
                  <c:v>73.819621147865419</c:v>
                </c:pt>
                <c:pt idx="1144">
                  <c:v>73.819621147865419</c:v>
                </c:pt>
                <c:pt idx="1145">
                  <c:v>73.819621147865419</c:v>
                </c:pt>
                <c:pt idx="1146">
                  <c:v>74.922250494769585</c:v>
                </c:pt>
                <c:pt idx="1147">
                  <c:v>76.156818396004141</c:v>
                </c:pt>
                <c:pt idx="1148">
                  <c:v>75.789275280369424</c:v>
                </c:pt>
                <c:pt idx="1149">
                  <c:v>75.892941287343319</c:v>
                </c:pt>
                <c:pt idx="1150">
                  <c:v>75.704457638299871</c:v>
                </c:pt>
                <c:pt idx="1151">
                  <c:v>75.704457638299871</c:v>
                </c:pt>
                <c:pt idx="1152">
                  <c:v>75.704457638299871</c:v>
                </c:pt>
                <c:pt idx="1153">
                  <c:v>74.912826312317407</c:v>
                </c:pt>
                <c:pt idx="1154">
                  <c:v>74.403920459900107</c:v>
                </c:pt>
                <c:pt idx="1155">
                  <c:v>74.724342663273958</c:v>
                </c:pt>
                <c:pt idx="1156">
                  <c:v>76.006031476769394</c:v>
                </c:pt>
                <c:pt idx="1157">
                  <c:v>74.045801526717554</c:v>
                </c:pt>
                <c:pt idx="1158">
                  <c:v>74.045801526717554</c:v>
                </c:pt>
                <c:pt idx="1159">
                  <c:v>74.045801526717554</c:v>
                </c:pt>
                <c:pt idx="1160">
                  <c:v>74.582979926491376</c:v>
                </c:pt>
                <c:pt idx="1161">
                  <c:v>75.459428894543393</c:v>
                </c:pt>
                <c:pt idx="1162">
                  <c:v>74.752615210630481</c:v>
                </c:pt>
                <c:pt idx="1163">
                  <c:v>75.930638017152006</c:v>
                </c:pt>
                <c:pt idx="1164">
                  <c:v>76.043728206578081</c:v>
                </c:pt>
                <c:pt idx="1165">
                  <c:v>76.043728206578081</c:v>
                </c:pt>
                <c:pt idx="1166">
                  <c:v>76.043728206578081</c:v>
                </c:pt>
                <c:pt idx="1167">
                  <c:v>76.562058241447559</c:v>
                </c:pt>
                <c:pt idx="1168">
                  <c:v>76.89190462727359</c:v>
                </c:pt>
                <c:pt idx="1169">
                  <c:v>76.364150409951932</c:v>
                </c:pt>
                <c:pt idx="1170">
                  <c:v>75.572519083969468</c:v>
                </c:pt>
                <c:pt idx="1171">
                  <c:v>74.620676656300063</c:v>
                </c:pt>
                <c:pt idx="1172">
                  <c:v>74.620676656300063</c:v>
                </c:pt>
                <c:pt idx="1173">
                  <c:v>74.620676656300063</c:v>
                </c:pt>
                <c:pt idx="1174">
                  <c:v>75.186127603430407</c:v>
                </c:pt>
                <c:pt idx="1175">
                  <c:v>76.43954386956932</c:v>
                </c:pt>
                <c:pt idx="1176">
                  <c:v>76.778814437847515</c:v>
                </c:pt>
                <c:pt idx="1177">
                  <c:v>77.589294128734338</c:v>
                </c:pt>
                <c:pt idx="1178">
                  <c:v>77.476203939308263</c:v>
                </c:pt>
                <c:pt idx="1179">
                  <c:v>77.476203939308263</c:v>
                </c:pt>
                <c:pt idx="1180">
                  <c:v>77.476203939308263</c:v>
                </c:pt>
                <c:pt idx="1181">
                  <c:v>77.476203939308263</c:v>
                </c:pt>
                <c:pt idx="1182">
                  <c:v>78.475167279238519</c:v>
                </c:pt>
                <c:pt idx="1183">
                  <c:v>78.494015644142877</c:v>
                </c:pt>
                <c:pt idx="1184">
                  <c:v>79.455282254264446</c:v>
                </c:pt>
                <c:pt idx="1185">
                  <c:v>79.681462633116581</c:v>
                </c:pt>
                <c:pt idx="1186">
                  <c:v>79.681462633116581</c:v>
                </c:pt>
                <c:pt idx="1187">
                  <c:v>79.681462633116581</c:v>
                </c:pt>
                <c:pt idx="1188">
                  <c:v>78.475167279238519</c:v>
                </c:pt>
                <c:pt idx="1189">
                  <c:v>78.51286400904722</c:v>
                </c:pt>
                <c:pt idx="1190">
                  <c:v>78.314956177551593</c:v>
                </c:pt>
                <c:pt idx="1191">
                  <c:v>78.607105833568937</c:v>
                </c:pt>
                <c:pt idx="1192">
                  <c:v>78.201865988125533</c:v>
                </c:pt>
                <c:pt idx="1193">
                  <c:v>78.201865988125533</c:v>
                </c:pt>
                <c:pt idx="1194">
                  <c:v>78.201865988125533</c:v>
                </c:pt>
                <c:pt idx="1195">
                  <c:v>78.446894731882011</c:v>
                </c:pt>
                <c:pt idx="1196">
                  <c:v>77.080388276317024</c:v>
                </c:pt>
                <c:pt idx="1197">
                  <c:v>75.836396192630289</c:v>
                </c:pt>
                <c:pt idx="1198">
                  <c:v>75.459428894543393</c:v>
                </c:pt>
                <c:pt idx="1199">
                  <c:v>75.704457638299871</c:v>
                </c:pt>
                <c:pt idx="1200">
                  <c:v>75.704457638299871</c:v>
                </c:pt>
                <c:pt idx="1201">
                  <c:v>75.704457638299871</c:v>
                </c:pt>
                <c:pt idx="1202">
                  <c:v>73.810196965413255</c:v>
                </c:pt>
                <c:pt idx="1203">
                  <c:v>74.234285175761002</c:v>
                </c:pt>
                <c:pt idx="1204">
                  <c:v>74.121194986334942</c:v>
                </c:pt>
                <c:pt idx="1205">
                  <c:v>73.499198944491567</c:v>
                </c:pt>
                <c:pt idx="1206">
                  <c:v>73.470926397135045</c:v>
                </c:pt>
                <c:pt idx="1207">
                  <c:v>73.470926397135045</c:v>
                </c:pt>
                <c:pt idx="1208">
                  <c:v>73.470926397135045</c:v>
                </c:pt>
                <c:pt idx="1209">
                  <c:v>72.556780699274341</c:v>
                </c:pt>
                <c:pt idx="1210">
                  <c:v>73.103383281500328</c:v>
                </c:pt>
                <c:pt idx="1211">
                  <c:v>72.46253887475261</c:v>
                </c:pt>
                <c:pt idx="1212">
                  <c:v>72.632174158891715</c:v>
                </c:pt>
                <c:pt idx="1213">
                  <c:v>72.537932334369998</c:v>
                </c:pt>
                <c:pt idx="1214">
                  <c:v>72.537932334369998</c:v>
                </c:pt>
                <c:pt idx="1215">
                  <c:v>72.537932334369998</c:v>
                </c:pt>
                <c:pt idx="1216">
                  <c:v>72.13269248892658</c:v>
                </c:pt>
                <c:pt idx="1217">
                  <c:v>72.924323814909059</c:v>
                </c:pt>
                <c:pt idx="1218">
                  <c:v>71.557817359344071</c:v>
                </c:pt>
                <c:pt idx="1219">
                  <c:v>70.464612194892098</c:v>
                </c:pt>
                <c:pt idx="1220">
                  <c:v>70.973518047309398</c:v>
                </c:pt>
                <c:pt idx="1221">
                  <c:v>70.973518047309398</c:v>
                </c:pt>
                <c:pt idx="1222">
                  <c:v>70.973518047309398</c:v>
                </c:pt>
                <c:pt idx="1223">
                  <c:v>71.538968994439728</c:v>
                </c:pt>
                <c:pt idx="1224">
                  <c:v>71.086608236735458</c:v>
                </c:pt>
                <c:pt idx="1225">
                  <c:v>72.387145415135237</c:v>
                </c:pt>
                <c:pt idx="1226">
                  <c:v>72.509659787013476</c:v>
                </c:pt>
                <c:pt idx="1227">
                  <c:v>71.293940250683249</c:v>
                </c:pt>
                <c:pt idx="1228">
                  <c:v>71.293940250683249</c:v>
                </c:pt>
                <c:pt idx="1229">
                  <c:v>71.293940250683249</c:v>
                </c:pt>
                <c:pt idx="1230">
                  <c:v>71.746301008387519</c:v>
                </c:pt>
                <c:pt idx="1231">
                  <c:v>71.95363302233531</c:v>
                </c:pt>
                <c:pt idx="1232">
                  <c:v>72.085571576665728</c:v>
                </c:pt>
                <c:pt idx="1233">
                  <c:v>70.596550749222502</c:v>
                </c:pt>
                <c:pt idx="1234">
                  <c:v>72.726415983413432</c:v>
                </c:pt>
                <c:pt idx="1235">
                  <c:v>72.726415983413432</c:v>
                </c:pt>
                <c:pt idx="1236">
                  <c:v>72.726415983413432</c:v>
                </c:pt>
                <c:pt idx="1237">
                  <c:v>73.668834228630672</c:v>
                </c:pt>
                <c:pt idx="1238">
                  <c:v>74.319102817830554</c:v>
                </c:pt>
                <c:pt idx="1239">
                  <c:v>74.630100838752242</c:v>
                </c:pt>
                <c:pt idx="1240">
                  <c:v>74.799736122891346</c:v>
                </c:pt>
                <c:pt idx="1241">
                  <c:v>73.518047309395911</c:v>
                </c:pt>
                <c:pt idx="1242">
                  <c:v>73.518047309395911</c:v>
                </c:pt>
                <c:pt idx="1243">
                  <c:v>73.518047309395911</c:v>
                </c:pt>
                <c:pt idx="1244">
                  <c:v>74.008104796908867</c:v>
                </c:pt>
                <c:pt idx="1245">
                  <c:v>75.025916501743467</c:v>
                </c:pt>
                <c:pt idx="1246">
                  <c:v>75.836396192630289</c:v>
                </c:pt>
                <c:pt idx="1247">
                  <c:v>75.968334746960707</c:v>
                </c:pt>
                <c:pt idx="1248">
                  <c:v>77.532749034021293</c:v>
                </c:pt>
                <c:pt idx="1249">
                  <c:v>77.532749034021293</c:v>
                </c:pt>
                <c:pt idx="1250">
                  <c:v>77.532749034021293</c:v>
                </c:pt>
                <c:pt idx="1251">
                  <c:v>77.495052304212606</c:v>
                </c:pt>
                <c:pt idx="1252">
                  <c:v>77.287720290264815</c:v>
                </c:pt>
                <c:pt idx="1253">
                  <c:v>76.807086985204037</c:v>
                </c:pt>
                <c:pt idx="1254">
                  <c:v>77.363113749882203</c:v>
                </c:pt>
                <c:pt idx="1255">
                  <c:v>78.286683630195085</c:v>
                </c:pt>
                <c:pt idx="1256">
                  <c:v>78.286683630195085</c:v>
                </c:pt>
                <c:pt idx="1257">
                  <c:v>78.286683630195085</c:v>
                </c:pt>
                <c:pt idx="1258">
                  <c:v>76.929601357082277</c:v>
                </c:pt>
                <c:pt idx="1259">
                  <c:v>76.053152389030245</c:v>
                </c:pt>
                <c:pt idx="1260">
                  <c:v>77.721232683064741</c:v>
                </c:pt>
                <c:pt idx="1261">
                  <c:v>77.824898690038637</c:v>
                </c:pt>
                <c:pt idx="1262">
                  <c:v>76.156818396004141</c:v>
                </c:pt>
                <c:pt idx="1263">
                  <c:v>76.156818396004141</c:v>
                </c:pt>
                <c:pt idx="1264">
                  <c:v>76.156818396004141</c:v>
                </c:pt>
                <c:pt idx="1265">
                  <c:v>77.250023560456128</c:v>
                </c:pt>
                <c:pt idx="1266">
                  <c:v>75.968334746960707</c:v>
                </c:pt>
                <c:pt idx="1267">
                  <c:v>76.326453680143246</c:v>
                </c:pt>
                <c:pt idx="1268">
                  <c:v>76.024879841673737</c:v>
                </c:pt>
                <c:pt idx="1269">
                  <c:v>78.29610781264725</c:v>
                </c:pt>
                <c:pt idx="1270">
                  <c:v>78.29610781264725</c:v>
                </c:pt>
                <c:pt idx="1271">
                  <c:v>78.29610781264725</c:v>
                </c:pt>
                <c:pt idx="1272">
                  <c:v>77.645839223447368</c:v>
                </c:pt>
                <c:pt idx="1273">
                  <c:v>78.541136556403728</c:v>
                </c:pt>
                <c:pt idx="1274">
                  <c:v>79.116011685986237</c:v>
                </c:pt>
                <c:pt idx="1275">
                  <c:v>79.106587503534072</c:v>
                </c:pt>
                <c:pt idx="1276">
                  <c:v>78.079351616247294</c:v>
                </c:pt>
                <c:pt idx="1277">
                  <c:v>78.079351616247294</c:v>
                </c:pt>
                <c:pt idx="1278">
                  <c:v>78.079351616247294</c:v>
                </c:pt>
                <c:pt idx="1279">
                  <c:v>76.175666760908484</c:v>
                </c:pt>
                <c:pt idx="1280">
                  <c:v>75.949486382056364</c:v>
                </c:pt>
                <c:pt idx="1281">
                  <c:v>74.130619168787106</c:v>
                </c:pt>
                <c:pt idx="1282">
                  <c:v>74.441617189708793</c:v>
                </c:pt>
                <c:pt idx="1283">
                  <c:v>75.459428894543393</c:v>
                </c:pt>
                <c:pt idx="1284">
                  <c:v>75.459428894543393</c:v>
                </c:pt>
                <c:pt idx="1285">
                  <c:v>75.459428894543393</c:v>
                </c:pt>
                <c:pt idx="1286">
                  <c:v>73.876166242578449</c:v>
                </c:pt>
                <c:pt idx="1287">
                  <c:v>73.310715295448119</c:v>
                </c:pt>
                <c:pt idx="1288">
                  <c:v>73.499198944491567</c:v>
                </c:pt>
                <c:pt idx="1289">
                  <c:v>72.952596362265567</c:v>
                </c:pt>
                <c:pt idx="1290">
                  <c:v>72.29290359061352</c:v>
                </c:pt>
                <c:pt idx="1291">
                  <c:v>72.29290359061352</c:v>
                </c:pt>
                <c:pt idx="1292">
                  <c:v>72.29290359061352</c:v>
                </c:pt>
                <c:pt idx="1293">
                  <c:v>72.236358495900475</c:v>
                </c:pt>
                <c:pt idx="1294">
                  <c:v>70.671944208839889</c:v>
                </c:pt>
                <c:pt idx="1295">
                  <c:v>70.238431816039963</c:v>
                </c:pt>
                <c:pt idx="1296">
                  <c:v>71.180850061257189</c:v>
                </c:pt>
                <c:pt idx="1297">
                  <c:v>71.162001696352846</c:v>
                </c:pt>
                <c:pt idx="1298">
                  <c:v>71.162001696352846</c:v>
                </c:pt>
                <c:pt idx="1299">
                  <c:v>71.162001696352846</c:v>
                </c:pt>
                <c:pt idx="1300">
                  <c:v>70.775610215813785</c:v>
                </c:pt>
                <c:pt idx="1301">
                  <c:v>69.804919423240037</c:v>
                </c:pt>
                <c:pt idx="1302">
                  <c:v>69.116954104231453</c:v>
                </c:pt>
                <c:pt idx="1303">
                  <c:v>69.116954104231453</c:v>
                </c:pt>
                <c:pt idx="1304">
                  <c:v>69.116954104231453</c:v>
                </c:pt>
                <c:pt idx="1305">
                  <c:v>69.116954104231453</c:v>
                </c:pt>
                <c:pt idx="1306">
                  <c:v>69.116954104231453</c:v>
                </c:pt>
                <c:pt idx="1307">
                  <c:v>68.881349542927154</c:v>
                </c:pt>
                <c:pt idx="1308">
                  <c:v>69.135802469135797</c:v>
                </c:pt>
                <c:pt idx="1309">
                  <c:v>69.032136462161901</c:v>
                </c:pt>
                <c:pt idx="1310">
                  <c:v>69.032136462161901</c:v>
                </c:pt>
                <c:pt idx="1311">
                  <c:v>68.655169164075019</c:v>
                </c:pt>
                <c:pt idx="1312">
                  <c:v>68.655169164075019</c:v>
                </c:pt>
                <c:pt idx="1313">
                  <c:v>68.655169164075019</c:v>
                </c:pt>
                <c:pt idx="1314">
                  <c:v>67.580812364527375</c:v>
                </c:pt>
                <c:pt idx="1315">
                  <c:v>66.808029403449254</c:v>
                </c:pt>
                <c:pt idx="1316">
                  <c:v>66.412213740458014</c:v>
                </c:pt>
                <c:pt idx="1317">
                  <c:v>66.958816322684001</c:v>
                </c:pt>
                <c:pt idx="1318">
                  <c:v>67.769296013570823</c:v>
                </c:pt>
                <c:pt idx="1319">
                  <c:v>67.769296013570823</c:v>
                </c:pt>
                <c:pt idx="1320">
                  <c:v>67.769296013570823</c:v>
                </c:pt>
                <c:pt idx="1321">
                  <c:v>67.043633964753553</c:v>
                </c:pt>
                <c:pt idx="1322">
                  <c:v>66.581849024597119</c:v>
                </c:pt>
                <c:pt idx="1323">
                  <c:v>66.619545754405806</c:v>
                </c:pt>
                <c:pt idx="1324">
                  <c:v>67.184996701536136</c:v>
                </c:pt>
                <c:pt idx="1325">
                  <c:v>67.788144378475167</c:v>
                </c:pt>
                <c:pt idx="1326">
                  <c:v>67.788144378475167</c:v>
                </c:pt>
                <c:pt idx="1327">
                  <c:v>67.788144378475167</c:v>
                </c:pt>
                <c:pt idx="1328">
                  <c:v>68.805956083309766</c:v>
                </c:pt>
                <c:pt idx="1329">
                  <c:v>68.966167184996706</c:v>
                </c:pt>
                <c:pt idx="1330">
                  <c:v>69.013288097257558</c:v>
                </c:pt>
                <c:pt idx="1331">
                  <c:v>70.360946187918202</c:v>
                </c:pt>
                <c:pt idx="1332">
                  <c:v>68.994439732353214</c:v>
                </c:pt>
                <c:pt idx="1333">
                  <c:v>68.994439732353214</c:v>
                </c:pt>
                <c:pt idx="1334">
                  <c:v>68.994439732353214</c:v>
                </c:pt>
                <c:pt idx="1335">
                  <c:v>68.523230609744601</c:v>
                </c:pt>
                <c:pt idx="1336">
                  <c:v>69.616435774196589</c:v>
                </c:pt>
                <c:pt idx="1337">
                  <c:v>69.710677598718306</c:v>
                </c:pt>
                <c:pt idx="1338">
                  <c:v>68.692865893883706</c:v>
                </c:pt>
                <c:pt idx="1339">
                  <c:v>69.258316841014036</c:v>
                </c:pt>
                <c:pt idx="1340">
                  <c:v>69.258316841014036</c:v>
                </c:pt>
                <c:pt idx="1341">
                  <c:v>69.258316841014036</c:v>
                </c:pt>
                <c:pt idx="1342">
                  <c:v>69.795495240787858</c:v>
                </c:pt>
                <c:pt idx="1343">
                  <c:v>70.483460559796441</c:v>
                </c:pt>
                <c:pt idx="1344">
                  <c:v>70.191310903779097</c:v>
                </c:pt>
                <c:pt idx="1345">
                  <c:v>69.691829233813962</c:v>
                </c:pt>
                <c:pt idx="1346">
                  <c:v>70.540005654509471</c:v>
                </c:pt>
                <c:pt idx="1347">
                  <c:v>70.540005654509471</c:v>
                </c:pt>
                <c:pt idx="1348">
                  <c:v>70.540005654509471</c:v>
                </c:pt>
                <c:pt idx="1349">
                  <c:v>69.918009612666097</c:v>
                </c:pt>
                <c:pt idx="1350">
                  <c:v>69.456224672509663</c:v>
                </c:pt>
                <c:pt idx="1351">
                  <c:v>68.278201865988123</c:v>
                </c:pt>
                <c:pt idx="1352">
                  <c:v>68.513806427292437</c:v>
                </c:pt>
                <c:pt idx="1353">
                  <c:v>69.032136462161901</c:v>
                </c:pt>
                <c:pt idx="1354">
                  <c:v>69.032136462161901</c:v>
                </c:pt>
                <c:pt idx="1355">
                  <c:v>69.032136462161901</c:v>
                </c:pt>
                <c:pt idx="1356">
                  <c:v>68.391292055414198</c:v>
                </c:pt>
                <c:pt idx="1357">
                  <c:v>67.86353783809254</c:v>
                </c:pt>
                <c:pt idx="1358">
                  <c:v>67.703326736405614</c:v>
                </c:pt>
                <c:pt idx="1359">
                  <c:v>67.920082932805585</c:v>
                </c:pt>
                <c:pt idx="1360">
                  <c:v>67.712750918857793</c:v>
                </c:pt>
                <c:pt idx="1361">
                  <c:v>67.712750918857793</c:v>
                </c:pt>
                <c:pt idx="1362">
                  <c:v>67.712750918857793</c:v>
                </c:pt>
                <c:pt idx="1363">
                  <c:v>66.808029403449254</c:v>
                </c:pt>
                <c:pt idx="1364">
                  <c:v>67.53369145226651</c:v>
                </c:pt>
                <c:pt idx="1365">
                  <c:v>67.222693431344837</c:v>
                </c:pt>
                <c:pt idx="1366">
                  <c:v>67.788144378475167</c:v>
                </c:pt>
                <c:pt idx="1367">
                  <c:v>67.637357459240405</c:v>
                </c:pt>
                <c:pt idx="1368">
                  <c:v>67.637357459240405</c:v>
                </c:pt>
                <c:pt idx="1369">
                  <c:v>67.637357459240405</c:v>
                </c:pt>
                <c:pt idx="1370">
                  <c:v>67.731599283762137</c:v>
                </c:pt>
                <c:pt idx="1371">
                  <c:v>67.222693431344837</c:v>
                </c:pt>
                <c:pt idx="1372">
                  <c:v>67.345207803223076</c:v>
                </c:pt>
                <c:pt idx="1373">
                  <c:v>67.382904533031763</c:v>
                </c:pt>
                <c:pt idx="1374">
                  <c:v>67.269814343605688</c:v>
                </c:pt>
                <c:pt idx="1375">
                  <c:v>67.269814343605688</c:v>
                </c:pt>
                <c:pt idx="1376">
                  <c:v>67.269814343605688</c:v>
                </c:pt>
                <c:pt idx="1377">
                  <c:v>66.355668645744984</c:v>
                </c:pt>
                <c:pt idx="1378">
                  <c:v>65.941004617849401</c:v>
                </c:pt>
                <c:pt idx="1379">
                  <c:v>66.110639901988506</c:v>
                </c:pt>
                <c:pt idx="1380">
                  <c:v>65.658279144284236</c:v>
                </c:pt>
                <c:pt idx="1381">
                  <c:v>65.73367260390161</c:v>
                </c:pt>
                <c:pt idx="1382">
                  <c:v>65.73367260390161</c:v>
                </c:pt>
                <c:pt idx="1383">
                  <c:v>65.73367260390161</c:v>
                </c:pt>
                <c:pt idx="1384">
                  <c:v>66.365092828197149</c:v>
                </c:pt>
                <c:pt idx="1385">
                  <c:v>66.713787578927523</c:v>
                </c:pt>
                <c:pt idx="1386">
                  <c:v>66.770332673640567</c:v>
                </c:pt>
                <c:pt idx="1387">
                  <c:v>67.184996701536136</c:v>
                </c:pt>
                <c:pt idx="1388">
                  <c:v>66.440486287814537</c:v>
                </c:pt>
                <c:pt idx="1389">
                  <c:v>66.440486287814537</c:v>
                </c:pt>
                <c:pt idx="1390">
                  <c:v>66.440486287814537</c:v>
                </c:pt>
                <c:pt idx="1391">
                  <c:v>67.35463198567524</c:v>
                </c:pt>
                <c:pt idx="1392">
                  <c:v>67.326359438318732</c:v>
                </c:pt>
                <c:pt idx="1393">
                  <c:v>66.478183017623223</c:v>
                </c:pt>
                <c:pt idx="1394">
                  <c:v>67.222693431344837</c:v>
                </c:pt>
                <c:pt idx="1395">
                  <c:v>66.789181038544911</c:v>
                </c:pt>
                <c:pt idx="1396">
                  <c:v>66.789181038544911</c:v>
                </c:pt>
                <c:pt idx="1397">
                  <c:v>66.789181038544911</c:v>
                </c:pt>
                <c:pt idx="1398">
                  <c:v>66.958816322684001</c:v>
                </c:pt>
                <c:pt idx="1399">
                  <c:v>67.430025445292614</c:v>
                </c:pt>
                <c:pt idx="1400">
                  <c:v>66.544152294788432</c:v>
                </c:pt>
                <c:pt idx="1401">
                  <c:v>66.732635943831866</c:v>
                </c:pt>
                <c:pt idx="1402">
                  <c:v>66.732635943831866</c:v>
                </c:pt>
                <c:pt idx="1403">
                  <c:v>66.732635943831866</c:v>
                </c:pt>
                <c:pt idx="1404">
                  <c:v>66.732635943831866</c:v>
                </c:pt>
                <c:pt idx="1405">
                  <c:v>66.732635943831866</c:v>
                </c:pt>
                <c:pt idx="1406">
                  <c:v>67.279238526057867</c:v>
                </c:pt>
                <c:pt idx="1407">
                  <c:v>66.892847045518806</c:v>
                </c:pt>
                <c:pt idx="1408">
                  <c:v>66.845726133257941</c:v>
                </c:pt>
                <c:pt idx="1409">
                  <c:v>66.826877768353597</c:v>
                </c:pt>
                <c:pt idx="1410">
                  <c:v>66.826877768353597</c:v>
                </c:pt>
                <c:pt idx="1411">
                  <c:v>66.826877768353597</c:v>
                </c:pt>
                <c:pt idx="1412">
                  <c:v>67.147299971727449</c:v>
                </c:pt>
                <c:pt idx="1413">
                  <c:v>66.732635943831866</c:v>
                </c:pt>
                <c:pt idx="1414">
                  <c:v>68.249929318631615</c:v>
                </c:pt>
                <c:pt idx="1415">
                  <c:v>69.965130524926963</c:v>
                </c:pt>
                <c:pt idx="1416">
                  <c:v>69.597587409292245</c:v>
                </c:pt>
                <c:pt idx="1417">
                  <c:v>69.597587409292245</c:v>
                </c:pt>
                <c:pt idx="1418">
                  <c:v>69.597587409292245</c:v>
                </c:pt>
                <c:pt idx="1419">
                  <c:v>70.049948166996515</c:v>
                </c:pt>
                <c:pt idx="1420">
                  <c:v>68.843652813118467</c:v>
                </c:pt>
                <c:pt idx="1421">
                  <c:v>68.504382244840258</c:v>
                </c:pt>
                <c:pt idx="1422">
                  <c:v>68.052021487135988</c:v>
                </c:pt>
                <c:pt idx="1423">
                  <c:v>68.975591367448871</c:v>
                </c:pt>
                <c:pt idx="1424">
                  <c:v>68.975591367448871</c:v>
                </c:pt>
                <c:pt idx="1425">
                  <c:v>68.975591367448871</c:v>
                </c:pt>
                <c:pt idx="1426">
                  <c:v>68.881349542927154</c:v>
                </c:pt>
                <c:pt idx="1427">
                  <c:v>70.408067100179053</c:v>
                </c:pt>
                <c:pt idx="1428">
                  <c:v>71.246819338422398</c:v>
                </c:pt>
                <c:pt idx="1429">
                  <c:v>71.972481387239654</c:v>
                </c:pt>
                <c:pt idx="1430">
                  <c:v>72.321176137970028</c:v>
                </c:pt>
                <c:pt idx="1431">
                  <c:v>72.321176137970028</c:v>
                </c:pt>
                <c:pt idx="1432">
                  <c:v>72.321176137970028</c:v>
                </c:pt>
                <c:pt idx="1433">
                  <c:v>72.321176137970028</c:v>
                </c:pt>
                <c:pt idx="1434">
                  <c:v>72.010178117048341</c:v>
                </c:pt>
                <c:pt idx="1435">
                  <c:v>72.198661766091789</c:v>
                </c:pt>
                <c:pt idx="1436">
                  <c:v>70.502308924700785</c:v>
                </c:pt>
                <c:pt idx="1437">
                  <c:v>70.257280180944306</c:v>
                </c:pt>
                <c:pt idx="1438">
                  <c:v>70.257280180944306</c:v>
                </c:pt>
                <c:pt idx="1439">
                  <c:v>70.257280180944306</c:v>
                </c:pt>
                <c:pt idx="1440">
                  <c:v>69.804919423240037</c:v>
                </c:pt>
                <c:pt idx="1441">
                  <c:v>69.908585430213932</c:v>
                </c:pt>
                <c:pt idx="1442">
                  <c:v>70.097069079257381</c:v>
                </c:pt>
                <c:pt idx="1443">
                  <c:v>69.578739044387902</c:v>
                </c:pt>
                <c:pt idx="1444">
                  <c:v>68.334746960701153</c:v>
                </c:pt>
                <c:pt idx="1445">
                  <c:v>68.334746960701153</c:v>
                </c:pt>
                <c:pt idx="1446">
                  <c:v>68.334746960701153</c:v>
                </c:pt>
                <c:pt idx="1447">
                  <c:v>67.675054189049106</c:v>
                </c:pt>
                <c:pt idx="1448">
                  <c:v>65.959852982753745</c:v>
                </c:pt>
                <c:pt idx="1449">
                  <c:v>65.922156252945058</c:v>
                </c:pt>
                <c:pt idx="1450">
                  <c:v>65.432098765432102</c:v>
                </c:pt>
                <c:pt idx="1451">
                  <c:v>65.055131467345205</c:v>
                </c:pt>
                <c:pt idx="1452">
                  <c:v>65.055131467345205</c:v>
                </c:pt>
                <c:pt idx="1453">
                  <c:v>65.055131467345205</c:v>
                </c:pt>
                <c:pt idx="1454">
                  <c:v>65.055131467345205</c:v>
                </c:pt>
                <c:pt idx="1455">
                  <c:v>64.470832155310532</c:v>
                </c:pt>
                <c:pt idx="1456">
                  <c:v>64.056168127414949</c:v>
                </c:pt>
                <c:pt idx="1457">
                  <c:v>64.810102723588727</c:v>
                </c:pt>
                <c:pt idx="1458">
                  <c:v>64.282348506267084</c:v>
                </c:pt>
                <c:pt idx="1459">
                  <c:v>64.282348506267084</c:v>
                </c:pt>
                <c:pt idx="1460">
                  <c:v>64.282348506267084</c:v>
                </c:pt>
                <c:pt idx="1461">
                  <c:v>63.754594288945434</c:v>
                </c:pt>
                <c:pt idx="1462">
                  <c:v>64.508528885119219</c:v>
                </c:pt>
                <c:pt idx="1463">
                  <c:v>64.697012534162667</c:v>
                </c:pt>
                <c:pt idx="1464">
                  <c:v>63.980774667797569</c:v>
                </c:pt>
                <c:pt idx="1465">
                  <c:v>63.829987748562814</c:v>
                </c:pt>
                <c:pt idx="1466">
                  <c:v>63.829987748562814</c:v>
                </c:pt>
                <c:pt idx="1467">
                  <c:v>63.829987748562814</c:v>
                </c:pt>
                <c:pt idx="1468">
                  <c:v>63.905381208180188</c:v>
                </c:pt>
                <c:pt idx="1469">
                  <c:v>64.942041277919145</c:v>
                </c:pt>
                <c:pt idx="1470">
                  <c:v>65.083404014701728</c:v>
                </c:pt>
                <c:pt idx="1471">
                  <c:v>64.131561587032323</c:v>
                </c:pt>
                <c:pt idx="1472">
                  <c:v>64.131561587032323</c:v>
                </c:pt>
                <c:pt idx="1473">
                  <c:v>64.131561587032323</c:v>
                </c:pt>
                <c:pt idx="1474">
                  <c:v>64.131561587032323</c:v>
                </c:pt>
                <c:pt idx="1475">
                  <c:v>62.585995664876073</c:v>
                </c:pt>
                <c:pt idx="1476">
                  <c:v>62.604844029780416</c:v>
                </c:pt>
                <c:pt idx="1477">
                  <c:v>63.15144661200641</c:v>
                </c:pt>
                <c:pt idx="1478">
                  <c:v>63.339930261049851</c:v>
                </c:pt>
                <c:pt idx="1479">
                  <c:v>62.209028366789184</c:v>
                </c:pt>
                <c:pt idx="1480">
                  <c:v>62.209028366789184</c:v>
                </c:pt>
                <c:pt idx="1481">
                  <c:v>62.209028366789184</c:v>
                </c:pt>
                <c:pt idx="1482">
                  <c:v>62.209028366789184</c:v>
                </c:pt>
                <c:pt idx="1483">
                  <c:v>63.339930261049851</c:v>
                </c:pt>
                <c:pt idx="1484">
                  <c:v>63.716897559136747</c:v>
                </c:pt>
                <c:pt idx="1485">
                  <c:v>62.981811327867305</c:v>
                </c:pt>
                <c:pt idx="1486">
                  <c:v>62.868721138441238</c:v>
                </c:pt>
                <c:pt idx="1487">
                  <c:v>62.868721138441238</c:v>
                </c:pt>
                <c:pt idx="1488">
                  <c:v>62.868721138441238</c:v>
                </c:pt>
                <c:pt idx="1489">
                  <c:v>61.888606163415325</c:v>
                </c:pt>
                <c:pt idx="1490">
                  <c:v>62.058241447554423</c:v>
                </c:pt>
                <c:pt idx="1491">
                  <c:v>62.783903496371693</c:v>
                </c:pt>
                <c:pt idx="1492">
                  <c:v>63.801715201206292</c:v>
                </c:pt>
                <c:pt idx="1493">
                  <c:v>63.509565545188956</c:v>
                </c:pt>
                <c:pt idx="1494">
                  <c:v>63.509565545188956</c:v>
                </c:pt>
                <c:pt idx="1495">
                  <c:v>63.509565545188956</c:v>
                </c:pt>
                <c:pt idx="1496">
                  <c:v>61.935727075676184</c:v>
                </c:pt>
                <c:pt idx="1497">
                  <c:v>62.001696352841392</c:v>
                </c:pt>
                <c:pt idx="1498">
                  <c:v>61.059278107624166</c:v>
                </c:pt>
                <c:pt idx="1499">
                  <c:v>62.143059089623975</c:v>
                </c:pt>
                <c:pt idx="1500">
                  <c:v>62.284421826406557</c:v>
                </c:pt>
                <c:pt idx="1501">
                  <c:v>62.284421826406557</c:v>
                </c:pt>
                <c:pt idx="1502">
                  <c:v>62.284421826406557</c:v>
                </c:pt>
                <c:pt idx="1503">
                  <c:v>62.529450570163036</c:v>
                </c:pt>
                <c:pt idx="1504">
                  <c:v>62.303270191310901</c:v>
                </c:pt>
                <c:pt idx="1505">
                  <c:v>63.113749882197716</c:v>
                </c:pt>
                <c:pt idx="1506">
                  <c:v>62.717934219206484</c:v>
                </c:pt>
                <c:pt idx="1507">
                  <c:v>62.69908585430214</c:v>
                </c:pt>
                <c:pt idx="1508">
                  <c:v>62.69908585430214</c:v>
                </c:pt>
                <c:pt idx="1509">
                  <c:v>62.69908585430214</c:v>
                </c:pt>
                <c:pt idx="1510">
                  <c:v>61.681274149467534</c:v>
                </c:pt>
                <c:pt idx="1511">
                  <c:v>61.455093770615399</c:v>
                </c:pt>
                <c:pt idx="1512">
                  <c:v>60.701159174441614</c:v>
                </c:pt>
                <c:pt idx="1513">
                  <c:v>60.474978795589486</c:v>
                </c:pt>
                <c:pt idx="1514">
                  <c:v>60.09801149750259</c:v>
                </c:pt>
                <c:pt idx="1515">
                  <c:v>60.09801149750259</c:v>
                </c:pt>
                <c:pt idx="1516">
                  <c:v>60.09801149750259</c:v>
                </c:pt>
                <c:pt idx="1517">
                  <c:v>60.324191876354725</c:v>
                </c:pt>
                <c:pt idx="1518">
                  <c:v>60.644614079728584</c:v>
                </c:pt>
                <c:pt idx="1519">
                  <c:v>61.012157195363301</c:v>
                </c:pt>
                <c:pt idx="1520">
                  <c:v>60.62576571482424</c:v>
                </c:pt>
                <c:pt idx="1521">
                  <c:v>60.069738950146075</c:v>
                </c:pt>
                <c:pt idx="1522">
                  <c:v>60.069738950146075</c:v>
                </c:pt>
                <c:pt idx="1523">
                  <c:v>60.069738950146075</c:v>
                </c:pt>
                <c:pt idx="1524">
                  <c:v>58.938837055885401</c:v>
                </c:pt>
                <c:pt idx="1525">
                  <c:v>59.457167090754879</c:v>
                </c:pt>
                <c:pt idx="1526">
                  <c:v>59.155593252285364</c:v>
                </c:pt>
                <c:pt idx="1527">
                  <c:v>58.533597210441997</c:v>
                </c:pt>
                <c:pt idx="1528">
                  <c:v>58.665535764772407</c:v>
                </c:pt>
                <c:pt idx="1529">
                  <c:v>58.665535764772407</c:v>
                </c:pt>
                <c:pt idx="1530">
                  <c:v>58.665535764772407</c:v>
                </c:pt>
                <c:pt idx="1531">
                  <c:v>58.533597210441997</c:v>
                </c:pt>
                <c:pt idx="1532">
                  <c:v>58.307416831589862</c:v>
                </c:pt>
                <c:pt idx="1533">
                  <c:v>58.307416831589862</c:v>
                </c:pt>
                <c:pt idx="1534">
                  <c:v>57.996418810668175</c:v>
                </c:pt>
                <c:pt idx="1535">
                  <c:v>58.062388087833384</c:v>
                </c:pt>
                <c:pt idx="1536">
                  <c:v>58.062388087833384</c:v>
                </c:pt>
                <c:pt idx="1537">
                  <c:v>58.062388087833384</c:v>
                </c:pt>
                <c:pt idx="1538">
                  <c:v>57.421543681085666</c:v>
                </c:pt>
                <c:pt idx="1539">
                  <c:v>57.741965884459525</c:v>
                </c:pt>
                <c:pt idx="1540">
                  <c:v>57.355574403920457</c:v>
                </c:pt>
                <c:pt idx="1541">
                  <c:v>58.194326642163794</c:v>
                </c:pt>
                <c:pt idx="1542">
                  <c:v>57.421543681085666</c:v>
                </c:pt>
                <c:pt idx="1543">
                  <c:v>57.421543681085666</c:v>
                </c:pt>
                <c:pt idx="1544">
                  <c:v>57.421543681085666</c:v>
                </c:pt>
                <c:pt idx="1545">
                  <c:v>55.989067948355483</c:v>
                </c:pt>
                <c:pt idx="1546">
                  <c:v>57.51578550560739</c:v>
                </c:pt>
                <c:pt idx="1547">
                  <c:v>57.044576382998777</c:v>
                </c:pt>
                <c:pt idx="1548">
                  <c:v>57.581754782772592</c:v>
                </c:pt>
                <c:pt idx="1549">
                  <c:v>58.420507021015929</c:v>
                </c:pt>
                <c:pt idx="1550">
                  <c:v>58.420507021015929</c:v>
                </c:pt>
                <c:pt idx="1551">
                  <c:v>58.420507021015929</c:v>
                </c:pt>
                <c:pt idx="1552">
                  <c:v>58.420507021015929</c:v>
                </c:pt>
                <c:pt idx="1553">
                  <c:v>59.457167090754879</c:v>
                </c:pt>
                <c:pt idx="1554">
                  <c:v>59.174441617189707</c:v>
                </c:pt>
                <c:pt idx="1555">
                  <c:v>60.55037225520686</c:v>
                </c:pt>
                <c:pt idx="1556">
                  <c:v>60.361888606163419</c:v>
                </c:pt>
                <c:pt idx="1557">
                  <c:v>60.361888606163419</c:v>
                </c:pt>
                <c:pt idx="1558">
                  <c:v>60.361888606163419</c:v>
                </c:pt>
                <c:pt idx="1559">
                  <c:v>59.84355857129394</c:v>
                </c:pt>
                <c:pt idx="1560">
                  <c:v>60.060314767693903</c:v>
                </c:pt>
                <c:pt idx="1561">
                  <c:v>61.360851946093675</c:v>
                </c:pt>
                <c:pt idx="1562">
                  <c:v>60.588068985015553</c:v>
                </c:pt>
                <c:pt idx="1563">
                  <c:v>60.842521911224203</c:v>
                </c:pt>
                <c:pt idx="1564">
                  <c:v>60.842521911224203</c:v>
                </c:pt>
                <c:pt idx="1565">
                  <c:v>60.842521911224203</c:v>
                </c:pt>
                <c:pt idx="1566">
                  <c:v>60.267646781641695</c:v>
                </c:pt>
                <c:pt idx="1567">
                  <c:v>60.324191876354725</c:v>
                </c:pt>
                <c:pt idx="1568">
                  <c:v>60.248798416737351</c:v>
                </c:pt>
                <c:pt idx="1569">
                  <c:v>60.55037225520686</c:v>
                </c:pt>
                <c:pt idx="1570">
                  <c:v>61.228913391763264</c:v>
                </c:pt>
                <c:pt idx="1571">
                  <c:v>61.228913391763264</c:v>
                </c:pt>
                <c:pt idx="1572">
                  <c:v>61.228913391763264</c:v>
                </c:pt>
                <c:pt idx="1573">
                  <c:v>60.757704269154651</c:v>
                </c:pt>
                <c:pt idx="1574">
                  <c:v>59.494863820563566</c:v>
                </c:pt>
                <c:pt idx="1575">
                  <c:v>59.249835076807088</c:v>
                </c:pt>
                <c:pt idx="1576">
                  <c:v>58.816322684007162</c:v>
                </c:pt>
                <c:pt idx="1577">
                  <c:v>59.042503062859296</c:v>
                </c:pt>
                <c:pt idx="1578">
                  <c:v>59.042503062859296</c:v>
                </c:pt>
                <c:pt idx="1579">
                  <c:v>59.042503062859296</c:v>
                </c:pt>
                <c:pt idx="1580">
                  <c:v>57.930449533502966</c:v>
                </c:pt>
                <c:pt idx="1581">
                  <c:v>58.382810291207235</c:v>
                </c:pt>
                <c:pt idx="1582">
                  <c:v>58.844595231363677</c:v>
                </c:pt>
                <c:pt idx="1583">
                  <c:v>59.494863820563566</c:v>
                </c:pt>
                <c:pt idx="1584">
                  <c:v>58.232023371972481</c:v>
                </c:pt>
                <c:pt idx="1585">
                  <c:v>58.232023371972481</c:v>
                </c:pt>
                <c:pt idx="1586">
                  <c:v>58.232023371972481</c:v>
                </c:pt>
                <c:pt idx="1587">
                  <c:v>58.307416831589862</c:v>
                </c:pt>
                <c:pt idx="1588">
                  <c:v>58.288568466685518</c:v>
                </c:pt>
                <c:pt idx="1589">
                  <c:v>59.06135142776364</c:v>
                </c:pt>
                <c:pt idx="1590">
                  <c:v>58.495900480633303</c:v>
                </c:pt>
                <c:pt idx="1591">
                  <c:v>60.559796437659031</c:v>
                </c:pt>
                <c:pt idx="1592">
                  <c:v>60.559796437659031</c:v>
                </c:pt>
                <c:pt idx="1593">
                  <c:v>60.559796437659031</c:v>
                </c:pt>
                <c:pt idx="1594">
                  <c:v>60.588068985015553</c:v>
                </c:pt>
                <c:pt idx="1595">
                  <c:v>58.769201771746303</c:v>
                </c:pt>
                <c:pt idx="1596">
                  <c:v>59.13674488738102</c:v>
                </c:pt>
                <c:pt idx="1597">
                  <c:v>59.080199792667983</c:v>
                </c:pt>
                <c:pt idx="1598">
                  <c:v>58.137781547450757</c:v>
                </c:pt>
                <c:pt idx="1599">
                  <c:v>58.137781547450757</c:v>
                </c:pt>
                <c:pt idx="1600">
                  <c:v>58.137781547450757</c:v>
                </c:pt>
                <c:pt idx="1601">
                  <c:v>57.892752803694279</c:v>
                </c:pt>
                <c:pt idx="1602">
                  <c:v>56.780699274337948</c:v>
                </c:pt>
                <c:pt idx="1603">
                  <c:v>56.186975779851096</c:v>
                </c:pt>
                <c:pt idx="1604">
                  <c:v>55.781735934407692</c:v>
                </c:pt>
                <c:pt idx="1605">
                  <c:v>55.800584299312035</c:v>
                </c:pt>
                <c:pt idx="1606">
                  <c:v>55.800584299312035</c:v>
                </c:pt>
                <c:pt idx="1607">
                  <c:v>55.800584299312035</c:v>
                </c:pt>
                <c:pt idx="1608">
                  <c:v>55.319950994251251</c:v>
                </c:pt>
                <c:pt idx="1609">
                  <c:v>54.801620959381772</c:v>
                </c:pt>
                <c:pt idx="1610">
                  <c:v>54.047686363207994</c:v>
                </c:pt>
                <c:pt idx="1611">
                  <c:v>54.283290924512301</c:v>
                </c:pt>
                <c:pt idx="1612">
                  <c:v>54.556592215625294</c:v>
                </c:pt>
                <c:pt idx="1613">
                  <c:v>54.556592215625294</c:v>
                </c:pt>
                <c:pt idx="1614">
                  <c:v>54.556592215625294</c:v>
                </c:pt>
                <c:pt idx="1615">
                  <c:v>54.726227499764398</c:v>
                </c:pt>
                <c:pt idx="1616">
                  <c:v>55.404768636320796</c:v>
                </c:pt>
                <c:pt idx="1617">
                  <c:v>55.49901046084252</c:v>
                </c:pt>
                <c:pt idx="1618">
                  <c:v>55.517858825746863</c:v>
                </c:pt>
                <c:pt idx="1619">
                  <c:v>56.215248327207618</c:v>
                </c:pt>
                <c:pt idx="1620">
                  <c:v>56.215248327207618</c:v>
                </c:pt>
                <c:pt idx="1621">
                  <c:v>56.215248327207618</c:v>
                </c:pt>
                <c:pt idx="1622">
                  <c:v>56.761850909433605</c:v>
                </c:pt>
                <c:pt idx="1623">
                  <c:v>56.007916313259827</c:v>
                </c:pt>
                <c:pt idx="1624">
                  <c:v>56.300065969277163</c:v>
                </c:pt>
                <c:pt idx="1625">
                  <c:v>55.95137121854679</c:v>
                </c:pt>
                <c:pt idx="1626">
                  <c:v>55.630949015172931</c:v>
                </c:pt>
                <c:pt idx="1627">
                  <c:v>55.630949015172931</c:v>
                </c:pt>
                <c:pt idx="1628">
                  <c:v>55.630949015172931</c:v>
                </c:pt>
                <c:pt idx="1629">
                  <c:v>54.933559513712183</c:v>
                </c:pt>
                <c:pt idx="1630">
                  <c:v>55.140891527659974</c:v>
                </c:pt>
                <c:pt idx="1631">
                  <c:v>54.801620959381772</c:v>
                </c:pt>
                <c:pt idx="1632">
                  <c:v>54.500047120912264</c:v>
                </c:pt>
                <c:pt idx="1633">
                  <c:v>55.593252285364244</c:v>
                </c:pt>
                <c:pt idx="1634">
                  <c:v>55.593252285364244</c:v>
                </c:pt>
                <c:pt idx="1635">
                  <c:v>55.593252285364244</c:v>
                </c:pt>
                <c:pt idx="1636">
                  <c:v>53.670719065121098</c:v>
                </c:pt>
                <c:pt idx="1637">
                  <c:v>54.0099896333993</c:v>
                </c:pt>
                <c:pt idx="1638">
                  <c:v>53.840354349260203</c:v>
                </c:pt>
                <c:pt idx="1639">
                  <c:v>55.423617001225146</c:v>
                </c:pt>
                <c:pt idx="1640">
                  <c:v>55.762887569503349</c:v>
                </c:pt>
                <c:pt idx="1641">
                  <c:v>55.762887569503349</c:v>
                </c:pt>
                <c:pt idx="1642">
                  <c:v>55.762887569503349</c:v>
                </c:pt>
                <c:pt idx="1643">
                  <c:v>54.349260201677502</c:v>
                </c:pt>
                <c:pt idx="1644">
                  <c:v>54.349260201677502</c:v>
                </c:pt>
                <c:pt idx="1645">
                  <c:v>55.027801338233907</c:v>
                </c:pt>
                <c:pt idx="1646">
                  <c:v>55.122043162755631</c:v>
                </c:pt>
                <c:pt idx="1647">
                  <c:v>56.648760720007537</c:v>
                </c:pt>
                <c:pt idx="1648">
                  <c:v>56.648760720007537</c:v>
                </c:pt>
                <c:pt idx="1649">
                  <c:v>56.648760720007537</c:v>
                </c:pt>
                <c:pt idx="1650">
                  <c:v>56.460277070964096</c:v>
                </c:pt>
                <c:pt idx="1651">
                  <c:v>55.103194797851287</c:v>
                </c:pt>
                <c:pt idx="1652">
                  <c:v>56.300065969277163</c:v>
                </c:pt>
                <c:pt idx="1653">
                  <c:v>55.734615022146826</c:v>
                </c:pt>
                <c:pt idx="1654">
                  <c:v>56.507397983224955</c:v>
                </c:pt>
                <c:pt idx="1655">
                  <c:v>56.507397983224955</c:v>
                </c:pt>
                <c:pt idx="1656">
                  <c:v>56.507397983224955</c:v>
                </c:pt>
                <c:pt idx="1657">
                  <c:v>55.621524832720759</c:v>
                </c:pt>
                <c:pt idx="1658">
                  <c:v>55.687494109885968</c:v>
                </c:pt>
                <c:pt idx="1659">
                  <c:v>55.706342474790311</c:v>
                </c:pt>
                <c:pt idx="1660">
                  <c:v>55.875977758929416</c:v>
                </c:pt>
                <c:pt idx="1661">
                  <c:v>56.827820186598814</c:v>
                </c:pt>
                <c:pt idx="1662">
                  <c:v>56.827820186598814</c:v>
                </c:pt>
                <c:pt idx="1663">
                  <c:v>56.827820186598814</c:v>
                </c:pt>
                <c:pt idx="1664">
                  <c:v>56.903213646216187</c:v>
                </c:pt>
                <c:pt idx="1665">
                  <c:v>57.204787484685703</c:v>
                </c:pt>
                <c:pt idx="1666">
                  <c:v>58.005842993120346</c:v>
                </c:pt>
                <c:pt idx="1667">
                  <c:v>58.081236452737727</c:v>
                </c:pt>
                <c:pt idx="1668">
                  <c:v>58.081236452737727</c:v>
                </c:pt>
                <c:pt idx="1669">
                  <c:v>58.081236452737727</c:v>
                </c:pt>
                <c:pt idx="1670">
                  <c:v>58.081236452737727</c:v>
                </c:pt>
                <c:pt idx="1671">
                  <c:v>58.081236452737727</c:v>
                </c:pt>
                <c:pt idx="1672">
                  <c:v>57.84563189143342</c:v>
                </c:pt>
                <c:pt idx="1673">
                  <c:v>56.790123456790127</c:v>
                </c:pt>
                <c:pt idx="1674">
                  <c:v>56.80897182169447</c:v>
                </c:pt>
                <c:pt idx="1675">
                  <c:v>56.80897182169447</c:v>
                </c:pt>
                <c:pt idx="1676">
                  <c:v>56.80897182169447</c:v>
                </c:pt>
                <c:pt idx="1677">
                  <c:v>56.80897182169447</c:v>
                </c:pt>
                <c:pt idx="1678">
                  <c:v>55.24455753463387</c:v>
                </c:pt>
                <c:pt idx="1679">
                  <c:v>55.517858825746863</c:v>
                </c:pt>
                <c:pt idx="1680">
                  <c:v>54.905286966355668</c:v>
                </c:pt>
                <c:pt idx="1681">
                  <c:v>54.829893506738287</c:v>
                </c:pt>
                <c:pt idx="1682">
                  <c:v>55.630949015172931</c:v>
                </c:pt>
                <c:pt idx="1683">
                  <c:v>55.630949015172931</c:v>
                </c:pt>
                <c:pt idx="1684">
                  <c:v>55.630949015172931</c:v>
                </c:pt>
                <c:pt idx="1685">
                  <c:v>55.461313731033833</c:v>
                </c:pt>
                <c:pt idx="1686">
                  <c:v>54.914711148807839</c:v>
                </c:pt>
                <c:pt idx="1687">
                  <c:v>54.754500047120914</c:v>
                </c:pt>
                <c:pt idx="1688">
                  <c:v>55.706342474790311</c:v>
                </c:pt>
                <c:pt idx="1689">
                  <c:v>55.310526811799079</c:v>
                </c:pt>
                <c:pt idx="1690">
                  <c:v>55.310526811799079</c:v>
                </c:pt>
                <c:pt idx="1691">
                  <c:v>55.310526811799079</c:v>
                </c:pt>
                <c:pt idx="1692">
                  <c:v>56.02676467816417</c:v>
                </c:pt>
                <c:pt idx="1693">
                  <c:v>56.300065969277163</c:v>
                </c:pt>
                <c:pt idx="1694">
                  <c:v>55.084346432946944</c:v>
                </c:pt>
                <c:pt idx="1695">
                  <c:v>55.395344453868624</c:v>
                </c:pt>
                <c:pt idx="1696">
                  <c:v>56.441428706059746</c:v>
                </c:pt>
                <c:pt idx="1697">
                  <c:v>56.441428706059746</c:v>
                </c:pt>
                <c:pt idx="1698">
                  <c:v>56.441428706059746</c:v>
                </c:pt>
                <c:pt idx="1699">
                  <c:v>55.77231175195552</c:v>
                </c:pt>
                <c:pt idx="1700">
                  <c:v>55.800584299312035</c:v>
                </c:pt>
                <c:pt idx="1701">
                  <c:v>56.837244369050985</c:v>
                </c:pt>
                <c:pt idx="1702">
                  <c:v>57.553482235416077</c:v>
                </c:pt>
                <c:pt idx="1703">
                  <c:v>57.647724059937801</c:v>
                </c:pt>
                <c:pt idx="1704">
                  <c:v>57.647724059937801</c:v>
                </c:pt>
                <c:pt idx="1705">
                  <c:v>57.647724059937801</c:v>
                </c:pt>
                <c:pt idx="1706">
                  <c:v>57.280180944303083</c:v>
                </c:pt>
                <c:pt idx="1707">
                  <c:v>57.459240410894353</c:v>
                </c:pt>
                <c:pt idx="1708">
                  <c:v>57.06342474790312</c:v>
                </c:pt>
                <c:pt idx="1709">
                  <c:v>57.732541702007353</c:v>
                </c:pt>
                <c:pt idx="1710">
                  <c:v>57.694844972198659</c:v>
                </c:pt>
                <c:pt idx="1711">
                  <c:v>57.694844972198659</c:v>
                </c:pt>
                <c:pt idx="1712">
                  <c:v>57.694844972198659</c:v>
                </c:pt>
                <c:pt idx="1713">
                  <c:v>56.384883611346716</c:v>
                </c:pt>
                <c:pt idx="1714">
                  <c:v>56.234096692111962</c:v>
                </c:pt>
                <c:pt idx="1715">
                  <c:v>56.488549618320612</c:v>
                </c:pt>
                <c:pt idx="1716">
                  <c:v>56.309490151729335</c:v>
                </c:pt>
                <c:pt idx="1717">
                  <c:v>56.488549618320612</c:v>
                </c:pt>
                <c:pt idx="1718">
                  <c:v>56.488549618320612</c:v>
                </c:pt>
                <c:pt idx="1719">
                  <c:v>56.488549618320612</c:v>
                </c:pt>
                <c:pt idx="1720">
                  <c:v>56.743002544529261</c:v>
                </c:pt>
                <c:pt idx="1721">
                  <c:v>57.610027330129114</c:v>
                </c:pt>
                <c:pt idx="1722">
                  <c:v>57.289605126755255</c:v>
                </c:pt>
                <c:pt idx="1723">
                  <c:v>57.657148242389972</c:v>
                </c:pt>
                <c:pt idx="1724">
                  <c:v>58.467627933276788</c:v>
                </c:pt>
                <c:pt idx="1725">
                  <c:v>58.467627933276788</c:v>
                </c:pt>
                <c:pt idx="1726">
                  <c:v>58.467627933276788</c:v>
                </c:pt>
                <c:pt idx="1727">
                  <c:v>59.287531806615775</c:v>
                </c:pt>
                <c:pt idx="1728">
                  <c:v>59.381773631137499</c:v>
                </c:pt>
                <c:pt idx="1729">
                  <c:v>58.486476298181131</c:v>
                </c:pt>
                <c:pt idx="1730">
                  <c:v>60.29591932899821</c:v>
                </c:pt>
                <c:pt idx="1731">
                  <c:v>59.862406936198283</c:v>
                </c:pt>
                <c:pt idx="1732">
                  <c:v>59.862406936198283</c:v>
                </c:pt>
                <c:pt idx="1733">
                  <c:v>59.862406936198283</c:v>
                </c:pt>
                <c:pt idx="1734">
                  <c:v>61.115823202337197</c:v>
                </c:pt>
                <c:pt idx="1735">
                  <c:v>59.947224578267836</c:v>
                </c:pt>
                <c:pt idx="1736">
                  <c:v>60.192253322024314</c:v>
                </c:pt>
                <c:pt idx="1737">
                  <c:v>60.437282065780792</c:v>
                </c:pt>
                <c:pt idx="1738">
                  <c:v>59.834134388841768</c:v>
                </c:pt>
                <c:pt idx="1739">
                  <c:v>59.834134388841768</c:v>
                </c:pt>
                <c:pt idx="1740">
                  <c:v>59.834134388841768</c:v>
                </c:pt>
                <c:pt idx="1741">
                  <c:v>60.277070964093866</c:v>
                </c:pt>
                <c:pt idx="1742">
                  <c:v>59.918952030911321</c:v>
                </c:pt>
                <c:pt idx="1743">
                  <c:v>58.938837055885401</c:v>
                </c:pt>
                <c:pt idx="1744">
                  <c:v>58.976533785694095</c:v>
                </c:pt>
                <c:pt idx="1745">
                  <c:v>58.363961926302892</c:v>
                </c:pt>
                <c:pt idx="1746">
                  <c:v>58.363961926302892</c:v>
                </c:pt>
                <c:pt idx="1747">
                  <c:v>58.363961926302892</c:v>
                </c:pt>
                <c:pt idx="1748">
                  <c:v>57.760814249363868</c:v>
                </c:pt>
                <c:pt idx="1749">
                  <c:v>56.827820186598814</c:v>
                </c:pt>
                <c:pt idx="1750">
                  <c:v>56.337762699085857</c:v>
                </c:pt>
                <c:pt idx="1751">
                  <c:v>56.667609084911881</c:v>
                </c:pt>
                <c:pt idx="1752">
                  <c:v>56.460277070964096</c:v>
                </c:pt>
                <c:pt idx="1753">
                  <c:v>56.460277070964096</c:v>
                </c:pt>
                <c:pt idx="1754">
                  <c:v>56.460277070964096</c:v>
                </c:pt>
                <c:pt idx="1755">
                  <c:v>56.007916313259827</c:v>
                </c:pt>
                <c:pt idx="1756">
                  <c:v>55.810008481764207</c:v>
                </c:pt>
                <c:pt idx="1757">
                  <c:v>55.781735934407692</c:v>
                </c:pt>
                <c:pt idx="1758">
                  <c:v>55.385920271416452</c:v>
                </c:pt>
                <c:pt idx="1759">
                  <c:v>55.385920271416452</c:v>
                </c:pt>
                <c:pt idx="1760">
                  <c:v>55.385920271416452</c:v>
                </c:pt>
                <c:pt idx="1761">
                  <c:v>55.385920271416452</c:v>
                </c:pt>
                <c:pt idx="1762">
                  <c:v>55.385920271416452</c:v>
                </c:pt>
                <c:pt idx="1763">
                  <c:v>55.517858825746863</c:v>
                </c:pt>
                <c:pt idx="1764">
                  <c:v>55.706342474790311</c:v>
                </c:pt>
                <c:pt idx="1765">
                  <c:v>56.215248327207618</c:v>
                </c:pt>
                <c:pt idx="1766">
                  <c:v>57.440392045990009</c:v>
                </c:pt>
                <c:pt idx="1767">
                  <c:v>57.440392045990009</c:v>
                </c:pt>
                <c:pt idx="1768">
                  <c:v>57.440392045990009</c:v>
                </c:pt>
                <c:pt idx="1769">
                  <c:v>57.393271133729151</c:v>
                </c:pt>
                <c:pt idx="1770">
                  <c:v>56.460277070964096</c:v>
                </c:pt>
                <c:pt idx="1771">
                  <c:v>55.819432664216379</c:v>
                </c:pt>
                <c:pt idx="1772">
                  <c:v>55.970219583451133</c:v>
                </c:pt>
                <c:pt idx="1773">
                  <c:v>56.22467250965979</c:v>
                </c:pt>
                <c:pt idx="1774">
                  <c:v>56.22467250965979</c:v>
                </c:pt>
                <c:pt idx="1775">
                  <c:v>56.22467250965979</c:v>
                </c:pt>
                <c:pt idx="1776">
                  <c:v>56.290641786824992</c:v>
                </c:pt>
                <c:pt idx="1777">
                  <c:v>57.054000565450949</c:v>
                </c:pt>
                <c:pt idx="1778">
                  <c:v>58.241447554424653</c:v>
                </c:pt>
                <c:pt idx="1779">
                  <c:v>58.35453774385072</c:v>
                </c:pt>
                <c:pt idx="1780">
                  <c:v>57.826783526529077</c:v>
                </c:pt>
                <c:pt idx="1781">
                  <c:v>57.826783526529077</c:v>
                </c:pt>
                <c:pt idx="1782">
                  <c:v>57.826783526529077</c:v>
                </c:pt>
                <c:pt idx="1783">
                  <c:v>58.307416831589862</c:v>
                </c:pt>
                <c:pt idx="1784">
                  <c:v>59.00480633305061</c:v>
                </c:pt>
                <c:pt idx="1785">
                  <c:v>60.229950051833001</c:v>
                </c:pt>
                <c:pt idx="1786">
                  <c:v>61.351427763641503</c:v>
                </c:pt>
                <c:pt idx="1787">
                  <c:v>61.624729054754503</c:v>
                </c:pt>
                <c:pt idx="1788">
                  <c:v>61.624729054754503</c:v>
                </c:pt>
                <c:pt idx="1789">
                  <c:v>61.624729054754503</c:v>
                </c:pt>
                <c:pt idx="1790">
                  <c:v>61.850909433606631</c:v>
                </c:pt>
                <c:pt idx="1791">
                  <c:v>61.511638865328436</c:v>
                </c:pt>
                <c:pt idx="1792">
                  <c:v>61.907454528319668</c:v>
                </c:pt>
                <c:pt idx="1793">
                  <c:v>62.152483272076147</c:v>
                </c:pt>
                <c:pt idx="1794">
                  <c:v>63.057204787484686</c:v>
                </c:pt>
                <c:pt idx="1795">
                  <c:v>63.057204787484686</c:v>
                </c:pt>
                <c:pt idx="1796">
                  <c:v>63.057204787484686</c:v>
                </c:pt>
                <c:pt idx="1797">
                  <c:v>63.057204787484686</c:v>
                </c:pt>
                <c:pt idx="1798">
                  <c:v>61.398548675902369</c:v>
                </c:pt>
                <c:pt idx="1799">
                  <c:v>60.710583356893792</c:v>
                </c:pt>
                <c:pt idx="1800">
                  <c:v>60.361888606163419</c:v>
                </c:pt>
                <c:pt idx="1801">
                  <c:v>60.258222599189523</c:v>
                </c:pt>
                <c:pt idx="1802">
                  <c:v>60.258222599189523</c:v>
                </c:pt>
                <c:pt idx="1803">
                  <c:v>60.258222599189523</c:v>
                </c:pt>
                <c:pt idx="1804">
                  <c:v>58.665535764772407</c:v>
                </c:pt>
                <c:pt idx="1805">
                  <c:v>58.137781547450757</c:v>
                </c:pt>
                <c:pt idx="1806">
                  <c:v>58.797474319102818</c:v>
                </c:pt>
                <c:pt idx="1807">
                  <c:v>58.222599189520309</c:v>
                </c:pt>
                <c:pt idx="1808">
                  <c:v>57.628875695033457</c:v>
                </c:pt>
                <c:pt idx="1809">
                  <c:v>57.628875695033457</c:v>
                </c:pt>
                <c:pt idx="1810">
                  <c:v>57.628875695033457</c:v>
                </c:pt>
                <c:pt idx="1811">
                  <c:v>57.496937140703047</c:v>
                </c:pt>
                <c:pt idx="1812">
                  <c:v>57.732541702007353</c:v>
                </c:pt>
                <c:pt idx="1813">
                  <c:v>57.647724059937801</c:v>
                </c:pt>
                <c:pt idx="1814">
                  <c:v>57.883328621242107</c:v>
                </c:pt>
                <c:pt idx="1815">
                  <c:v>58.759777589294131</c:v>
                </c:pt>
                <c:pt idx="1816">
                  <c:v>58.759777589294131</c:v>
                </c:pt>
                <c:pt idx="1817">
                  <c:v>58.759777589294131</c:v>
                </c:pt>
                <c:pt idx="1818">
                  <c:v>57.51578550560739</c:v>
                </c:pt>
                <c:pt idx="1819">
                  <c:v>58.524173027989825</c:v>
                </c:pt>
                <c:pt idx="1820">
                  <c:v>57.996418810668175</c:v>
                </c:pt>
                <c:pt idx="1821">
                  <c:v>58.533597210441997</c:v>
                </c:pt>
                <c:pt idx="1822">
                  <c:v>58.467627933276788</c:v>
                </c:pt>
                <c:pt idx="1823">
                  <c:v>58.467627933276788</c:v>
                </c:pt>
                <c:pt idx="1824">
                  <c:v>58.467627933276788</c:v>
                </c:pt>
                <c:pt idx="1825">
                  <c:v>58.467627933276788</c:v>
                </c:pt>
                <c:pt idx="1826">
                  <c:v>58.345113561398549</c:v>
                </c:pt>
                <c:pt idx="1827">
                  <c:v>58.194326642163794</c:v>
                </c:pt>
                <c:pt idx="1828">
                  <c:v>58.731505041937609</c:v>
                </c:pt>
                <c:pt idx="1829">
                  <c:v>58.147205729902929</c:v>
                </c:pt>
                <c:pt idx="1830">
                  <c:v>58.147205729902929</c:v>
                </c:pt>
                <c:pt idx="1831">
                  <c:v>58.147205729902929</c:v>
                </c:pt>
                <c:pt idx="1832">
                  <c:v>58.316841014042033</c:v>
                </c:pt>
                <c:pt idx="1833">
                  <c:v>58.071812270285555</c:v>
                </c:pt>
                <c:pt idx="1834">
                  <c:v>60.154556592215627</c:v>
                </c:pt>
                <c:pt idx="1835">
                  <c:v>59.984921308076522</c:v>
                </c:pt>
                <c:pt idx="1836">
                  <c:v>59.702195834511357</c:v>
                </c:pt>
                <c:pt idx="1837">
                  <c:v>59.702195834511357</c:v>
                </c:pt>
                <c:pt idx="1838">
                  <c:v>59.702195834511357</c:v>
                </c:pt>
                <c:pt idx="1839">
                  <c:v>59.607954009989633</c:v>
                </c:pt>
                <c:pt idx="1840">
                  <c:v>60.484402978041658</c:v>
                </c:pt>
                <c:pt idx="1841">
                  <c:v>60.814249363867681</c:v>
                </c:pt>
                <c:pt idx="1842">
                  <c:v>60.022618037885216</c:v>
                </c:pt>
                <c:pt idx="1843">
                  <c:v>60.399585335972105</c:v>
                </c:pt>
                <c:pt idx="1844">
                  <c:v>60.399585335972105</c:v>
                </c:pt>
                <c:pt idx="1845">
                  <c:v>60.399585335972105</c:v>
                </c:pt>
                <c:pt idx="1846">
                  <c:v>60.588068985015553</c:v>
                </c:pt>
                <c:pt idx="1847">
                  <c:v>61.191216661954577</c:v>
                </c:pt>
                <c:pt idx="1848">
                  <c:v>61.210065026858921</c:v>
                </c:pt>
                <c:pt idx="1849">
                  <c:v>61.351427763641503</c:v>
                </c:pt>
                <c:pt idx="1850">
                  <c:v>60.324191876354725</c:v>
                </c:pt>
                <c:pt idx="1851">
                  <c:v>60.324191876354725</c:v>
                </c:pt>
                <c:pt idx="1852">
                  <c:v>60.324191876354725</c:v>
                </c:pt>
                <c:pt idx="1853">
                  <c:v>60.003769672980866</c:v>
                </c:pt>
                <c:pt idx="1854">
                  <c:v>60.399585335972105</c:v>
                </c:pt>
                <c:pt idx="1855">
                  <c:v>60.82367354631986</c:v>
                </c:pt>
                <c:pt idx="1856">
                  <c:v>61.624729054754503</c:v>
                </c:pt>
                <c:pt idx="1857">
                  <c:v>62.001696352841392</c:v>
                </c:pt>
                <c:pt idx="1858">
                  <c:v>62.001696352841392</c:v>
                </c:pt>
                <c:pt idx="1859">
                  <c:v>62.001696352841392</c:v>
                </c:pt>
                <c:pt idx="1860">
                  <c:v>62.293846008858729</c:v>
                </c:pt>
                <c:pt idx="1861">
                  <c:v>61.181792479502406</c:v>
                </c:pt>
                <c:pt idx="1862">
                  <c:v>61.191216661954577</c:v>
                </c:pt>
                <c:pt idx="1863">
                  <c:v>61.700122514371877</c:v>
                </c:pt>
                <c:pt idx="1864">
                  <c:v>61.832061068702288</c:v>
                </c:pt>
                <c:pt idx="1865">
                  <c:v>61.832061068702288</c:v>
                </c:pt>
                <c:pt idx="1866">
                  <c:v>61.832061068702288</c:v>
                </c:pt>
                <c:pt idx="1867">
                  <c:v>62.303270191310901</c:v>
                </c:pt>
                <c:pt idx="1868">
                  <c:v>62.039393082650079</c:v>
                </c:pt>
                <c:pt idx="1869">
                  <c:v>62.915842050702103</c:v>
                </c:pt>
                <c:pt idx="1870">
                  <c:v>63.010083875223827</c:v>
                </c:pt>
                <c:pt idx="1871">
                  <c:v>63.396475355762888</c:v>
                </c:pt>
                <c:pt idx="1872">
                  <c:v>63.396475355762888</c:v>
                </c:pt>
                <c:pt idx="1873">
                  <c:v>63.396475355762888</c:v>
                </c:pt>
                <c:pt idx="1874">
                  <c:v>62.001696352841392</c:v>
                </c:pt>
                <c:pt idx="1875">
                  <c:v>61.91687871077184</c:v>
                </c:pt>
                <c:pt idx="1876">
                  <c:v>60.635189897276412</c:v>
                </c:pt>
                <c:pt idx="1877">
                  <c:v>60.09801149750259</c:v>
                </c:pt>
                <c:pt idx="1878">
                  <c:v>60.305343511450381</c:v>
                </c:pt>
                <c:pt idx="1879">
                  <c:v>60.305343511450381</c:v>
                </c:pt>
                <c:pt idx="1880">
                  <c:v>60.305343511450381</c:v>
                </c:pt>
                <c:pt idx="1881">
                  <c:v>60.343040241259068</c:v>
                </c:pt>
                <c:pt idx="1882">
                  <c:v>59.947224578267836</c:v>
                </c:pt>
                <c:pt idx="1883">
                  <c:v>59.692771652059186</c:v>
                </c:pt>
                <c:pt idx="1884">
                  <c:v>60.220525869380829</c:v>
                </c:pt>
                <c:pt idx="1885">
                  <c:v>60.908491188389405</c:v>
                </c:pt>
                <c:pt idx="1886">
                  <c:v>60.908491188389405</c:v>
                </c:pt>
                <c:pt idx="1887">
                  <c:v>60.908491188389405</c:v>
                </c:pt>
                <c:pt idx="1888">
                  <c:v>60.908491188389405</c:v>
                </c:pt>
                <c:pt idx="2037">
                  <c:v>62.242201489020829</c:v>
                </c:pt>
                <c:pt idx="2394">
                  <c:v>63.424747903119403</c:v>
                </c:pt>
                <c:pt idx="2758">
                  <c:v>64.970313825275653</c:v>
                </c:pt>
              </c:numCache>
            </c:numRef>
          </c:val>
          <c:smooth val="0"/>
          <c:extLst>
            <c:ext xmlns:c16="http://schemas.microsoft.com/office/drawing/2014/chart" uri="{C3380CC4-5D6E-409C-BE32-E72D297353CC}">
              <c16:uniqueId val="{00000001-84D8-4E1B-B07D-9AB23BDFB7AB}"/>
            </c:ext>
          </c:extLst>
        </c:ser>
        <c:ser>
          <c:idx val="3"/>
          <c:order val="2"/>
          <c:tx>
            <c:v>Gold</c:v>
          </c:tx>
          <c:marker>
            <c:symbol val="none"/>
          </c:marker>
          <c:cat>
            <c:numRef>
              <c:f>data!$I$14:$I$2784</c:f>
              <c:numCache>
                <c:formatCode>m/d/yyyy</c:formatCode>
                <c:ptCount val="2771"/>
                <c:pt idx="0">
                  <c:v>40695</c:v>
                </c:pt>
                <c:pt idx="1">
                  <c:v>40696</c:v>
                </c:pt>
                <c:pt idx="2">
                  <c:v>40697</c:v>
                </c:pt>
                <c:pt idx="3">
                  <c:v>40698</c:v>
                </c:pt>
                <c:pt idx="4">
                  <c:v>40699</c:v>
                </c:pt>
                <c:pt idx="5">
                  <c:v>40700</c:v>
                </c:pt>
                <c:pt idx="6">
                  <c:v>40701</c:v>
                </c:pt>
                <c:pt idx="7">
                  <c:v>40702</c:v>
                </c:pt>
                <c:pt idx="8">
                  <c:v>40703</c:v>
                </c:pt>
                <c:pt idx="9">
                  <c:v>40704</c:v>
                </c:pt>
                <c:pt idx="10">
                  <c:v>40705</c:v>
                </c:pt>
                <c:pt idx="11">
                  <c:v>40706</c:v>
                </c:pt>
                <c:pt idx="12">
                  <c:v>40707</c:v>
                </c:pt>
                <c:pt idx="13">
                  <c:v>40708</c:v>
                </c:pt>
                <c:pt idx="14">
                  <c:v>40709</c:v>
                </c:pt>
                <c:pt idx="15">
                  <c:v>40710</c:v>
                </c:pt>
                <c:pt idx="16">
                  <c:v>40711</c:v>
                </c:pt>
                <c:pt idx="17">
                  <c:v>40712</c:v>
                </c:pt>
                <c:pt idx="18">
                  <c:v>40713</c:v>
                </c:pt>
                <c:pt idx="19">
                  <c:v>40714</c:v>
                </c:pt>
                <c:pt idx="20">
                  <c:v>40715</c:v>
                </c:pt>
                <c:pt idx="21">
                  <c:v>40716</c:v>
                </c:pt>
                <c:pt idx="22">
                  <c:v>40717</c:v>
                </c:pt>
                <c:pt idx="23">
                  <c:v>40718</c:v>
                </c:pt>
                <c:pt idx="24">
                  <c:v>40719</c:v>
                </c:pt>
                <c:pt idx="25">
                  <c:v>40720</c:v>
                </c:pt>
                <c:pt idx="26">
                  <c:v>40721</c:v>
                </c:pt>
                <c:pt idx="27">
                  <c:v>40722</c:v>
                </c:pt>
                <c:pt idx="28">
                  <c:v>40723</c:v>
                </c:pt>
                <c:pt idx="29">
                  <c:v>40724</c:v>
                </c:pt>
                <c:pt idx="30">
                  <c:v>40725</c:v>
                </c:pt>
                <c:pt idx="31">
                  <c:v>40726</c:v>
                </c:pt>
                <c:pt idx="32">
                  <c:v>40727</c:v>
                </c:pt>
                <c:pt idx="33">
                  <c:v>40728</c:v>
                </c:pt>
                <c:pt idx="34">
                  <c:v>40729</c:v>
                </c:pt>
                <c:pt idx="35">
                  <c:v>40730</c:v>
                </c:pt>
                <c:pt idx="36">
                  <c:v>40731</c:v>
                </c:pt>
                <c:pt idx="37">
                  <c:v>40732</c:v>
                </c:pt>
                <c:pt idx="38">
                  <c:v>40733</c:v>
                </c:pt>
                <c:pt idx="39">
                  <c:v>40734</c:v>
                </c:pt>
                <c:pt idx="40">
                  <c:v>40735</c:v>
                </c:pt>
                <c:pt idx="41">
                  <c:v>40736</c:v>
                </c:pt>
                <c:pt idx="42">
                  <c:v>40737</c:v>
                </c:pt>
                <c:pt idx="43">
                  <c:v>40738</c:v>
                </c:pt>
                <c:pt idx="44">
                  <c:v>40739</c:v>
                </c:pt>
                <c:pt idx="45">
                  <c:v>40740</c:v>
                </c:pt>
                <c:pt idx="46">
                  <c:v>40741</c:v>
                </c:pt>
                <c:pt idx="47">
                  <c:v>40742</c:v>
                </c:pt>
                <c:pt idx="48">
                  <c:v>40743</c:v>
                </c:pt>
                <c:pt idx="49">
                  <c:v>40744</c:v>
                </c:pt>
                <c:pt idx="50">
                  <c:v>40745</c:v>
                </c:pt>
                <c:pt idx="51">
                  <c:v>40746</c:v>
                </c:pt>
                <c:pt idx="52">
                  <c:v>40747</c:v>
                </c:pt>
                <c:pt idx="53">
                  <c:v>40748</c:v>
                </c:pt>
                <c:pt idx="54">
                  <c:v>40749</c:v>
                </c:pt>
                <c:pt idx="55">
                  <c:v>40750</c:v>
                </c:pt>
                <c:pt idx="56">
                  <c:v>40751</c:v>
                </c:pt>
                <c:pt idx="57">
                  <c:v>40752</c:v>
                </c:pt>
                <c:pt idx="58">
                  <c:v>40753</c:v>
                </c:pt>
                <c:pt idx="59">
                  <c:v>40754</c:v>
                </c:pt>
                <c:pt idx="60">
                  <c:v>40755</c:v>
                </c:pt>
                <c:pt idx="61">
                  <c:v>40756</c:v>
                </c:pt>
                <c:pt idx="62">
                  <c:v>40757</c:v>
                </c:pt>
                <c:pt idx="63">
                  <c:v>40758</c:v>
                </c:pt>
                <c:pt idx="64">
                  <c:v>40759</c:v>
                </c:pt>
                <c:pt idx="65">
                  <c:v>40760</c:v>
                </c:pt>
                <c:pt idx="66">
                  <c:v>40761</c:v>
                </c:pt>
                <c:pt idx="67">
                  <c:v>40762</c:v>
                </c:pt>
                <c:pt idx="68">
                  <c:v>40763</c:v>
                </c:pt>
                <c:pt idx="69">
                  <c:v>40764</c:v>
                </c:pt>
                <c:pt idx="70">
                  <c:v>40765</c:v>
                </c:pt>
                <c:pt idx="71">
                  <c:v>40766</c:v>
                </c:pt>
                <c:pt idx="72">
                  <c:v>40767</c:v>
                </c:pt>
                <c:pt idx="73">
                  <c:v>40768</c:v>
                </c:pt>
                <c:pt idx="74">
                  <c:v>40769</c:v>
                </c:pt>
                <c:pt idx="75">
                  <c:v>40770</c:v>
                </c:pt>
                <c:pt idx="76">
                  <c:v>40771</c:v>
                </c:pt>
                <c:pt idx="77">
                  <c:v>40772</c:v>
                </c:pt>
                <c:pt idx="78">
                  <c:v>40773</c:v>
                </c:pt>
                <c:pt idx="79">
                  <c:v>40774</c:v>
                </c:pt>
                <c:pt idx="80">
                  <c:v>40775</c:v>
                </c:pt>
                <c:pt idx="81">
                  <c:v>40776</c:v>
                </c:pt>
                <c:pt idx="82">
                  <c:v>40777</c:v>
                </c:pt>
                <c:pt idx="83">
                  <c:v>40778</c:v>
                </c:pt>
                <c:pt idx="84">
                  <c:v>40779</c:v>
                </c:pt>
                <c:pt idx="85">
                  <c:v>40780</c:v>
                </c:pt>
                <c:pt idx="86">
                  <c:v>40781</c:v>
                </c:pt>
                <c:pt idx="87">
                  <c:v>40782</c:v>
                </c:pt>
                <c:pt idx="88">
                  <c:v>40783</c:v>
                </c:pt>
                <c:pt idx="89">
                  <c:v>40784</c:v>
                </c:pt>
                <c:pt idx="90">
                  <c:v>40785</c:v>
                </c:pt>
                <c:pt idx="91">
                  <c:v>40786</c:v>
                </c:pt>
                <c:pt idx="92">
                  <c:v>40787</c:v>
                </c:pt>
                <c:pt idx="93">
                  <c:v>40788</c:v>
                </c:pt>
                <c:pt idx="94">
                  <c:v>40789</c:v>
                </c:pt>
                <c:pt idx="95">
                  <c:v>40790</c:v>
                </c:pt>
                <c:pt idx="96">
                  <c:v>40791</c:v>
                </c:pt>
                <c:pt idx="97">
                  <c:v>40792</c:v>
                </c:pt>
                <c:pt idx="98">
                  <c:v>40793</c:v>
                </c:pt>
                <c:pt idx="99">
                  <c:v>40794</c:v>
                </c:pt>
                <c:pt idx="100">
                  <c:v>40795</c:v>
                </c:pt>
                <c:pt idx="101">
                  <c:v>40796</c:v>
                </c:pt>
                <c:pt idx="102">
                  <c:v>40797</c:v>
                </c:pt>
                <c:pt idx="103">
                  <c:v>40798</c:v>
                </c:pt>
                <c:pt idx="104">
                  <c:v>40799</c:v>
                </c:pt>
                <c:pt idx="105">
                  <c:v>40800</c:v>
                </c:pt>
                <c:pt idx="106">
                  <c:v>40801</c:v>
                </c:pt>
                <c:pt idx="107">
                  <c:v>40802</c:v>
                </c:pt>
                <c:pt idx="108">
                  <c:v>40803</c:v>
                </c:pt>
                <c:pt idx="109">
                  <c:v>40804</c:v>
                </c:pt>
                <c:pt idx="110">
                  <c:v>40805</c:v>
                </c:pt>
                <c:pt idx="111">
                  <c:v>40806</c:v>
                </c:pt>
                <c:pt idx="112">
                  <c:v>40807</c:v>
                </c:pt>
                <c:pt idx="113">
                  <c:v>40808</c:v>
                </c:pt>
                <c:pt idx="114">
                  <c:v>40809</c:v>
                </c:pt>
                <c:pt idx="115">
                  <c:v>40810</c:v>
                </c:pt>
                <c:pt idx="116">
                  <c:v>40811</c:v>
                </c:pt>
                <c:pt idx="117">
                  <c:v>40812</c:v>
                </c:pt>
                <c:pt idx="118">
                  <c:v>40813</c:v>
                </c:pt>
                <c:pt idx="119">
                  <c:v>40814</c:v>
                </c:pt>
                <c:pt idx="120">
                  <c:v>40815</c:v>
                </c:pt>
                <c:pt idx="121">
                  <c:v>40816</c:v>
                </c:pt>
                <c:pt idx="122">
                  <c:v>40817</c:v>
                </c:pt>
                <c:pt idx="123">
                  <c:v>40818</c:v>
                </c:pt>
                <c:pt idx="124">
                  <c:v>40819</c:v>
                </c:pt>
                <c:pt idx="125">
                  <c:v>40820</c:v>
                </c:pt>
                <c:pt idx="126">
                  <c:v>40821</c:v>
                </c:pt>
                <c:pt idx="127">
                  <c:v>40822</c:v>
                </c:pt>
                <c:pt idx="128">
                  <c:v>40823</c:v>
                </c:pt>
                <c:pt idx="129">
                  <c:v>40824</c:v>
                </c:pt>
                <c:pt idx="130">
                  <c:v>40825</c:v>
                </c:pt>
                <c:pt idx="131">
                  <c:v>40826</c:v>
                </c:pt>
                <c:pt idx="132">
                  <c:v>40827</c:v>
                </c:pt>
                <c:pt idx="133">
                  <c:v>40828</c:v>
                </c:pt>
                <c:pt idx="134">
                  <c:v>40829</c:v>
                </c:pt>
                <c:pt idx="135">
                  <c:v>40830</c:v>
                </c:pt>
                <c:pt idx="136">
                  <c:v>40831</c:v>
                </c:pt>
                <c:pt idx="137">
                  <c:v>40832</c:v>
                </c:pt>
                <c:pt idx="138">
                  <c:v>40833</c:v>
                </c:pt>
                <c:pt idx="139">
                  <c:v>40834</c:v>
                </c:pt>
                <c:pt idx="140">
                  <c:v>40835</c:v>
                </c:pt>
                <c:pt idx="141">
                  <c:v>40836</c:v>
                </c:pt>
                <c:pt idx="142">
                  <c:v>40837</c:v>
                </c:pt>
                <c:pt idx="143">
                  <c:v>40838</c:v>
                </c:pt>
                <c:pt idx="144">
                  <c:v>40839</c:v>
                </c:pt>
                <c:pt idx="145">
                  <c:v>40840</c:v>
                </c:pt>
                <c:pt idx="146">
                  <c:v>40841</c:v>
                </c:pt>
                <c:pt idx="147">
                  <c:v>40842</c:v>
                </c:pt>
                <c:pt idx="148">
                  <c:v>40843</c:v>
                </c:pt>
                <c:pt idx="149">
                  <c:v>40844</c:v>
                </c:pt>
                <c:pt idx="150">
                  <c:v>40845</c:v>
                </c:pt>
                <c:pt idx="151">
                  <c:v>40846</c:v>
                </c:pt>
                <c:pt idx="152">
                  <c:v>40847</c:v>
                </c:pt>
                <c:pt idx="153">
                  <c:v>40848</c:v>
                </c:pt>
                <c:pt idx="154">
                  <c:v>40849</c:v>
                </c:pt>
                <c:pt idx="155">
                  <c:v>40850</c:v>
                </c:pt>
                <c:pt idx="156">
                  <c:v>40851</c:v>
                </c:pt>
                <c:pt idx="157">
                  <c:v>40852</c:v>
                </c:pt>
                <c:pt idx="158">
                  <c:v>40853</c:v>
                </c:pt>
                <c:pt idx="159">
                  <c:v>40854</c:v>
                </c:pt>
                <c:pt idx="160">
                  <c:v>40855</c:v>
                </c:pt>
                <c:pt idx="161">
                  <c:v>40856</c:v>
                </c:pt>
                <c:pt idx="162">
                  <c:v>40857</c:v>
                </c:pt>
                <c:pt idx="163">
                  <c:v>40858</c:v>
                </c:pt>
                <c:pt idx="164">
                  <c:v>40859</c:v>
                </c:pt>
                <c:pt idx="165">
                  <c:v>40860</c:v>
                </c:pt>
                <c:pt idx="166">
                  <c:v>40861</c:v>
                </c:pt>
                <c:pt idx="167">
                  <c:v>40862</c:v>
                </c:pt>
                <c:pt idx="168">
                  <c:v>40863</c:v>
                </c:pt>
                <c:pt idx="169">
                  <c:v>40864</c:v>
                </c:pt>
                <c:pt idx="170">
                  <c:v>40865</c:v>
                </c:pt>
                <c:pt idx="171">
                  <c:v>40866</c:v>
                </c:pt>
                <c:pt idx="172">
                  <c:v>40867</c:v>
                </c:pt>
                <c:pt idx="173">
                  <c:v>40868</c:v>
                </c:pt>
                <c:pt idx="174">
                  <c:v>40869</c:v>
                </c:pt>
                <c:pt idx="175">
                  <c:v>40870</c:v>
                </c:pt>
                <c:pt idx="176">
                  <c:v>40871</c:v>
                </c:pt>
                <c:pt idx="177">
                  <c:v>40872</c:v>
                </c:pt>
                <c:pt idx="178">
                  <c:v>40873</c:v>
                </c:pt>
                <c:pt idx="179">
                  <c:v>40874</c:v>
                </c:pt>
                <c:pt idx="180">
                  <c:v>40875</c:v>
                </c:pt>
                <c:pt idx="181">
                  <c:v>40876</c:v>
                </c:pt>
                <c:pt idx="182">
                  <c:v>40877</c:v>
                </c:pt>
                <c:pt idx="183">
                  <c:v>40878</c:v>
                </c:pt>
                <c:pt idx="184">
                  <c:v>40879</c:v>
                </c:pt>
                <c:pt idx="185">
                  <c:v>40880</c:v>
                </c:pt>
                <c:pt idx="186">
                  <c:v>40881</c:v>
                </c:pt>
                <c:pt idx="187">
                  <c:v>40882</c:v>
                </c:pt>
                <c:pt idx="188">
                  <c:v>40883</c:v>
                </c:pt>
                <c:pt idx="189">
                  <c:v>40884</c:v>
                </c:pt>
                <c:pt idx="190">
                  <c:v>40885</c:v>
                </c:pt>
                <c:pt idx="191">
                  <c:v>40886</c:v>
                </c:pt>
                <c:pt idx="192">
                  <c:v>40887</c:v>
                </c:pt>
                <c:pt idx="193">
                  <c:v>40888</c:v>
                </c:pt>
                <c:pt idx="194">
                  <c:v>40889</c:v>
                </c:pt>
                <c:pt idx="195">
                  <c:v>40890</c:v>
                </c:pt>
                <c:pt idx="196">
                  <c:v>40891</c:v>
                </c:pt>
                <c:pt idx="197">
                  <c:v>40892</c:v>
                </c:pt>
                <c:pt idx="198">
                  <c:v>40893</c:v>
                </c:pt>
                <c:pt idx="199">
                  <c:v>40894</c:v>
                </c:pt>
                <c:pt idx="200">
                  <c:v>40895</c:v>
                </c:pt>
                <c:pt idx="201">
                  <c:v>40896</c:v>
                </c:pt>
                <c:pt idx="202">
                  <c:v>40897</c:v>
                </c:pt>
                <c:pt idx="203">
                  <c:v>40898</c:v>
                </c:pt>
                <c:pt idx="204">
                  <c:v>40899</c:v>
                </c:pt>
                <c:pt idx="205">
                  <c:v>40900</c:v>
                </c:pt>
                <c:pt idx="206">
                  <c:v>40901</c:v>
                </c:pt>
                <c:pt idx="207">
                  <c:v>40902</c:v>
                </c:pt>
                <c:pt idx="208">
                  <c:v>40903</c:v>
                </c:pt>
                <c:pt idx="209">
                  <c:v>40904</c:v>
                </c:pt>
                <c:pt idx="210">
                  <c:v>40905</c:v>
                </c:pt>
                <c:pt idx="211">
                  <c:v>40906</c:v>
                </c:pt>
                <c:pt idx="212">
                  <c:v>40907</c:v>
                </c:pt>
                <c:pt idx="213">
                  <c:v>40908</c:v>
                </c:pt>
                <c:pt idx="214">
                  <c:v>40909</c:v>
                </c:pt>
                <c:pt idx="215">
                  <c:v>40910</c:v>
                </c:pt>
                <c:pt idx="216">
                  <c:v>40911</c:v>
                </c:pt>
                <c:pt idx="217">
                  <c:v>40912</c:v>
                </c:pt>
                <c:pt idx="218">
                  <c:v>40913</c:v>
                </c:pt>
                <c:pt idx="219">
                  <c:v>40914</c:v>
                </c:pt>
                <c:pt idx="220">
                  <c:v>40915</c:v>
                </c:pt>
                <c:pt idx="221">
                  <c:v>40916</c:v>
                </c:pt>
                <c:pt idx="222">
                  <c:v>40917</c:v>
                </c:pt>
                <c:pt idx="223">
                  <c:v>40918</c:v>
                </c:pt>
                <c:pt idx="224">
                  <c:v>40919</c:v>
                </c:pt>
                <c:pt idx="225">
                  <c:v>40920</c:v>
                </c:pt>
                <c:pt idx="226">
                  <c:v>40921</c:v>
                </c:pt>
                <c:pt idx="227">
                  <c:v>40922</c:v>
                </c:pt>
                <c:pt idx="228">
                  <c:v>40923</c:v>
                </c:pt>
                <c:pt idx="229">
                  <c:v>40924</c:v>
                </c:pt>
                <c:pt idx="230">
                  <c:v>40925</c:v>
                </c:pt>
                <c:pt idx="231">
                  <c:v>40926</c:v>
                </c:pt>
                <c:pt idx="232">
                  <c:v>40927</c:v>
                </c:pt>
                <c:pt idx="233">
                  <c:v>40928</c:v>
                </c:pt>
                <c:pt idx="234">
                  <c:v>40929</c:v>
                </c:pt>
                <c:pt idx="235">
                  <c:v>40930</c:v>
                </c:pt>
                <c:pt idx="236">
                  <c:v>40931</c:v>
                </c:pt>
                <c:pt idx="237">
                  <c:v>40932</c:v>
                </c:pt>
                <c:pt idx="238">
                  <c:v>40933</c:v>
                </c:pt>
                <c:pt idx="239">
                  <c:v>40934</c:v>
                </c:pt>
                <c:pt idx="240">
                  <c:v>40935</c:v>
                </c:pt>
                <c:pt idx="241">
                  <c:v>40936</c:v>
                </c:pt>
                <c:pt idx="242">
                  <c:v>40937</c:v>
                </c:pt>
                <c:pt idx="243">
                  <c:v>40938</c:v>
                </c:pt>
                <c:pt idx="244">
                  <c:v>40939</c:v>
                </c:pt>
                <c:pt idx="245">
                  <c:v>40940</c:v>
                </c:pt>
                <c:pt idx="246">
                  <c:v>40941</c:v>
                </c:pt>
                <c:pt idx="247">
                  <c:v>40942</c:v>
                </c:pt>
                <c:pt idx="248">
                  <c:v>40943</c:v>
                </c:pt>
                <c:pt idx="249">
                  <c:v>40944</c:v>
                </c:pt>
                <c:pt idx="250">
                  <c:v>40945</c:v>
                </c:pt>
                <c:pt idx="251">
                  <c:v>40946</c:v>
                </c:pt>
                <c:pt idx="252">
                  <c:v>40947</c:v>
                </c:pt>
                <c:pt idx="253">
                  <c:v>40948</c:v>
                </c:pt>
                <c:pt idx="254">
                  <c:v>40949</c:v>
                </c:pt>
                <c:pt idx="255">
                  <c:v>40950</c:v>
                </c:pt>
                <c:pt idx="256">
                  <c:v>40951</c:v>
                </c:pt>
                <c:pt idx="257">
                  <c:v>40952</c:v>
                </c:pt>
                <c:pt idx="258">
                  <c:v>40953</c:v>
                </c:pt>
                <c:pt idx="259">
                  <c:v>40954</c:v>
                </c:pt>
                <c:pt idx="260">
                  <c:v>40955</c:v>
                </c:pt>
                <c:pt idx="261">
                  <c:v>40956</c:v>
                </c:pt>
                <c:pt idx="262">
                  <c:v>40957</c:v>
                </c:pt>
                <c:pt idx="263">
                  <c:v>40958</c:v>
                </c:pt>
                <c:pt idx="264">
                  <c:v>40959</c:v>
                </c:pt>
                <c:pt idx="265">
                  <c:v>40960</c:v>
                </c:pt>
                <c:pt idx="266">
                  <c:v>40961</c:v>
                </c:pt>
                <c:pt idx="267">
                  <c:v>40962</c:v>
                </c:pt>
                <c:pt idx="268">
                  <c:v>40963</c:v>
                </c:pt>
                <c:pt idx="269">
                  <c:v>40964</c:v>
                </c:pt>
                <c:pt idx="270">
                  <c:v>40965</c:v>
                </c:pt>
                <c:pt idx="271">
                  <c:v>40966</c:v>
                </c:pt>
                <c:pt idx="272">
                  <c:v>40967</c:v>
                </c:pt>
                <c:pt idx="273">
                  <c:v>40968</c:v>
                </c:pt>
                <c:pt idx="274">
                  <c:v>40969</c:v>
                </c:pt>
                <c:pt idx="275">
                  <c:v>40970</c:v>
                </c:pt>
                <c:pt idx="276">
                  <c:v>40971</c:v>
                </c:pt>
                <c:pt idx="277">
                  <c:v>40972</c:v>
                </c:pt>
                <c:pt idx="278">
                  <c:v>40973</c:v>
                </c:pt>
                <c:pt idx="279">
                  <c:v>40974</c:v>
                </c:pt>
                <c:pt idx="280">
                  <c:v>40975</c:v>
                </c:pt>
                <c:pt idx="281">
                  <c:v>40976</c:v>
                </c:pt>
                <c:pt idx="282">
                  <c:v>40977</c:v>
                </c:pt>
                <c:pt idx="283">
                  <c:v>40978</c:v>
                </c:pt>
                <c:pt idx="284">
                  <c:v>40979</c:v>
                </c:pt>
                <c:pt idx="285">
                  <c:v>40980</c:v>
                </c:pt>
                <c:pt idx="286">
                  <c:v>40981</c:v>
                </c:pt>
                <c:pt idx="287">
                  <c:v>40982</c:v>
                </c:pt>
                <c:pt idx="288">
                  <c:v>40983</c:v>
                </c:pt>
                <c:pt idx="289">
                  <c:v>40984</c:v>
                </c:pt>
                <c:pt idx="290">
                  <c:v>40985</c:v>
                </c:pt>
                <c:pt idx="291">
                  <c:v>40986</c:v>
                </c:pt>
                <c:pt idx="292">
                  <c:v>40987</c:v>
                </c:pt>
                <c:pt idx="293">
                  <c:v>40988</c:v>
                </c:pt>
                <c:pt idx="294">
                  <c:v>40989</c:v>
                </c:pt>
                <c:pt idx="295">
                  <c:v>40990</c:v>
                </c:pt>
                <c:pt idx="296">
                  <c:v>40991</c:v>
                </c:pt>
                <c:pt idx="297">
                  <c:v>40992</c:v>
                </c:pt>
                <c:pt idx="298">
                  <c:v>40993</c:v>
                </c:pt>
                <c:pt idx="299">
                  <c:v>40994</c:v>
                </c:pt>
                <c:pt idx="300">
                  <c:v>40995</c:v>
                </c:pt>
                <c:pt idx="301">
                  <c:v>40996</c:v>
                </c:pt>
                <c:pt idx="302">
                  <c:v>40997</c:v>
                </c:pt>
                <c:pt idx="303">
                  <c:v>40998</c:v>
                </c:pt>
                <c:pt idx="304">
                  <c:v>40999</c:v>
                </c:pt>
                <c:pt idx="305">
                  <c:v>41000</c:v>
                </c:pt>
                <c:pt idx="306">
                  <c:v>41001</c:v>
                </c:pt>
                <c:pt idx="307">
                  <c:v>41002</c:v>
                </c:pt>
                <c:pt idx="308">
                  <c:v>41003</c:v>
                </c:pt>
                <c:pt idx="309">
                  <c:v>41004</c:v>
                </c:pt>
                <c:pt idx="310">
                  <c:v>41005</c:v>
                </c:pt>
                <c:pt idx="311">
                  <c:v>41006</c:v>
                </c:pt>
                <c:pt idx="312">
                  <c:v>41007</c:v>
                </c:pt>
                <c:pt idx="313">
                  <c:v>41008</c:v>
                </c:pt>
                <c:pt idx="314">
                  <c:v>41009</c:v>
                </c:pt>
                <c:pt idx="315">
                  <c:v>41010</c:v>
                </c:pt>
                <c:pt idx="316">
                  <c:v>41011</c:v>
                </c:pt>
                <c:pt idx="317">
                  <c:v>41012</c:v>
                </c:pt>
                <c:pt idx="318">
                  <c:v>41013</c:v>
                </c:pt>
                <c:pt idx="319">
                  <c:v>41014</c:v>
                </c:pt>
                <c:pt idx="320">
                  <c:v>41015</c:v>
                </c:pt>
                <c:pt idx="321">
                  <c:v>41016</c:v>
                </c:pt>
                <c:pt idx="322">
                  <c:v>41017</c:v>
                </c:pt>
                <c:pt idx="323">
                  <c:v>41018</c:v>
                </c:pt>
                <c:pt idx="324">
                  <c:v>41019</c:v>
                </c:pt>
                <c:pt idx="325">
                  <c:v>41020</c:v>
                </c:pt>
                <c:pt idx="326">
                  <c:v>41021</c:v>
                </c:pt>
                <c:pt idx="327">
                  <c:v>41022</c:v>
                </c:pt>
                <c:pt idx="328">
                  <c:v>41023</c:v>
                </c:pt>
                <c:pt idx="329">
                  <c:v>41024</c:v>
                </c:pt>
                <c:pt idx="330">
                  <c:v>41025</c:v>
                </c:pt>
                <c:pt idx="331">
                  <c:v>41026</c:v>
                </c:pt>
                <c:pt idx="332">
                  <c:v>41027</c:v>
                </c:pt>
                <c:pt idx="333">
                  <c:v>41028</c:v>
                </c:pt>
                <c:pt idx="334">
                  <c:v>41029</c:v>
                </c:pt>
                <c:pt idx="335">
                  <c:v>41030</c:v>
                </c:pt>
                <c:pt idx="336">
                  <c:v>41031</c:v>
                </c:pt>
                <c:pt idx="337">
                  <c:v>41032</c:v>
                </c:pt>
                <c:pt idx="338">
                  <c:v>41033</c:v>
                </c:pt>
                <c:pt idx="339">
                  <c:v>41034</c:v>
                </c:pt>
                <c:pt idx="340">
                  <c:v>41035</c:v>
                </c:pt>
                <c:pt idx="341">
                  <c:v>41036</c:v>
                </c:pt>
                <c:pt idx="342">
                  <c:v>41037</c:v>
                </c:pt>
                <c:pt idx="343">
                  <c:v>41038</c:v>
                </c:pt>
                <c:pt idx="344">
                  <c:v>41039</c:v>
                </c:pt>
                <c:pt idx="345">
                  <c:v>41040</c:v>
                </c:pt>
                <c:pt idx="346">
                  <c:v>41041</c:v>
                </c:pt>
                <c:pt idx="347">
                  <c:v>41042</c:v>
                </c:pt>
                <c:pt idx="348">
                  <c:v>41043</c:v>
                </c:pt>
                <c:pt idx="349">
                  <c:v>41044</c:v>
                </c:pt>
                <c:pt idx="350">
                  <c:v>41045</c:v>
                </c:pt>
                <c:pt idx="351">
                  <c:v>41046</c:v>
                </c:pt>
                <c:pt idx="352">
                  <c:v>41047</c:v>
                </c:pt>
                <c:pt idx="353">
                  <c:v>41048</c:v>
                </c:pt>
                <c:pt idx="354">
                  <c:v>41049</c:v>
                </c:pt>
                <c:pt idx="355">
                  <c:v>41050</c:v>
                </c:pt>
                <c:pt idx="356">
                  <c:v>41051</c:v>
                </c:pt>
                <c:pt idx="357">
                  <c:v>41052</c:v>
                </c:pt>
                <c:pt idx="358">
                  <c:v>41053</c:v>
                </c:pt>
                <c:pt idx="359">
                  <c:v>41054</c:v>
                </c:pt>
                <c:pt idx="360">
                  <c:v>41055</c:v>
                </c:pt>
                <c:pt idx="361">
                  <c:v>41056</c:v>
                </c:pt>
                <c:pt idx="362">
                  <c:v>41057</c:v>
                </c:pt>
                <c:pt idx="363">
                  <c:v>41058</c:v>
                </c:pt>
                <c:pt idx="364">
                  <c:v>41059</c:v>
                </c:pt>
                <c:pt idx="365">
                  <c:v>41060</c:v>
                </c:pt>
                <c:pt idx="366">
                  <c:v>41061</c:v>
                </c:pt>
                <c:pt idx="367">
                  <c:v>41062</c:v>
                </c:pt>
                <c:pt idx="368">
                  <c:v>41063</c:v>
                </c:pt>
                <c:pt idx="369">
                  <c:v>41064</c:v>
                </c:pt>
                <c:pt idx="370">
                  <c:v>41065</c:v>
                </c:pt>
                <c:pt idx="371">
                  <c:v>41066</c:v>
                </c:pt>
                <c:pt idx="372">
                  <c:v>41067</c:v>
                </c:pt>
                <c:pt idx="373">
                  <c:v>41068</c:v>
                </c:pt>
                <c:pt idx="374">
                  <c:v>41069</c:v>
                </c:pt>
                <c:pt idx="375">
                  <c:v>41070</c:v>
                </c:pt>
                <c:pt idx="376">
                  <c:v>41071</c:v>
                </c:pt>
                <c:pt idx="377">
                  <c:v>41072</c:v>
                </c:pt>
                <c:pt idx="378">
                  <c:v>41073</c:v>
                </c:pt>
                <c:pt idx="379">
                  <c:v>41074</c:v>
                </c:pt>
                <c:pt idx="380">
                  <c:v>41075</c:v>
                </c:pt>
                <c:pt idx="381">
                  <c:v>41076</c:v>
                </c:pt>
                <c:pt idx="382">
                  <c:v>41077</c:v>
                </c:pt>
                <c:pt idx="383">
                  <c:v>41078</c:v>
                </c:pt>
                <c:pt idx="384">
                  <c:v>41079</c:v>
                </c:pt>
                <c:pt idx="385">
                  <c:v>41080</c:v>
                </c:pt>
                <c:pt idx="386">
                  <c:v>41081</c:v>
                </c:pt>
                <c:pt idx="387">
                  <c:v>41082</c:v>
                </c:pt>
                <c:pt idx="388">
                  <c:v>41083</c:v>
                </c:pt>
                <c:pt idx="389">
                  <c:v>41084</c:v>
                </c:pt>
                <c:pt idx="390">
                  <c:v>41085</c:v>
                </c:pt>
                <c:pt idx="391">
                  <c:v>41086</c:v>
                </c:pt>
                <c:pt idx="392">
                  <c:v>41087</c:v>
                </c:pt>
                <c:pt idx="393">
                  <c:v>41088</c:v>
                </c:pt>
                <c:pt idx="394">
                  <c:v>41089</c:v>
                </c:pt>
                <c:pt idx="395">
                  <c:v>41090</c:v>
                </c:pt>
                <c:pt idx="396">
                  <c:v>41091</c:v>
                </c:pt>
                <c:pt idx="397">
                  <c:v>41092</c:v>
                </c:pt>
                <c:pt idx="398">
                  <c:v>41093</c:v>
                </c:pt>
                <c:pt idx="399">
                  <c:v>41094</c:v>
                </c:pt>
                <c:pt idx="400">
                  <c:v>41095</c:v>
                </c:pt>
                <c:pt idx="401">
                  <c:v>41096</c:v>
                </c:pt>
                <c:pt idx="402">
                  <c:v>41097</c:v>
                </c:pt>
                <c:pt idx="403">
                  <c:v>41098</c:v>
                </c:pt>
                <c:pt idx="404">
                  <c:v>41099</c:v>
                </c:pt>
                <c:pt idx="405">
                  <c:v>41100</c:v>
                </c:pt>
                <c:pt idx="406">
                  <c:v>41101</c:v>
                </c:pt>
                <c:pt idx="407">
                  <c:v>41102</c:v>
                </c:pt>
                <c:pt idx="408">
                  <c:v>41103</c:v>
                </c:pt>
                <c:pt idx="409">
                  <c:v>41104</c:v>
                </c:pt>
                <c:pt idx="410">
                  <c:v>41105</c:v>
                </c:pt>
                <c:pt idx="411">
                  <c:v>41106</c:v>
                </c:pt>
                <c:pt idx="412">
                  <c:v>41107</c:v>
                </c:pt>
                <c:pt idx="413">
                  <c:v>41108</c:v>
                </c:pt>
                <c:pt idx="414">
                  <c:v>41109</c:v>
                </c:pt>
                <c:pt idx="415">
                  <c:v>41110</c:v>
                </c:pt>
                <c:pt idx="416">
                  <c:v>41111</c:v>
                </c:pt>
                <c:pt idx="417">
                  <c:v>41112</c:v>
                </c:pt>
                <c:pt idx="418">
                  <c:v>41113</c:v>
                </c:pt>
                <c:pt idx="419">
                  <c:v>41114</c:v>
                </c:pt>
                <c:pt idx="420">
                  <c:v>41115</c:v>
                </c:pt>
                <c:pt idx="421">
                  <c:v>41116</c:v>
                </c:pt>
                <c:pt idx="422">
                  <c:v>41117</c:v>
                </c:pt>
                <c:pt idx="423">
                  <c:v>41118</c:v>
                </c:pt>
                <c:pt idx="424">
                  <c:v>41119</c:v>
                </c:pt>
                <c:pt idx="425">
                  <c:v>41120</c:v>
                </c:pt>
                <c:pt idx="426">
                  <c:v>41121</c:v>
                </c:pt>
                <c:pt idx="427">
                  <c:v>41122</c:v>
                </c:pt>
                <c:pt idx="428">
                  <c:v>41123</c:v>
                </c:pt>
                <c:pt idx="429">
                  <c:v>41124</c:v>
                </c:pt>
                <c:pt idx="430">
                  <c:v>41125</c:v>
                </c:pt>
                <c:pt idx="431">
                  <c:v>41126</c:v>
                </c:pt>
                <c:pt idx="432">
                  <c:v>41127</c:v>
                </c:pt>
                <c:pt idx="433">
                  <c:v>41128</c:v>
                </c:pt>
                <c:pt idx="434">
                  <c:v>41129</c:v>
                </c:pt>
                <c:pt idx="435">
                  <c:v>41130</c:v>
                </c:pt>
                <c:pt idx="436">
                  <c:v>41131</c:v>
                </c:pt>
                <c:pt idx="437">
                  <c:v>41132</c:v>
                </c:pt>
                <c:pt idx="438">
                  <c:v>41133</c:v>
                </c:pt>
                <c:pt idx="439">
                  <c:v>41134</c:v>
                </c:pt>
                <c:pt idx="440">
                  <c:v>41135</c:v>
                </c:pt>
                <c:pt idx="441">
                  <c:v>41136</c:v>
                </c:pt>
                <c:pt idx="442">
                  <c:v>41137</c:v>
                </c:pt>
                <c:pt idx="443">
                  <c:v>41138</c:v>
                </c:pt>
                <c:pt idx="444">
                  <c:v>41139</c:v>
                </c:pt>
                <c:pt idx="445">
                  <c:v>41140</c:v>
                </c:pt>
                <c:pt idx="446">
                  <c:v>41141</c:v>
                </c:pt>
                <c:pt idx="447">
                  <c:v>41142</c:v>
                </c:pt>
                <c:pt idx="448">
                  <c:v>41143</c:v>
                </c:pt>
                <c:pt idx="449">
                  <c:v>41144</c:v>
                </c:pt>
                <c:pt idx="450">
                  <c:v>41145</c:v>
                </c:pt>
                <c:pt idx="451">
                  <c:v>41146</c:v>
                </c:pt>
                <c:pt idx="452">
                  <c:v>41147</c:v>
                </c:pt>
                <c:pt idx="453">
                  <c:v>41148</c:v>
                </c:pt>
                <c:pt idx="454">
                  <c:v>41149</c:v>
                </c:pt>
                <c:pt idx="455">
                  <c:v>41150</c:v>
                </c:pt>
                <c:pt idx="456">
                  <c:v>41151</c:v>
                </c:pt>
                <c:pt idx="457">
                  <c:v>41152</c:v>
                </c:pt>
                <c:pt idx="458">
                  <c:v>41153</c:v>
                </c:pt>
                <c:pt idx="459">
                  <c:v>41154</c:v>
                </c:pt>
                <c:pt idx="460">
                  <c:v>41155</c:v>
                </c:pt>
                <c:pt idx="461">
                  <c:v>41156</c:v>
                </c:pt>
                <c:pt idx="462">
                  <c:v>41157</c:v>
                </c:pt>
                <c:pt idx="463">
                  <c:v>41158</c:v>
                </c:pt>
                <c:pt idx="464">
                  <c:v>41159</c:v>
                </c:pt>
                <c:pt idx="465">
                  <c:v>41160</c:v>
                </c:pt>
                <c:pt idx="466">
                  <c:v>41161</c:v>
                </c:pt>
                <c:pt idx="467">
                  <c:v>41162</c:v>
                </c:pt>
                <c:pt idx="468">
                  <c:v>41163</c:v>
                </c:pt>
                <c:pt idx="469">
                  <c:v>41164</c:v>
                </c:pt>
                <c:pt idx="470">
                  <c:v>41165</c:v>
                </c:pt>
                <c:pt idx="471">
                  <c:v>41166</c:v>
                </c:pt>
                <c:pt idx="472">
                  <c:v>41167</c:v>
                </c:pt>
                <c:pt idx="473">
                  <c:v>41168</c:v>
                </c:pt>
                <c:pt idx="474">
                  <c:v>41169</c:v>
                </c:pt>
                <c:pt idx="475">
                  <c:v>41170</c:v>
                </c:pt>
                <c:pt idx="476">
                  <c:v>41171</c:v>
                </c:pt>
                <c:pt idx="477">
                  <c:v>41172</c:v>
                </c:pt>
                <c:pt idx="478">
                  <c:v>41173</c:v>
                </c:pt>
                <c:pt idx="479">
                  <c:v>41174</c:v>
                </c:pt>
                <c:pt idx="480">
                  <c:v>41175</c:v>
                </c:pt>
                <c:pt idx="481">
                  <c:v>41176</c:v>
                </c:pt>
                <c:pt idx="482">
                  <c:v>41177</c:v>
                </c:pt>
                <c:pt idx="483">
                  <c:v>41178</c:v>
                </c:pt>
                <c:pt idx="484">
                  <c:v>41179</c:v>
                </c:pt>
                <c:pt idx="485">
                  <c:v>41180</c:v>
                </c:pt>
                <c:pt idx="486">
                  <c:v>41181</c:v>
                </c:pt>
                <c:pt idx="487">
                  <c:v>41182</c:v>
                </c:pt>
                <c:pt idx="488">
                  <c:v>41183</c:v>
                </c:pt>
                <c:pt idx="489">
                  <c:v>41184</c:v>
                </c:pt>
                <c:pt idx="490">
                  <c:v>41185</c:v>
                </c:pt>
                <c:pt idx="491">
                  <c:v>41186</c:v>
                </c:pt>
                <c:pt idx="492">
                  <c:v>41187</c:v>
                </c:pt>
                <c:pt idx="493">
                  <c:v>41188</c:v>
                </c:pt>
                <c:pt idx="494">
                  <c:v>41189</c:v>
                </c:pt>
                <c:pt idx="495">
                  <c:v>41190</c:v>
                </c:pt>
                <c:pt idx="496">
                  <c:v>41191</c:v>
                </c:pt>
                <c:pt idx="497">
                  <c:v>41192</c:v>
                </c:pt>
                <c:pt idx="498">
                  <c:v>41193</c:v>
                </c:pt>
                <c:pt idx="499">
                  <c:v>41194</c:v>
                </c:pt>
                <c:pt idx="500">
                  <c:v>41195</c:v>
                </c:pt>
                <c:pt idx="501">
                  <c:v>41196</c:v>
                </c:pt>
                <c:pt idx="502">
                  <c:v>41197</c:v>
                </c:pt>
                <c:pt idx="503">
                  <c:v>41198</c:v>
                </c:pt>
                <c:pt idx="504">
                  <c:v>41199</c:v>
                </c:pt>
                <c:pt idx="505">
                  <c:v>41200</c:v>
                </c:pt>
                <c:pt idx="506">
                  <c:v>41201</c:v>
                </c:pt>
                <c:pt idx="507">
                  <c:v>41202</c:v>
                </c:pt>
                <c:pt idx="508">
                  <c:v>41203</c:v>
                </c:pt>
                <c:pt idx="509">
                  <c:v>41204</c:v>
                </c:pt>
                <c:pt idx="510">
                  <c:v>41205</c:v>
                </c:pt>
                <c:pt idx="511">
                  <c:v>41206</c:v>
                </c:pt>
                <c:pt idx="512">
                  <c:v>41207</c:v>
                </c:pt>
                <c:pt idx="513">
                  <c:v>41208</c:v>
                </c:pt>
                <c:pt idx="514">
                  <c:v>41209</c:v>
                </c:pt>
                <c:pt idx="515">
                  <c:v>41210</c:v>
                </c:pt>
                <c:pt idx="516">
                  <c:v>41211</c:v>
                </c:pt>
                <c:pt idx="517">
                  <c:v>41212</c:v>
                </c:pt>
                <c:pt idx="518">
                  <c:v>41213</c:v>
                </c:pt>
                <c:pt idx="519">
                  <c:v>41214</c:v>
                </c:pt>
                <c:pt idx="520">
                  <c:v>41215</c:v>
                </c:pt>
                <c:pt idx="521">
                  <c:v>41216</c:v>
                </c:pt>
                <c:pt idx="522">
                  <c:v>41217</c:v>
                </c:pt>
                <c:pt idx="523">
                  <c:v>41218</c:v>
                </c:pt>
                <c:pt idx="524">
                  <c:v>41219</c:v>
                </c:pt>
                <c:pt idx="525">
                  <c:v>41220</c:v>
                </c:pt>
                <c:pt idx="526">
                  <c:v>41221</c:v>
                </c:pt>
                <c:pt idx="527">
                  <c:v>41222</c:v>
                </c:pt>
                <c:pt idx="528">
                  <c:v>41223</c:v>
                </c:pt>
                <c:pt idx="529">
                  <c:v>41224</c:v>
                </c:pt>
                <c:pt idx="530">
                  <c:v>41225</c:v>
                </c:pt>
                <c:pt idx="531">
                  <c:v>41226</c:v>
                </c:pt>
                <c:pt idx="532">
                  <c:v>41227</c:v>
                </c:pt>
                <c:pt idx="533">
                  <c:v>41228</c:v>
                </c:pt>
                <c:pt idx="534">
                  <c:v>41229</c:v>
                </c:pt>
                <c:pt idx="535">
                  <c:v>41230</c:v>
                </c:pt>
                <c:pt idx="536">
                  <c:v>41231</c:v>
                </c:pt>
                <c:pt idx="537">
                  <c:v>41232</c:v>
                </c:pt>
                <c:pt idx="538">
                  <c:v>41233</c:v>
                </c:pt>
                <c:pt idx="539">
                  <c:v>41234</c:v>
                </c:pt>
                <c:pt idx="540">
                  <c:v>41235</c:v>
                </c:pt>
                <c:pt idx="541">
                  <c:v>41236</c:v>
                </c:pt>
                <c:pt idx="542">
                  <c:v>41237</c:v>
                </c:pt>
                <c:pt idx="543">
                  <c:v>41238</c:v>
                </c:pt>
                <c:pt idx="544">
                  <c:v>41239</c:v>
                </c:pt>
                <c:pt idx="545">
                  <c:v>41240</c:v>
                </c:pt>
                <c:pt idx="546">
                  <c:v>41241</c:v>
                </c:pt>
                <c:pt idx="547">
                  <c:v>41242</c:v>
                </c:pt>
                <c:pt idx="548">
                  <c:v>41243</c:v>
                </c:pt>
                <c:pt idx="549">
                  <c:v>41244</c:v>
                </c:pt>
                <c:pt idx="550">
                  <c:v>41245</c:v>
                </c:pt>
                <c:pt idx="551">
                  <c:v>41246</c:v>
                </c:pt>
                <c:pt idx="552">
                  <c:v>41247</c:v>
                </c:pt>
                <c:pt idx="553">
                  <c:v>41248</c:v>
                </c:pt>
                <c:pt idx="554">
                  <c:v>41249</c:v>
                </c:pt>
                <c:pt idx="555">
                  <c:v>41250</c:v>
                </c:pt>
                <c:pt idx="556">
                  <c:v>41251</c:v>
                </c:pt>
                <c:pt idx="557">
                  <c:v>41252</c:v>
                </c:pt>
                <c:pt idx="558">
                  <c:v>41253</c:v>
                </c:pt>
                <c:pt idx="559">
                  <c:v>41254</c:v>
                </c:pt>
                <c:pt idx="560">
                  <c:v>41255</c:v>
                </c:pt>
                <c:pt idx="561">
                  <c:v>41256</c:v>
                </c:pt>
                <c:pt idx="562">
                  <c:v>41257</c:v>
                </c:pt>
                <c:pt idx="563">
                  <c:v>41258</c:v>
                </c:pt>
                <c:pt idx="564">
                  <c:v>41259</c:v>
                </c:pt>
                <c:pt idx="565">
                  <c:v>41260</c:v>
                </c:pt>
                <c:pt idx="566">
                  <c:v>41261</c:v>
                </c:pt>
                <c:pt idx="567">
                  <c:v>41262</c:v>
                </c:pt>
                <c:pt idx="568">
                  <c:v>41263</c:v>
                </c:pt>
                <c:pt idx="569">
                  <c:v>41264</c:v>
                </c:pt>
                <c:pt idx="570">
                  <c:v>41265</c:v>
                </c:pt>
                <c:pt idx="571">
                  <c:v>41266</c:v>
                </c:pt>
                <c:pt idx="572">
                  <c:v>41267</c:v>
                </c:pt>
                <c:pt idx="573">
                  <c:v>41268</c:v>
                </c:pt>
                <c:pt idx="574">
                  <c:v>41269</c:v>
                </c:pt>
                <c:pt idx="575">
                  <c:v>41270</c:v>
                </c:pt>
                <c:pt idx="576">
                  <c:v>41271</c:v>
                </c:pt>
                <c:pt idx="577">
                  <c:v>41272</c:v>
                </c:pt>
                <c:pt idx="578">
                  <c:v>41273</c:v>
                </c:pt>
                <c:pt idx="579">
                  <c:v>41274</c:v>
                </c:pt>
                <c:pt idx="580">
                  <c:v>41275</c:v>
                </c:pt>
                <c:pt idx="581">
                  <c:v>41276</c:v>
                </c:pt>
                <c:pt idx="582">
                  <c:v>41277</c:v>
                </c:pt>
                <c:pt idx="583">
                  <c:v>41278</c:v>
                </c:pt>
                <c:pt idx="584">
                  <c:v>41279</c:v>
                </c:pt>
                <c:pt idx="585">
                  <c:v>41280</c:v>
                </c:pt>
                <c:pt idx="586">
                  <c:v>41281</c:v>
                </c:pt>
                <c:pt idx="587">
                  <c:v>41282</c:v>
                </c:pt>
                <c:pt idx="588">
                  <c:v>41283</c:v>
                </c:pt>
                <c:pt idx="589">
                  <c:v>41284</c:v>
                </c:pt>
                <c:pt idx="590">
                  <c:v>41285</c:v>
                </c:pt>
                <c:pt idx="591">
                  <c:v>41286</c:v>
                </c:pt>
                <c:pt idx="592">
                  <c:v>41287</c:v>
                </c:pt>
                <c:pt idx="593">
                  <c:v>41288</c:v>
                </c:pt>
                <c:pt idx="594">
                  <c:v>41289</c:v>
                </c:pt>
                <c:pt idx="595">
                  <c:v>41290</c:v>
                </c:pt>
                <c:pt idx="596">
                  <c:v>41291</c:v>
                </c:pt>
                <c:pt idx="597">
                  <c:v>41292</c:v>
                </c:pt>
                <c:pt idx="598">
                  <c:v>41293</c:v>
                </c:pt>
                <c:pt idx="599">
                  <c:v>41294</c:v>
                </c:pt>
                <c:pt idx="600">
                  <c:v>41295</c:v>
                </c:pt>
                <c:pt idx="601">
                  <c:v>41296</c:v>
                </c:pt>
                <c:pt idx="602">
                  <c:v>41297</c:v>
                </c:pt>
                <c:pt idx="603">
                  <c:v>41298</c:v>
                </c:pt>
                <c:pt idx="604">
                  <c:v>41299</c:v>
                </c:pt>
                <c:pt idx="605">
                  <c:v>41300</c:v>
                </c:pt>
                <c:pt idx="606">
                  <c:v>41301</c:v>
                </c:pt>
                <c:pt idx="607">
                  <c:v>41302</c:v>
                </c:pt>
                <c:pt idx="608">
                  <c:v>41303</c:v>
                </c:pt>
                <c:pt idx="609">
                  <c:v>41304</c:v>
                </c:pt>
                <c:pt idx="610">
                  <c:v>41305</c:v>
                </c:pt>
                <c:pt idx="611">
                  <c:v>41306</c:v>
                </c:pt>
                <c:pt idx="612">
                  <c:v>41307</c:v>
                </c:pt>
                <c:pt idx="613">
                  <c:v>41308</c:v>
                </c:pt>
                <c:pt idx="614">
                  <c:v>41309</c:v>
                </c:pt>
                <c:pt idx="615">
                  <c:v>41310</c:v>
                </c:pt>
                <c:pt idx="616">
                  <c:v>41311</c:v>
                </c:pt>
                <c:pt idx="617">
                  <c:v>41312</c:v>
                </c:pt>
                <c:pt idx="618">
                  <c:v>41313</c:v>
                </c:pt>
                <c:pt idx="619">
                  <c:v>41314</c:v>
                </c:pt>
                <c:pt idx="620">
                  <c:v>41315</c:v>
                </c:pt>
                <c:pt idx="621">
                  <c:v>41316</c:v>
                </c:pt>
                <c:pt idx="622">
                  <c:v>41317</c:v>
                </c:pt>
                <c:pt idx="623">
                  <c:v>41318</c:v>
                </c:pt>
                <c:pt idx="624">
                  <c:v>41319</c:v>
                </c:pt>
                <c:pt idx="625">
                  <c:v>41320</c:v>
                </c:pt>
                <c:pt idx="626">
                  <c:v>41321</c:v>
                </c:pt>
                <c:pt idx="627">
                  <c:v>41322</c:v>
                </c:pt>
                <c:pt idx="628">
                  <c:v>41323</c:v>
                </c:pt>
                <c:pt idx="629">
                  <c:v>41324</c:v>
                </c:pt>
                <c:pt idx="630">
                  <c:v>41325</c:v>
                </c:pt>
                <c:pt idx="631">
                  <c:v>41326</c:v>
                </c:pt>
                <c:pt idx="632">
                  <c:v>41327</c:v>
                </c:pt>
                <c:pt idx="633">
                  <c:v>41328</c:v>
                </c:pt>
                <c:pt idx="634">
                  <c:v>41329</c:v>
                </c:pt>
                <c:pt idx="635">
                  <c:v>41330</c:v>
                </c:pt>
                <c:pt idx="636">
                  <c:v>41331</c:v>
                </c:pt>
                <c:pt idx="637">
                  <c:v>41332</c:v>
                </c:pt>
                <c:pt idx="638">
                  <c:v>41333</c:v>
                </c:pt>
                <c:pt idx="639">
                  <c:v>41334</c:v>
                </c:pt>
                <c:pt idx="640">
                  <c:v>41335</c:v>
                </c:pt>
                <c:pt idx="641">
                  <c:v>41336</c:v>
                </c:pt>
                <c:pt idx="642">
                  <c:v>41337</c:v>
                </c:pt>
                <c:pt idx="643">
                  <c:v>41338</c:v>
                </c:pt>
                <c:pt idx="644">
                  <c:v>41339</c:v>
                </c:pt>
                <c:pt idx="645">
                  <c:v>41340</c:v>
                </c:pt>
                <c:pt idx="646">
                  <c:v>41341</c:v>
                </c:pt>
                <c:pt idx="647">
                  <c:v>41342</c:v>
                </c:pt>
                <c:pt idx="648">
                  <c:v>41343</c:v>
                </c:pt>
                <c:pt idx="649">
                  <c:v>41344</c:v>
                </c:pt>
                <c:pt idx="650">
                  <c:v>41345</c:v>
                </c:pt>
                <c:pt idx="651">
                  <c:v>41346</c:v>
                </c:pt>
                <c:pt idx="652">
                  <c:v>41347</c:v>
                </c:pt>
                <c:pt idx="653">
                  <c:v>41348</c:v>
                </c:pt>
                <c:pt idx="654">
                  <c:v>41349</c:v>
                </c:pt>
                <c:pt idx="655">
                  <c:v>41350</c:v>
                </c:pt>
                <c:pt idx="656">
                  <c:v>41351</c:v>
                </c:pt>
                <c:pt idx="657">
                  <c:v>41352</c:v>
                </c:pt>
                <c:pt idx="658">
                  <c:v>41353</c:v>
                </c:pt>
                <c:pt idx="659">
                  <c:v>41354</c:v>
                </c:pt>
                <c:pt idx="660">
                  <c:v>41355</c:v>
                </c:pt>
                <c:pt idx="661">
                  <c:v>41356</c:v>
                </c:pt>
                <c:pt idx="662">
                  <c:v>41357</c:v>
                </c:pt>
                <c:pt idx="663">
                  <c:v>41358</c:v>
                </c:pt>
                <c:pt idx="664">
                  <c:v>41359</c:v>
                </c:pt>
                <c:pt idx="665">
                  <c:v>41360</c:v>
                </c:pt>
                <c:pt idx="666">
                  <c:v>41361</c:v>
                </c:pt>
                <c:pt idx="667">
                  <c:v>41362</c:v>
                </c:pt>
                <c:pt idx="668">
                  <c:v>41363</c:v>
                </c:pt>
                <c:pt idx="669">
                  <c:v>41364</c:v>
                </c:pt>
                <c:pt idx="670">
                  <c:v>41365</c:v>
                </c:pt>
                <c:pt idx="671">
                  <c:v>41366</c:v>
                </c:pt>
                <c:pt idx="672">
                  <c:v>41367</c:v>
                </c:pt>
                <c:pt idx="673">
                  <c:v>41368</c:v>
                </c:pt>
                <c:pt idx="674">
                  <c:v>41369</c:v>
                </c:pt>
                <c:pt idx="675">
                  <c:v>41370</c:v>
                </c:pt>
                <c:pt idx="676">
                  <c:v>41371</c:v>
                </c:pt>
                <c:pt idx="677">
                  <c:v>41372</c:v>
                </c:pt>
                <c:pt idx="678">
                  <c:v>41373</c:v>
                </c:pt>
                <c:pt idx="679">
                  <c:v>41374</c:v>
                </c:pt>
                <c:pt idx="680">
                  <c:v>41375</c:v>
                </c:pt>
                <c:pt idx="681">
                  <c:v>41376</c:v>
                </c:pt>
                <c:pt idx="682">
                  <c:v>41377</c:v>
                </c:pt>
                <c:pt idx="683">
                  <c:v>41378</c:v>
                </c:pt>
                <c:pt idx="684">
                  <c:v>41379</c:v>
                </c:pt>
                <c:pt idx="685">
                  <c:v>41380</c:v>
                </c:pt>
                <c:pt idx="686">
                  <c:v>41381</c:v>
                </c:pt>
                <c:pt idx="687">
                  <c:v>41382</c:v>
                </c:pt>
                <c:pt idx="688">
                  <c:v>41383</c:v>
                </c:pt>
                <c:pt idx="689">
                  <c:v>41384</c:v>
                </c:pt>
                <c:pt idx="690">
                  <c:v>41385</c:v>
                </c:pt>
                <c:pt idx="691">
                  <c:v>41386</c:v>
                </c:pt>
                <c:pt idx="692">
                  <c:v>41387</c:v>
                </c:pt>
                <c:pt idx="693">
                  <c:v>41388</c:v>
                </c:pt>
                <c:pt idx="694">
                  <c:v>41389</c:v>
                </c:pt>
                <c:pt idx="695">
                  <c:v>41390</c:v>
                </c:pt>
                <c:pt idx="696">
                  <c:v>41391</c:v>
                </c:pt>
                <c:pt idx="697">
                  <c:v>41392</c:v>
                </c:pt>
                <c:pt idx="698">
                  <c:v>41393</c:v>
                </c:pt>
                <c:pt idx="699">
                  <c:v>41394</c:v>
                </c:pt>
                <c:pt idx="700">
                  <c:v>41395</c:v>
                </c:pt>
                <c:pt idx="701">
                  <c:v>41396</c:v>
                </c:pt>
                <c:pt idx="702">
                  <c:v>41397</c:v>
                </c:pt>
                <c:pt idx="703">
                  <c:v>41398</c:v>
                </c:pt>
                <c:pt idx="704">
                  <c:v>41399</c:v>
                </c:pt>
                <c:pt idx="705">
                  <c:v>41400</c:v>
                </c:pt>
                <c:pt idx="706">
                  <c:v>41401</c:v>
                </c:pt>
                <c:pt idx="707">
                  <c:v>41402</c:v>
                </c:pt>
                <c:pt idx="708">
                  <c:v>41403</c:v>
                </c:pt>
                <c:pt idx="709">
                  <c:v>41404</c:v>
                </c:pt>
                <c:pt idx="710">
                  <c:v>41405</c:v>
                </c:pt>
                <c:pt idx="711">
                  <c:v>41406</c:v>
                </c:pt>
                <c:pt idx="712">
                  <c:v>41407</c:v>
                </c:pt>
                <c:pt idx="713">
                  <c:v>41408</c:v>
                </c:pt>
                <c:pt idx="714">
                  <c:v>41409</c:v>
                </c:pt>
                <c:pt idx="715">
                  <c:v>41410</c:v>
                </c:pt>
                <c:pt idx="716">
                  <c:v>41411</c:v>
                </c:pt>
                <c:pt idx="717">
                  <c:v>41412</c:v>
                </c:pt>
                <c:pt idx="718">
                  <c:v>41413</c:v>
                </c:pt>
                <c:pt idx="719">
                  <c:v>41414</c:v>
                </c:pt>
                <c:pt idx="720">
                  <c:v>41415</c:v>
                </c:pt>
                <c:pt idx="721">
                  <c:v>41416</c:v>
                </c:pt>
                <c:pt idx="722">
                  <c:v>41417</c:v>
                </c:pt>
                <c:pt idx="723">
                  <c:v>41418</c:v>
                </c:pt>
                <c:pt idx="724">
                  <c:v>41419</c:v>
                </c:pt>
                <c:pt idx="725">
                  <c:v>41420</c:v>
                </c:pt>
                <c:pt idx="726">
                  <c:v>41421</c:v>
                </c:pt>
                <c:pt idx="727">
                  <c:v>41422</c:v>
                </c:pt>
                <c:pt idx="728">
                  <c:v>41423</c:v>
                </c:pt>
                <c:pt idx="729">
                  <c:v>41424</c:v>
                </c:pt>
                <c:pt idx="730">
                  <c:v>41425</c:v>
                </c:pt>
                <c:pt idx="731">
                  <c:v>41426</c:v>
                </c:pt>
                <c:pt idx="732">
                  <c:v>41427</c:v>
                </c:pt>
                <c:pt idx="733">
                  <c:v>41428</c:v>
                </c:pt>
                <c:pt idx="734">
                  <c:v>41429</c:v>
                </c:pt>
                <c:pt idx="735">
                  <c:v>41430</c:v>
                </c:pt>
                <c:pt idx="736">
                  <c:v>41431</c:v>
                </c:pt>
                <c:pt idx="737">
                  <c:v>41432</c:v>
                </c:pt>
                <c:pt idx="738">
                  <c:v>41433</c:v>
                </c:pt>
                <c:pt idx="739">
                  <c:v>41434</c:v>
                </c:pt>
                <c:pt idx="740">
                  <c:v>41435</c:v>
                </c:pt>
                <c:pt idx="741">
                  <c:v>41436</c:v>
                </c:pt>
                <c:pt idx="742">
                  <c:v>41437</c:v>
                </c:pt>
                <c:pt idx="743">
                  <c:v>41438</c:v>
                </c:pt>
                <c:pt idx="744">
                  <c:v>41439</c:v>
                </c:pt>
                <c:pt idx="745">
                  <c:v>41440</c:v>
                </c:pt>
                <c:pt idx="746">
                  <c:v>41441</c:v>
                </c:pt>
                <c:pt idx="747">
                  <c:v>41442</c:v>
                </c:pt>
                <c:pt idx="748">
                  <c:v>41443</c:v>
                </c:pt>
                <c:pt idx="749">
                  <c:v>41444</c:v>
                </c:pt>
                <c:pt idx="750">
                  <c:v>41445</c:v>
                </c:pt>
                <c:pt idx="751">
                  <c:v>41446</c:v>
                </c:pt>
                <c:pt idx="752">
                  <c:v>41447</c:v>
                </c:pt>
                <c:pt idx="753">
                  <c:v>41448</c:v>
                </c:pt>
                <c:pt idx="754">
                  <c:v>41449</c:v>
                </c:pt>
                <c:pt idx="755">
                  <c:v>41450</c:v>
                </c:pt>
                <c:pt idx="756">
                  <c:v>41451</c:v>
                </c:pt>
                <c:pt idx="757">
                  <c:v>41452</c:v>
                </c:pt>
                <c:pt idx="758">
                  <c:v>41453</c:v>
                </c:pt>
                <c:pt idx="759">
                  <c:v>41454</c:v>
                </c:pt>
                <c:pt idx="760">
                  <c:v>41455</c:v>
                </c:pt>
                <c:pt idx="761">
                  <c:v>41456</c:v>
                </c:pt>
                <c:pt idx="762">
                  <c:v>41457</c:v>
                </c:pt>
                <c:pt idx="763">
                  <c:v>41458</c:v>
                </c:pt>
                <c:pt idx="764">
                  <c:v>41459</c:v>
                </c:pt>
                <c:pt idx="765">
                  <c:v>41460</c:v>
                </c:pt>
                <c:pt idx="766">
                  <c:v>41461</c:v>
                </c:pt>
                <c:pt idx="767">
                  <c:v>41462</c:v>
                </c:pt>
                <c:pt idx="768">
                  <c:v>41463</c:v>
                </c:pt>
                <c:pt idx="769">
                  <c:v>41464</c:v>
                </c:pt>
                <c:pt idx="770">
                  <c:v>41465</c:v>
                </c:pt>
                <c:pt idx="771">
                  <c:v>41466</c:v>
                </c:pt>
                <c:pt idx="772">
                  <c:v>41467</c:v>
                </c:pt>
                <c:pt idx="773">
                  <c:v>41468</c:v>
                </c:pt>
                <c:pt idx="774">
                  <c:v>41469</c:v>
                </c:pt>
                <c:pt idx="775">
                  <c:v>41470</c:v>
                </c:pt>
                <c:pt idx="776">
                  <c:v>41471</c:v>
                </c:pt>
                <c:pt idx="777">
                  <c:v>41472</c:v>
                </c:pt>
                <c:pt idx="778">
                  <c:v>41473</c:v>
                </c:pt>
                <c:pt idx="779">
                  <c:v>41474</c:v>
                </c:pt>
                <c:pt idx="780">
                  <c:v>41475</c:v>
                </c:pt>
                <c:pt idx="781">
                  <c:v>41476</c:v>
                </c:pt>
                <c:pt idx="782">
                  <c:v>41477</c:v>
                </c:pt>
                <c:pt idx="783">
                  <c:v>41478</c:v>
                </c:pt>
                <c:pt idx="784">
                  <c:v>41479</c:v>
                </c:pt>
                <c:pt idx="785">
                  <c:v>41480</c:v>
                </c:pt>
                <c:pt idx="786">
                  <c:v>41481</c:v>
                </c:pt>
                <c:pt idx="787">
                  <c:v>41482</c:v>
                </c:pt>
                <c:pt idx="788">
                  <c:v>41483</c:v>
                </c:pt>
                <c:pt idx="789">
                  <c:v>41484</c:v>
                </c:pt>
                <c:pt idx="790">
                  <c:v>41485</c:v>
                </c:pt>
                <c:pt idx="791">
                  <c:v>41486</c:v>
                </c:pt>
                <c:pt idx="792">
                  <c:v>41487</c:v>
                </c:pt>
                <c:pt idx="793">
                  <c:v>41488</c:v>
                </c:pt>
                <c:pt idx="794">
                  <c:v>41489</c:v>
                </c:pt>
                <c:pt idx="795">
                  <c:v>41490</c:v>
                </c:pt>
                <c:pt idx="796">
                  <c:v>41491</c:v>
                </c:pt>
                <c:pt idx="797">
                  <c:v>41492</c:v>
                </c:pt>
                <c:pt idx="798">
                  <c:v>41493</c:v>
                </c:pt>
                <c:pt idx="799">
                  <c:v>41494</c:v>
                </c:pt>
                <c:pt idx="800">
                  <c:v>41495</c:v>
                </c:pt>
                <c:pt idx="801">
                  <c:v>41496</c:v>
                </c:pt>
                <c:pt idx="802">
                  <c:v>41497</c:v>
                </c:pt>
                <c:pt idx="803">
                  <c:v>41498</c:v>
                </c:pt>
                <c:pt idx="804">
                  <c:v>41499</c:v>
                </c:pt>
                <c:pt idx="805">
                  <c:v>41500</c:v>
                </c:pt>
                <c:pt idx="806">
                  <c:v>41501</c:v>
                </c:pt>
                <c:pt idx="807">
                  <c:v>41502</c:v>
                </c:pt>
                <c:pt idx="808">
                  <c:v>41503</c:v>
                </c:pt>
                <c:pt idx="809">
                  <c:v>41504</c:v>
                </c:pt>
                <c:pt idx="810">
                  <c:v>41505</c:v>
                </c:pt>
                <c:pt idx="811">
                  <c:v>41506</c:v>
                </c:pt>
                <c:pt idx="812">
                  <c:v>41507</c:v>
                </c:pt>
                <c:pt idx="813">
                  <c:v>41508</c:v>
                </c:pt>
                <c:pt idx="814">
                  <c:v>41509</c:v>
                </c:pt>
                <c:pt idx="815">
                  <c:v>41510</c:v>
                </c:pt>
                <c:pt idx="816">
                  <c:v>41511</c:v>
                </c:pt>
                <c:pt idx="817">
                  <c:v>41512</c:v>
                </c:pt>
                <c:pt idx="818">
                  <c:v>41513</c:v>
                </c:pt>
                <c:pt idx="819">
                  <c:v>41514</c:v>
                </c:pt>
                <c:pt idx="820">
                  <c:v>41515</c:v>
                </c:pt>
                <c:pt idx="821">
                  <c:v>41516</c:v>
                </c:pt>
                <c:pt idx="822">
                  <c:v>41517</c:v>
                </c:pt>
                <c:pt idx="823">
                  <c:v>41518</c:v>
                </c:pt>
                <c:pt idx="824">
                  <c:v>41519</c:v>
                </c:pt>
                <c:pt idx="825">
                  <c:v>41520</c:v>
                </c:pt>
                <c:pt idx="826">
                  <c:v>41521</c:v>
                </c:pt>
                <c:pt idx="827">
                  <c:v>41522</c:v>
                </c:pt>
                <c:pt idx="828">
                  <c:v>41523</c:v>
                </c:pt>
                <c:pt idx="829">
                  <c:v>41524</c:v>
                </c:pt>
                <c:pt idx="830">
                  <c:v>41525</c:v>
                </c:pt>
                <c:pt idx="831">
                  <c:v>41526</c:v>
                </c:pt>
                <c:pt idx="832">
                  <c:v>41527</c:v>
                </c:pt>
                <c:pt idx="833">
                  <c:v>41528</c:v>
                </c:pt>
                <c:pt idx="834">
                  <c:v>41529</c:v>
                </c:pt>
                <c:pt idx="835">
                  <c:v>41530</c:v>
                </c:pt>
                <c:pt idx="836">
                  <c:v>41531</c:v>
                </c:pt>
                <c:pt idx="837">
                  <c:v>41532</c:v>
                </c:pt>
                <c:pt idx="838">
                  <c:v>41533</c:v>
                </c:pt>
                <c:pt idx="839">
                  <c:v>41534</c:v>
                </c:pt>
                <c:pt idx="840">
                  <c:v>41535</c:v>
                </c:pt>
                <c:pt idx="841">
                  <c:v>41536</c:v>
                </c:pt>
                <c:pt idx="842">
                  <c:v>41537</c:v>
                </c:pt>
                <c:pt idx="843">
                  <c:v>41538</c:v>
                </c:pt>
                <c:pt idx="844">
                  <c:v>41539</c:v>
                </c:pt>
                <c:pt idx="845">
                  <c:v>41540</c:v>
                </c:pt>
                <c:pt idx="846">
                  <c:v>41541</c:v>
                </c:pt>
                <c:pt idx="847">
                  <c:v>41542</c:v>
                </c:pt>
                <c:pt idx="848">
                  <c:v>41543</c:v>
                </c:pt>
                <c:pt idx="849">
                  <c:v>41544</c:v>
                </c:pt>
                <c:pt idx="850">
                  <c:v>41545</c:v>
                </c:pt>
                <c:pt idx="851">
                  <c:v>41546</c:v>
                </c:pt>
                <c:pt idx="852">
                  <c:v>41547</c:v>
                </c:pt>
                <c:pt idx="853">
                  <c:v>41548</c:v>
                </c:pt>
                <c:pt idx="854">
                  <c:v>41549</c:v>
                </c:pt>
                <c:pt idx="855">
                  <c:v>41550</c:v>
                </c:pt>
                <c:pt idx="856">
                  <c:v>41551</c:v>
                </c:pt>
                <c:pt idx="857">
                  <c:v>41552</c:v>
                </c:pt>
                <c:pt idx="858">
                  <c:v>41553</c:v>
                </c:pt>
                <c:pt idx="859">
                  <c:v>41554</c:v>
                </c:pt>
                <c:pt idx="860">
                  <c:v>41555</c:v>
                </c:pt>
                <c:pt idx="861">
                  <c:v>41556</c:v>
                </c:pt>
                <c:pt idx="862">
                  <c:v>41557</c:v>
                </c:pt>
                <c:pt idx="863">
                  <c:v>41558</c:v>
                </c:pt>
                <c:pt idx="864">
                  <c:v>41559</c:v>
                </c:pt>
                <c:pt idx="865">
                  <c:v>41560</c:v>
                </c:pt>
                <c:pt idx="866">
                  <c:v>41561</c:v>
                </c:pt>
                <c:pt idx="867">
                  <c:v>41562</c:v>
                </c:pt>
                <c:pt idx="868">
                  <c:v>41563</c:v>
                </c:pt>
                <c:pt idx="869">
                  <c:v>41564</c:v>
                </c:pt>
                <c:pt idx="870">
                  <c:v>41565</c:v>
                </c:pt>
                <c:pt idx="871">
                  <c:v>41566</c:v>
                </c:pt>
                <c:pt idx="872">
                  <c:v>41567</c:v>
                </c:pt>
                <c:pt idx="873">
                  <c:v>41568</c:v>
                </c:pt>
                <c:pt idx="874">
                  <c:v>41569</c:v>
                </c:pt>
                <c:pt idx="875">
                  <c:v>41570</c:v>
                </c:pt>
                <c:pt idx="876">
                  <c:v>41571</c:v>
                </c:pt>
                <c:pt idx="877">
                  <c:v>41572</c:v>
                </c:pt>
                <c:pt idx="878">
                  <c:v>41573</c:v>
                </c:pt>
                <c:pt idx="879">
                  <c:v>41574</c:v>
                </c:pt>
                <c:pt idx="880">
                  <c:v>41575</c:v>
                </c:pt>
                <c:pt idx="881">
                  <c:v>41576</c:v>
                </c:pt>
                <c:pt idx="882">
                  <c:v>41577</c:v>
                </c:pt>
                <c:pt idx="883">
                  <c:v>41578</c:v>
                </c:pt>
                <c:pt idx="884">
                  <c:v>41579</c:v>
                </c:pt>
                <c:pt idx="885">
                  <c:v>41580</c:v>
                </c:pt>
                <c:pt idx="886">
                  <c:v>41581</c:v>
                </c:pt>
                <c:pt idx="887">
                  <c:v>41582</c:v>
                </c:pt>
                <c:pt idx="888">
                  <c:v>41583</c:v>
                </c:pt>
                <c:pt idx="889">
                  <c:v>41584</c:v>
                </c:pt>
                <c:pt idx="890">
                  <c:v>41585</c:v>
                </c:pt>
                <c:pt idx="891">
                  <c:v>41586</c:v>
                </c:pt>
                <c:pt idx="892">
                  <c:v>41587</c:v>
                </c:pt>
                <c:pt idx="893">
                  <c:v>41588</c:v>
                </c:pt>
                <c:pt idx="894">
                  <c:v>41589</c:v>
                </c:pt>
                <c:pt idx="895">
                  <c:v>41590</c:v>
                </c:pt>
                <c:pt idx="896">
                  <c:v>41591</c:v>
                </c:pt>
                <c:pt idx="897">
                  <c:v>41592</c:v>
                </c:pt>
                <c:pt idx="898">
                  <c:v>41593</c:v>
                </c:pt>
                <c:pt idx="899">
                  <c:v>41594</c:v>
                </c:pt>
                <c:pt idx="900">
                  <c:v>41595</c:v>
                </c:pt>
                <c:pt idx="901">
                  <c:v>41596</c:v>
                </c:pt>
                <c:pt idx="902">
                  <c:v>41597</c:v>
                </c:pt>
                <c:pt idx="903">
                  <c:v>41598</c:v>
                </c:pt>
                <c:pt idx="904">
                  <c:v>41599</c:v>
                </c:pt>
                <c:pt idx="905">
                  <c:v>41600</c:v>
                </c:pt>
                <c:pt idx="906">
                  <c:v>41601</c:v>
                </c:pt>
                <c:pt idx="907">
                  <c:v>41602</c:v>
                </c:pt>
                <c:pt idx="908">
                  <c:v>41603</c:v>
                </c:pt>
                <c:pt idx="909">
                  <c:v>41604</c:v>
                </c:pt>
                <c:pt idx="910">
                  <c:v>41605</c:v>
                </c:pt>
                <c:pt idx="911">
                  <c:v>41606</c:v>
                </c:pt>
                <c:pt idx="912">
                  <c:v>41607</c:v>
                </c:pt>
                <c:pt idx="913">
                  <c:v>41608</c:v>
                </c:pt>
                <c:pt idx="914">
                  <c:v>41609</c:v>
                </c:pt>
                <c:pt idx="915">
                  <c:v>41610</c:v>
                </c:pt>
                <c:pt idx="916">
                  <c:v>41611</c:v>
                </c:pt>
                <c:pt idx="917">
                  <c:v>41612</c:v>
                </c:pt>
                <c:pt idx="918">
                  <c:v>41613</c:v>
                </c:pt>
                <c:pt idx="919">
                  <c:v>41614</c:v>
                </c:pt>
                <c:pt idx="920">
                  <c:v>41615</c:v>
                </c:pt>
                <c:pt idx="921">
                  <c:v>41616</c:v>
                </c:pt>
                <c:pt idx="922">
                  <c:v>41617</c:v>
                </c:pt>
                <c:pt idx="923">
                  <c:v>41618</c:v>
                </c:pt>
                <c:pt idx="924">
                  <c:v>41619</c:v>
                </c:pt>
                <c:pt idx="925">
                  <c:v>41620</c:v>
                </c:pt>
                <c:pt idx="926">
                  <c:v>41621</c:v>
                </c:pt>
                <c:pt idx="927">
                  <c:v>41622</c:v>
                </c:pt>
                <c:pt idx="928">
                  <c:v>41623</c:v>
                </c:pt>
                <c:pt idx="929">
                  <c:v>41624</c:v>
                </c:pt>
                <c:pt idx="930">
                  <c:v>41625</c:v>
                </c:pt>
                <c:pt idx="931">
                  <c:v>41626</c:v>
                </c:pt>
                <c:pt idx="932">
                  <c:v>41627</c:v>
                </c:pt>
                <c:pt idx="933">
                  <c:v>41628</c:v>
                </c:pt>
                <c:pt idx="934">
                  <c:v>41629</c:v>
                </c:pt>
                <c:pt idx="935">
                  <c:v>41630</c:v>
                </c:pt>
                <c:pt idx="936">
                  <c:v>41631</c:v>
                </c:pt>
                <c:pt idx="937">
                  <c:v>41632</c:v>
                </c:pt>
                <c:pt idx="938">
                  <c:v>41633</c:v>
                </c:pt>
                <c:pt idx="939">
                  <c:v>41634</c:v>
                </c:pt>
                <c:pt idx="940">
                  <c:v>41635</c:v>
                </c:pt>
                <c:pt idx="941">
                  <c:v>41636</c:v>
                </c:pt>
                <c:pt idx="942">
                  <c:v>41637</c:v>
                </c:pt>
                <c:pt idx="943">
                  <c:v>41638</c:v>
                </c:pt>
                <c:pt idx="944">
                  <c:v>41639</c:v>
                </c:pt>
                <c:pt idx="945">
                  <c:v>41640</c:v>
                </c:pt>
                <c:pt idx="946">
                  <c:v>41641</c:v>
                </c:pt>
                <c:pt idx="947">
                  <c:v>41642</c:v>
                </c:pt>
                <c:pt idx="948">
                  <c:v>41643</c:v>
                </c:pt>
                <c:pt idx="949">
                  <c:v>41644</c:v>
                </c:pt>
                <c:pt idx="950">
                  <c:v>41645</c:v>
                </c:pt>
                <c:pt idx="951">
                  <c:v>41646</c:v>
                </c:pt>
                <c:pt idx="952">
                  <c:v>41647</c:v>
                </c:pt>
                <c:pt idx="953">
                  <c:v>41648</c:v>
                </c:pt>
                <c:pt idx="954">
                  <c:v>41649</c:v>
                </c:pt>
                <c:pt idx="955">
                  <c:v>41650</c:v>
                </c:pt>
                <c:pt idx="956">
                  <c:v>41651</c:v>
                </c:pt>
                <c:pt idx="957">
                  <c:v>41652</c:v>
                </c:pt>
                <c:pt idx="958">
                  <c:v>41653</c:v>
                </c:pt>
                <c:pt idx="959">
                  <c:v>41654</c:v>
                </c:pt>
                <c:pt idx="960">
                  <c:v>41655</c:v>
                </c:pt>
                <c:pt idx="961">
                  <c:v>41656</c:v>
                </c:pt>
                <c:pt idx="962">
                  <c:v>41657</c:v>
                </c:pt>
                <c:pt idx="963">
                  <c:v>41658</c:v>
                </c:pt>
                <c:pt idx="964">
                  <c:v>41659</c:v>
                </c:pt>
                <c:pt idx="965">
                  <c:v>41660</c:v>
                </c:pt>
                <c:pt idx="966">
                  <c:v>41661</c:v>
                </c:pt>
                <c:pt idx="967">
                  <c:v>41662</c:v>
                </c:pt>
                <c:pt idx="968">
                  <c:v>41663</c:v>
                </c:pt>
                <c:pt idx="969">
                  <c:v>41664</c:v>
                </c:pt>
                <c:pt idx="970">
                  <c:v>41665</c:v>
                </c:pt>
                <c:pt idx="971">
                  <c:v>41666</c:v>
                </c:pt>
                <c:pt idx="972">
                  <c:v>41667</c:v>
                </c:pt>
                <c:pt idx="973">
                  <c:v>41668</c:v>
                </c:pt>
                <c:pt idx="974">
                  <c:v>41669</c:v>
                </c:pt>
                <c:pt idx="975">
                  <c:v>41670</c:v>
                </c:pt>
                <c:pt idx="976">
                  <c:v>41671</c:v>
                </c:pt>
                <c:pt idx="977">
                  <c:v>41672</c:v>
                </c:pt>
                <c:pt idx="978">
                  <c:v>41673</c:v>
                </c:pt>
                <c:pt idx="979">
                  <c:v>41674</c:v>
                </c:pt>
                <c:pt idx="980">
                  <c:v>41675</c:v>
                </c:pt>
                <c:pt idx="981">
                  <c:v>41676</c:v>
                </c:pt>
                <c:pt idx="982">
                  <c:v>41677</c:v>
                </c:pt>
                <c:pt idx="983">
                  <c:v>41678</c:v>
                </c:pt>
                <c:pt idx="984">
                  <c:v>41679</c:v>
                </c:pt>
                <c:pt idx="985">
                  <c:v>41680</c:v>
                </c:pt>
                <c:pt idx="986">
                  <c:v>41681</c:v>
                </c:pt>
                <c:pt idx="987">
                  <c:v>41682</c:v>
                </c:pt>
                <c:pt idx="988">
                  <c:v>41683</c:v>
                </c:pt>
                <c:pt idx="989">
                  <c:v>41684</c:v>
                </c:pt>
                <c:pt idx="990">
                  <c:v>41685</c:v>
                </c:pt>
                <c:pt idx="991">
                  <c:v>41686</c:v>
                </c:pt>
                <c:pt idx="992">
                  <c:v>41687</c:v>
                </c:pt>
                <c:pt idx="993">
                  <c:v>41688</c:v>
                </c:pt>
                <c:pt idx="994">
                  <c:v>41689</c:v>
                </c:pt>
                <c:pt idx="995">
                  <c:v>41690</c:v>
                </c:pt>
                <c:pt idx="996">
                  <c:v>41691</c:v>
                </c:pt>
                <c:pt idx="997">
                  <c:v>41692</c:v>
                </c:pt>
                <c:pt idx="998">
                  <c:v>41693</c:v>
                </c:pt>
                <c:pt idx="999">
                  <c:v>41694</c:v>
                </c:pt>
                <c:pt idx="1000">
                  <c:v>41695</c:v>
                </c:pt>
                <c:pt idx="1001">
                  <c:v>41696</c:v>
                </c:pt>
                <c:pt idx="1002">
                  <c:v>41697</c:v>
                </c:pt>
                <c:pt idx="1003">
                  <c:v>41698</c:v>
                </c:pt>
                <c:pt idx="1004">
                  <c:v>41699</c:v>
                </c:pt>
                <c:pt idx="1005">
                  <c:v>41700</c:v>
                </c:pt>
                <c:pt idx="1006">
                  <c:v>41701</c:v>
                </c:pt>
                <c:pt idx="1007">
                  <c:v>41702</c:v>
                </c:pt>
                <c:pt idx="1008">
                  <c:v>41703</c:v>
                </c:pt>
                <c:pt idx="1009">
                  <c:v>41704</c:v>
                </c:pt>
                <c:pt idx="1010">
                  <c:v>41705</c:v>
                </c:pt>
                <c:pt idx="1011">
                  <c:v>41706</c:v>
                </c:pt>
                <c:pt idx="1012">
                  <c:v>41707</c:v>
                </c:pt>
                <c:pt idx="1013">
                  <c:v>41708</c:v>
                </c:pt>
                <c:pt idx="1014">
                  <c:v>41709</c:v>
                </c:pt>
                <c:pt idx="1015">
                  <c:v>41710</c:v>
                </c:pt>
                <c:pt idx="1016">
                  <c:v>41711</c:v>
                </c:pt>
                <c:pt idx="1017">
                  <c:v>41712</c:v>
                </c:pt>
                <c:pt idx="1018">
                  <c:v>41713</c:v>
                </c:pt>
                <c:pt idx="1019">
                  <c:v>41714</c:v>
                </c:pt>
                <c:pt idx="1020">
                  <c:v>41715</c:v>
                </c:pt>
                <c:pt idx="1021">
                  <c:v>41716</c:v>
                </c:pt>
                <c:pt idx="1022">
                  <c:v>41717</c:v>
                </c:pt>
                <c:pt idx="1023">
                  <c:v>41718</c:v>
                </c:pt>
                <c:pt idx="1024">
                  <c:v>41719</c:v>
                </c:pt>
                <c:pt idx="1025">
                  <c:v>41720</c:v>
                </c:pt>
                <c:pt idx="1026">
                  <c:v>41721</c:v>
                </c:pt>
                <c:pt idx="1027">
                  <c:v>41722</c:v>
                </c:pt>
                <c:pt idx="1028">
                  <c:v>41723</c:v>
                </c:pt>
                <c:pt idx="1029">
                  <c:v>41724</c:v>
                </c:pt>
                <c:pt idx="1030">
                  <c:v>41725</c:v>
                </c:pt>
                <c:pt idx="1031">
                  <c:v>41726</c:v>
                </c:pt>
                <c:pt idx="1032">
                  <c:v>41727</c:v>
                </c:pt>
                <c:pt idx="1033">
                  <c:v>41728</c:v>
                </c:pt>
                <c:pt idx="1034">
                  <c:v>41729</c:v>
                </c:pt>
                <c:pt idx="1035">
                  <c:v>41730</c:v>
                </c:pt>
                <c:pt idx="1036">
                  <c:v>41731</c:v>
                </c:pt>
                <c:pt idx="1037">
                  <c:v>41732</c:v>
                </c:pt>
                <c:pt idx="1038">
                  <c:v>41733</c:v>
                </c:pt>
                <c:pt idx="1039">
                  <c:v>41734</c:v>
                </c:pt>
                <c:pt idx="1040">
                  <c:v>41735</c:v>
                </c:pt>
                <c:pt idx="1041">
                  <c:v>41736</c:v>
                </c:pt>
                <c:pt idx="1042">
                  <c:v>41737</c:v>
                </c:pt>
                <c:pt idx="1043">
                  <c:v>41738</c:v>
                </c:pt>
                <c:pt idx="1044">
                  <c:v>41739</c:v>
                </c:pt>
                <c:pt idx="1045">
                  <c:v>41740</c:v>
                </c:pt>
                <c:pt idx="1046">
                  <c:v>41741</c:v>
                </c:pt>
                <c:pt idx="1047">
                  <c:v>41742</c:v>
                </c:pt>
                <c:pt idx="1048">
                  <c:v>41743</c:v>
                </c:pt>
                <c:pt idx="1049">
                  <c:v>41744</c:v>
                </c:pt>
                <c:pt idx="1050">
                  <c:v>41745</c:v>
                </c:pt>
                <c:pt idx="1051">
                  <c:v>41746</c:v>
                </c:pt>
                <c:pt idx="1052">
                  <c:v>41747</c:v>
                </c:pt>
                <c:pt idx="1053">
                  <c:v>41748</c:v>
                </c:pt>
                <c:pt idx="1054">
                  <c:v>41749</c:v>
                </c:pt>
                <c:pt idx="1055">
                  <c:v>41750</c:v>
                </c:pt>
                <c:pt idx="1056">
                  <c:v>41751</c:v>
                </c:pt>
                <c:pt idx="1057">
                  <c:v>41752</c:v>
                </c:pt>
                <c:pt idx="1058">
                  <c:v>41753</c:v>
                </c:pt>
                <c:pt idx="1059">
                  <c:v>41754</c:v>
                </c:pt>
                <c:pt idx="1060">
                  <c:v>41755</c:v>
                </c:pt>
                <c:pt idx="1061">
                  <c:v>41756</c:v>
                </c:pt>
                <c:pt idx="1062">
                  <c:v>41757</c:v>
                </c:pt>
                <c:pt idx="1063">
                  <c:v>41758</c:v>
                </c:pt>
                <c:pt idx="1064">
                  <c:v>41759</c:v>
                </c:pt>
                <c:pt idx="1065">
                  <c:v>41760</c:v>
                </c:pt>
                <c:pt idx="1066">
                  <c:v>41761</c:v>
                </c:pt>
                <c:pt idx="1067">
                  <c:v>41762</c:v>
                </c:pt>
                <c:pt idx="1068">
                  <c:v>41763</c:v>
                </c:pt>
                <c:pt idx="1069">
                  <c:v>41764</c:v>
                </c:pt>
                <c:pt idx="1070">
                  <c:v>41765</c:v>
                </c:pt>
                <c:pt idx="1071">
                  <c:v>41766</c:v>
                </c:pt>
                <c:pt idx="1072">
                  <c:v>41767</c:v>
                </c:pt>
                <c:pt idx="1073">
                  <c:v>41768</c:v>
                </c:pt>
                <c:pt idx="1074">
                  <c:v>41769</c:v>
                </c:pt>
                <c:pt idx="1075">
                  <c:v>41770</c:v>
                </c:pt>
                <c:pt idx="1076">
                  <c:v>41771</c:v>
                </c:pt>
                <c:pt idx="1077">
                  <c:v>41772</c:v>
                </c:pt>
                <c:pt idx="1078">
                  <c:v>41773</c:v>
                </c:pt>
                <c:pt idx="1079">
                  <c:v>41774</c:v>
                </c:pt>
                <c:pt idx="1080">
                  <c:v>41775</c:v>
                </c:pt>
                <c:pt idx="1081">
                  <c:v>41776</c:v>
                </c:pt>
                <c:pt idx="1082">
                  <c:v>41777</c:v>
                </c:pt>
                <c:pt idx="1083">
                  <c:v>41778</c:v>
                </c:pt>
                <c:pt idx="1084">
                  <c:v>41779</c:v>
                </c:pt>
                <c:pt idx="1085">
                  <c:v>41780</c:v>
                </c:pt>
                <c:pt idx="1086">
                  <c:v>41781</c:v>
                </c:pt>
                <c:pt idx="1087">
                  <c:v>41782</c:v>
                </c:pt>
                <c:pt idx="1088">
                  <c:v>41783</c:v>
                </c:pt>
                <c:pt idx="1089">
                  <c:v>41784</c:v>
                </c:pt>
                <c:pt idx="1090">
                  <c:v>41785</c:v>
                </c:pt>
                <c:pt idx="1091">
                  <c:v>41786</c:v>
                </c:pt>
                <c:pt idx="1092">
                  <c:v>41787</c:v>
                </c:pt>
                <c:pt idx="1093">
                  <c:v>41788</c:v>
                </c:pt>
                <c:pt idx="1094">
                  <c:v>41789</c:v>
                </c:pt>
                <c:pt idx="1095">
                  <c:v>41790</c:v>
                </c:pt>
                <c:pt idx="1096">
                  <c:v>41791</c:v>
                </c:pt>
                <c:pt idx="1097">
                  <c:v>41792</c:v>
                </c:pt>
                <c:pt idx="1098">
                  <c:v>41793</c:v>
                </c:pt>
                <c:pt idx="1099">
                  <c:v>41794</c:v>
                </c:pt>
                <c:pt idx="1100">
                  <c:v>41795</c:v>
                </c:pt>
                <c:pt idx="1101">
                  <c:v>41796</c:v>
                </c:pt>
                <c:pt idx="1102">
                  <c:v>41797</c:v>
                </c:pt>
                <c:pt idx="1103">
                  <c:v>41798</c:v>
                </c:pt>
                <c:pt idx="1104">
                  <c:v>41799</c:v>
                </c:pt>
                <c:pt idx="1105">
                  <c:v>41800</c:v>
                </c:pt>
                <c:pt idx="1106">
                  <c:v>41801</c:v>
                </c:pt>
                <c:pt idx="1107">
                  <c:v>41802</c:v>
                </c:pt>
                <c:pt idx="1108">
                  <c:v>41803</c:v>
                </c:pt>
                <c:pt idx="1109">
                  <c:v>41804</c:v>
                </c:pt>
                <c:pt idx="1110">
                  <c:v>41805</c:v>
                </c:pt>
                <c:pt idx="1111">
                  <c:v>41806</c:v>
                </c:pt>
                <c:pt idx="1112">
                  <c:v>41807</c:v>
                </c:pt>
                <c:pt idx="1113">
                  <c:v>41808</c:v>
                </c:pt>
                <c:pt idx="1114">
                  <c:v>41809</c:v>
                </c:pt>
                <c:pt idx="1115">
                  <c:v>41810</c:v>
                </c:pt>
                <c:pt idx="1116">
                  <c:v>41811</c:v>
                </c:pt>
                <c:pt idx="1117">
                  <c:v>41812</c:v>
                </c:pt>
                <c:pt idx="1118">
                  <c:v>41813</c:v>
                </c:pt>
                <c:pt idx="1119">
                  <c:v>41814</c:v>
                </c:pt>
                <c:pt idx="1120">
                  <c:v>41815</c:v>
                </c:pt>
                <c:pt idx="1121">
                  <c:v>41816</c:v>
                </c:pt>
                <c:pt idx="1122">
                  <c:v>41817</c:v>
                </c:pt>
                <c:pt idx="1123">
                  <c:v>41818</c:v>
                </c:pt>
                <c:pt idx="1124">
                  <c:v>41819</c:v>
                </c:pt>
                <c:pt idx="1125">
                  <c:v>41820</c:v>
                </c:pt>
                <c:pt idx="1126">
                  <c:v>41821</c:v>
                </c:pt>
                <c:pt idx="1127">
                  <c:v>41822</c:v>
                </c:pt>
                <c:pt idx="1128">
                  <c:v>41823</c:v>
                </c:pt>
                <c:pt idx="1129">
                  <c:v>41824</c:v>
                </c:pt>
                <c:pt idx="1130">
                  <c:v>41825</c:v>
                </c:pt>
                <c:pt idx="1131">
                  <c:v>41826</c:v>
                </c:pt>
                <c:pt idx="1132">
                  <c:v>41827</c:v>
                </c:pt>
                <c:pt idx="1133">
                  <c:v>41828</c:v>
                </c:pt>
                <c:pt idx="1134">
                  <c:v>41829</c:v>
                </c:pt>
                <c:pt idx="1135">
                  <c:v>41830</c:v>
                </c:pt>
                <c:pt idx="1136">
                  <c:v>41831</c:v>
                </c:pt>
                <c:pt idx="1137">
                  <c:v>41832</c:v>
                </c:pt>
                <c:pt idx="1138">
                  <c:v>41833</c:v>
                </c:pt>
                <c:pt idx="1139">
                  <c:v>41834</c:v>
                </c:pt>
                <c:pt idx="1140">
                  <c:v>41835</c:v>
                </c:pt>
                <c:pt idx="1141">
                  <c:v>41836</c:v>
                </c:pt>
                <c:pt idx="1142">
                  <c:v>41837</c:v>
                </c:pt>
                <c:pt idx="1143">
                  <c:v>41838</c:v>
                </c:pt>
                <c:pt idx="1144">
                  <c:v>41839</c:v>
                </c:pt>
                <c:pt idx="1145">
                  <c:v>41840</c:v>
                </c:pt>
                <c:pt idx="1146">
                  <c:v>41841</c:v>
                </c:pt>
                <c:pt idx="1147">
                  <c:v>41842</c:v>
                </c:pt>
                <c:pt idx="1148">
                  <c:v>41843</c:v>
                </c:pt>
                <c:pt idx="1149">
                  <c:v>41844</c:v>
                </c:pt>
                <c:pt idx="1150">
                  <c:v>41845</c:v>
                </c:pt>
                <c:pt idx="1151">
                  <c:v>41846</c:v>
                </c:pt>
                <c:pt idx="1152">
                  <c:v>41847</c:v>
                </c:pt>
                <c:pt idx="1153">
                  <c:v>41848</c:v>
                </c:pt>
                <c:pt idx="1154">
                  <c:v>41849</c:v>
                </c:pt>
                <c:pt idx="1155">
                  <c:v>41850</c:v>
                </c:pt>
                <c:pt idx="1156">
                  <c:v>41851</c:v>
                </c:pt>
                <c:pt idx="1157">
                  <c:v>41852</c:v>
                </c:pt>
                <c:pt idx="1158">
                  <c:v>41853</c:v>
                </c:pt>
                <c:pt idx="1159">
                  <c:v>41854</c:v>
                </c:pt>
                <c:pt idx="1160">
                  <c:v>41855</c:v>
                </c:pt>
                <c:pt idx="1161">
                  <c:v>41856</c:v>
                </c:pt>
                <c:pt idx="1162">
                  <c:v>41857</c:v>
                </c:pt>
                <c:pt idx="1163">
                  <c:v>41858</c:v>
                </c:pt>
                <c:pt idx="1164">
                  <c:v>41859</c:v>
                </c:pt>
                <c:pt idx="1165">
                  <c:v>41860</c:v>
                </c:pt>
                <c:pt idx="1166">
                  <c:v>41861</c:v>
                </c:pt>
                <c:pt idx="1167">
                  <c:v>41862</c:v>
                </c:pt>
                <c:pt idx="1168">
                  <c:v>41863</c:v>
                </c:pt>
                <c:pt idx="1169">
                  <c:v>41864</c:v>
                </c:pt>
                <c:pt idx="1170">
                  <c:v>41865</c:v>
                </c:pt>
                <c:pt idx="1171">
                  <c:v>41866</c:v>
                </c:pt>
                <c:pt idx="1172">
                  <c:v>41867</c:v>
                </c:pt>
                <c:pt idx="1173">
                  <c:v>41868</c:v>
                </c:pt>
                <c:pt idx="1174">
                  <c:v>41869</c:v>
                </c:pt>
                <c:pt idx="1175">
                  <c:v>41870</c:v>
                </c:pt>
                <c:pt idx="1176">
                  <c:v>41871</c:v>
                </c:pt>
                <c:pt idx="1177">
                  <c:v>41872</c:v>
                </c:pt>
                <c:pt idx="1178">
                  <c:v>41873</c:v>
                </c:pt>
                <c:pt idx="1179">
                  <c:v>41874</c:v>
                </c:pt>
                <c:pt idx="1180">
                  <c:v>41875</c:v>
                </c:pt>
                <c:pt idx="1181">
                  <c:v>41876</c:v>
                </c:pt>
                <c:pt idx="1182">
                  <c:v>41877</c:v>
                </c:pt>
                <c:pt idx="1183">
                  <c:v>41878</c:v>
                </c:pt>
                <c:pt idx="1184">
                  <c:v>41879</c:v>
                </c:pt>
                <c:pt idx="1185">
                  <c:v>41880</c:v>
                </c:pt>
                <c:pt idx="1186">
                  <c:v>41881</c:v>
                </c:pt>
                <c:pt idx="1187">
                  <c:v>41882</c:v>
                </c:pt>
                <c:pt idx="1188">
                  <c:v>41883</c:v>
                </c:pt>
                <c:pt idx="1189">
                  <c:v>41884</c:v>
                </c:pt>
                <c:pt idx="1190">
                  <c:v>41885</c:v>
                </c:pt>
                <c:pt idx="1191">
                  <c:v>41886</c:v>
                </c:pt>
                <c:pt idx="1192">
                  <c:v>41887</c:v>
                </c:pt>
                <c:pt idx="1193">
                  <c:v>41888</c:v>
                </c:pt>
                <c:pt idx="1194">
                  <c:v>41889</c:v>
                </c:pt>
                <c:pt idx="1195">
                  <c:v>41890</c:v>
                </c:pt>
                <c:pt idx="1196">
                  <c:v>41891</c:v>
                </c:pt>
                <c:pt idx="1197">
                  <c:v>41892</c:v>
                </c:pt>
                <c:pt idx="1198">
                  <c:v>41893</c:v>
                </c:pt>
                <c:pt idx="1199">
                  <c:v>41894</c:v>
                </c:pt>
                <c:pt idx="1200">
                  <c:v>41895</c:v>
                </c:pt>
                <c:pt idx="1201">
                  <c:v>41896</c:v>
                </c:pt>
                <c:pt idx="1202">
                  <c:v>41897</c:v>
                </c:pt>
                <c:pt idx="1203">
                  <c:v>41898</c:v>
                </c:pt>
                <c:pt idx="1204">
                  <c:v>41899</c:v>
                </c:pt>
                <c:pt idx="1205">
                  <c:v>41900</c:v>
                </c:pt>
                <c:pt idx="1206">
                  <c:v>41901</c:v>
                </c:pt>
                <c:pt idx="1207">
                  <c:v>41902</c:v>
                </c:pt>
                <c:pt idx="1208">
                  <c:v>41903</c:v>
                </c:pt>
                <c:pt idx="1209">
                  <c:v>41904</c:v>
                </c:pt>
                <c:pt idx="1210">
                  <c:v>41905</c:v>
                </c:pt>
                <c:pt idx="1211">
                  <c:v>41906</c:v>
                </c:pt>
                <c:pt idx="1212">
                  <c:v>41907</c:v>
                </c:pt>
                <c:pt idx="1213">
                  <c:v>41908</c:v>
                </c:pt>
                <c:pt idx="1214">
                  <c:v>41909</c:v>
                </c:pt>
                <c:pt idx="1215">
                  <c:v>41910</c:v>
                </c:pt>
                <c:pt idx="1216">
                  <c:v>41911</c:v>
                </c:pt>
                <c:pt idx="1217">
                  <c:v>41912</c:v>
                </c:pt>
                <c:pt idx="1218">
                  <c:v>41913</c:v>
                </c:pt>
                <c:pt idx="1219">
                  <c:v>41914</c:v>
                </c:pt>
                <c:pt idx="1220">
                  <c:v>41915</c:v>
                </c:pt>
                <c:pt idx="1221">
                  <c:v>41916</c:v>
                </c:pt>
                <c:pt idx="1222">
                  <c:v>41917</c:v>
                </c:pt>
                <c:pt idx="1223">
                  <c:v>41918</c:v>
                </c:pt>
                <c:pt idx="1224">
                  <c:v>41919</c:v>
                </c:pt>
                <c:pt idx="1225">
                  <c:v>41920</c:v>
                </c:pt>
                <c:pt idx="1226">
                  <c:v>41921</c:v>
                </c:pt>
                <c:pt idx="1227">
                  <c:v>41922</c:v>
                </c:pt>
                <c:pt idx="1228">
                  <c:v>41923</c:v>
                </c:pt>
                <c:pt idx="1229">
                  <c:v>41924</c:v>
                </c:pt>
                <c:pt idx="1230">
                  <c:v>41925</c:v>
                </c:pt>
                <c:pt idx="1231">
                  <c:v>41926</c:v>
                </c:pt>
                <c:pt idx="1232">
                  <c:v>41927</c:v>
                </c:pt>
                <c:pt idx="1233">
                  <c:v>41928</c:v>
                </c:pt>
                <c:pt idx="1234">
                  <c:v>41929</c:v>
                </c:pt>
                <c:pt idx="1235">
                  <c:v>41930</c:v>
                </c:pt>
                <c:pt idx="1236">
                  <c:v>41931</c:v>
                </c:pt>
                <c:pt idx="1237">
                  <c:v>41932</c:v>
                </c:pt>
                <c:pt idx="1238">
                  <c:v>41933</c:v>
                </c:pt>
                <c:pt idx="1239">
                  <c:v>41934</c:v>
                </c:pt>
                <c:pt idx="1240">
                  <c:v>41935</c:v>
                </c:pt>
                <c:pt idx="1241">
                  <c:v>41936</c:v>
                </c:pt>
                <c:pt idx="1242">
                  <c:v>41937</c:v>
                </c:pt>
                <c:pt idx="1243">
                  <c:v>41938</c:v>
                </c:pt>
                <c:pt idx="1244">
                  <c:v>41939</c:v>
                </c:pt>
                <c:pt idx="1245">
                  <c:v>41940</c:v>
                </c:pt>
                <c:pt idx="1246">
                  <c:v>41941</c:v>
                </c:pt>
                <c:pt idx="1247">
                  <c:v>41942</c:v>
                </c:pt>
                <c:pt idx="1248">
                  <c:v>41943</c:v>
                </c:pt>
                <c:pt idx="1249">
                  <c:v>41944</c:v>
                </c:pt>
                <c:pt idx="1250">
                  <c:v>41945</c:v>
                </c:pt>
                <c:pt idx="1251">
                  <c:v>41946</c:v>
                </c:pt>
                <c:pt idx="1252">
                  <c:v>41947</c:v>
                </c:pt>
                <c:pt idx="1253">
                  <c:v>41948</c:v>
                </c:pt>
                <c:pt idx="1254">
                  <c:v>41949</c:v>
                </c:pt>
                <c:pt idx="1255">
                  <c:v>41950</c:v>
                </c:pt>
                <c:pt idx="1256">
                  <c:v>41951</c:v>
                </c:pt>
                <c:pt idx="1257">
                  <c:v>41952</c:v>
                </c:pt>
                <c:pt idx="1258">
                  <c:v>41953</c:v>
                </c:pt>
                <c:pt idx="1259">
                  <c:v>41954</c:v>
                </c:pt>
                <c:pt idx="1260">
                  <c:v>41955</c:v>
                </c:pt>
                <c:pt idx="1261">
                  <c:v>41956</c:v>
                </c:pt>
                <c:pt idx="1262">
                  <c:v>41957</c:v>
                </c:pt>
                <c:pt idx="1263">
                  <c:v>41958</c:v>
                </c:pt>
                <c:pt idx="1264">
                  <c:v>41959</c:v>
                </c:pt>
                <c:pt idx="1265">
                  <c:v>41960</c:v>
                </c:pt>
                <c:pt idx="1266">
                  <c:v>41961</c:v>
                </c:pt>
                <c:pt idx="1267">
                  <c:v>41962</c:v>
                </c:pt>
                <c:pt idx="1268">
                  <c:v>41963</c:v>
                </c:pt>
                <c:pt idx="1269">
                  <c:v>41964</c:v>
                </c:pt>
                <c:pt idx="1270">
                  <c:v>41965</c:v>
                </c:pt>
                <c:pt idx="1271">
                  <c:v>41966</c:v>
                </c:pt>
                <c:pt idx="1272">
                  <c:v>41967</c:v>
                </c:pt>
                <c:pt idx="1273">
                  <c:v>41968</c:v>
                </c:pt>
                <c:pt idx="1274">
                  <c:v>41969</c:v>
                </c:pt>
                <c:pt idx="1275">
                  <c:v>41970</c:v>
                </c:pt>
                <c:pt idx="1276">
                  <c:v>41971</c:v>
                </c:pt>
                <c:pt idx="1277">
                  <c:v>41972</c:v>
                </c:pt>
                <c:pt idx="1278">
                  <c:v>41973</c:v>
                </c:pt>
                <c:pt idx="1279">
                  <c:v>41974</c:v>
                </c:pt>
                <c:pt idx="1280">
                  <c:v>41975</c:v>
                </c:pt>
                <c:pt idx="1281">
                  <c:v>41976</c:v>
                </c:pt>
                <c:pt idx="1282">
                  <c:v>41977</c:v>
                </c:pt>
                <c:pt idx="1283">
                  <c:v>41978</c:v>
                </c:pt>
                <c:pt idx="1284">
                  <c:v>41979</c:v>
                </c:pt>
                <c:pt idx="1285">
                  <c:v>41980</c:v>
                </c:pt>
                <c:pt idx="1286">
                  <c:v>41981</c:v>
                </c:pt>
                <c:pt idx="1287">
                  <c:v>41982</c:v>
                </c:pt>
                <c:pt idx="1288">
                  <c:v>41983</c:v>
                </c:pt>
                <c:pt idx="1289">
                  <c:v>41984</c:v>
                </c:pt>
                <c:pt idx="1290">
                  <c:v>41985</c:v>
                </c:pt>
                <c:pt idx="1291">
                  <c:v>41986</c:v>
                </c:pt>
                <c:pt idx="1292">
                  <c:v>41987</c:v>
                </c:pt>
                <c:pt idx="1293">
                  <c:v>41988</c:v>
                </c:pt>
                <c:pt idx="1294">
                  <c:v>41989</c:v>
                </c:pt>
                <c:pt idx="1295">
                  <c:v>41990</c:v>
                </c:pt>
                <c:pt idx="1296">
                  <c:v>41991</c:v>
                </c:pt>
                <c:pt idx="1297">
                  <c:v>41992</c:v>
                </c:pt>
                <c:pt idx="1298">
                  <c:v>41993</c:v>
                </c:pt>
                <c:pt idx="1299">
                  <c:v>41994</c:v>
                </c:pt>
                <c:pt idx="1300">
                  <c:v>41995</c:v>
                </c:pt>
                <c:pt idx="1301">
                  <c:v>41996</c:v>
                </c:pt>
                <c:pt idx="1302">
                  <c:v>41997</c:v>
                </c:pt>
                <c:pt idx="1303">
                  <c:v>41998</c:v>
                </c:pt>
                <c:pt idx="1304">
                  <c:v>41999</c:v>
                </c:pt>
                <c:pt idx="1305">
                  <c:v>42000</c:v>
                </c:pt>
                <c:pt idx="1306">
                  <c:v>42001</c:v>
                </c:pt>
                <c:pt idx="1307">
                  <c:v>42002</c:v>
                </c:pt>
                <c:pt idx="1308">
                  <c:v>42003</c:v>
                </c:pt>
                <c:pt idx="1309">
                  <c:v>42004</c:v>
                </c:pt>
                <c:pt idx="1310">
                  <c:v>42005</c:v>
                </c:pt>
                <c:pt idx="1311">
                  <c:v>42006</c:v>
                </c:pt>
                <c:pt idx="1312">
                  <c:v>42007</c:v>
                </c:pt>
                <c:pt idx="1313">
                  <c:v>42008</c:v>
                </c:pt>
                <c:pt idx="1314">
                  <c:v>42009</c:v>
                </c:pt>
                <c:pt idx="1315">
                  <c:v>42010</c:v>
                </c:pt>
                <c:pt idx="1316">
                  <c:v>42011</c:v>
                </c:pt>
                <c:pt idx="1317">
                  <c:v>42012</c:v>
                </c:pt>
                <c:pt idx="1318">
                  <c:v>42013</c:v>
                </c:pt>
                <c:pt idx="1319">
                  <c:v>42014</c:v>
                </c:pt>
                <c:pt idx="1320">
                  <c:v>42015</c:v>
                </c:pt>
                <c:pt idx="1321">
                  <c:v>42016</c:v>
                </c:pt>
                <c:pt idx="1322">
                  <c:v>42017</c:v>
                </c:pt>
                <c:pt idx="1323">
                  <c:v>42018</c:v>
                </c:pt>
                <c:pt idx="1324">
                  <c:v>42019</c:v>
                </c:pt>
                <c:pt idx="1325">
                  <c:v>42020</c:v>
                </c:pt>
                <c:pt idx="1326">
                  <c:v>42021</c:v>
                </c:pt>
                <c:pt idx="1327">
                  <c:v>42022</c:v>
                </c:pt>
                <c:pt idx="1328">
                  <c:v>42023</c:v>
                </c:pt>
                <c:pt idx="1329">
                  <c:v>42024</c:v>
                </c:pt>
                <c:pt idx="1330">
                  <c:v>42025</c:v>
                </c:pt>
                <c:pt idx="1331">
                  <c:v>42026</c:v>
                </c:pt>
                <c:pt idx="1332">
                  <c:v>42027</c:v>
                </c:pt>
                <c:pt idx="1333">
                  <c:v>42028</c:v>
                </c:pt>
                <c:pt idx="1334">
                  <c:v>42029</c:v>
                </c:pt>
                <c:pt idx="1335">
                  <c:v>42030</c:v>
                </c:pt>
                <c:pt idx="1336">
                  <c:v>42031</c:v>
                </c:pt>
                <c:pt idx="1337">
                  <c:v>42032</c:v>
                </c:pt>
                <c:pt idx="1338">
                  <c:v>42033</c:v>
                </c:pt>
                <c:pt idx="1339">
                  <c:v>42034</c:v>
                </c:pt>
                <c:pt idx="1340">
                  <c:v>42035</c:v>
                </c:pt>
                <c:pt idx="1341">
                  <c:v>42036</c:v>
                </c:pt>
                <c:pt idx="1342">
                  <c:v>42037</c:v>
                </c:pt>
                <c:pt idx="1343">
                  <c:v>42038</c:v>
                </c:pt>
                <c:pt idx="1344">
                  <c:v>42039</c:v>
                </c:pt>
                <c:pt idx="1345">
                  <c:v>42040</c:v>
                </c:pt>
                <c:pt idx="1346">
                  <c:v>42041</c:v>
                </c:pt>
                <c:pt idx="1347">
                  <c:v>42042</c:v>
                </c:pt>
                <c:pt idx="1348">
                  <c:v>42043</c:v>
                </c:pt>
                <c:pt idx="1349">
                  <c:v>42044</c:v>
                </c:pt>
                <c:pt idx="1350">
                  <c:v>42045</c:v>
                </c:pt>
                <c:pt idx="1351">
                  <c:v>42046</c:v>
                </c:pt>
                <c:pt idx="1352">
                  <c:v>42047</c:v>
                </c:pt>
                <c:pt idx="1353">
                  <c:v>42048</c:v>
                </c:pt>
                <c:pt idx="1354">
                  <c:v>42049</c:v>
                </c:pt>
                <c:pt idx="1355">
                  <c:v>42050</c:v>
                </c:pt>
                <c:pt idx="1356">
                  <c:v>42051</c:v>
                </c:pt>
                <c:pt idx="1357">
                  <c:v>42052</c:v>
                </c:pt>
                <c:pt idx="1358">
                  <c:v>42053</c:v>
                </c:pt>
                <c:pt idx="1359">
                  <c:v>42054</c:v>
                </c:pt>
                <c:pt idx="1360">
                  <c:v>42055</c:v>
                </c:pt>
                <c:pt idx="1361">
                  <c:v>42056</c:v>
                </c:pt>
                <c:pt idx="1362">
                  <c:v>42057</c:v>
                </c:pt>
                <c:pt idx="1363">
                  <c:v>42058</c:v>
                </c:pt>
                <c:pt idx="1364">
                  <c:v>42059</c:v>
                </c:pt>
                <c:pt idx="1365">
                  <c:v>42060</c:v>
                </c:pt>
                <c:pt idx="1366">
                  <c:v>42061</c:v>
                </c:pt>
                <c:pt idx="1367">
                  <c:v>42062</c:v>
                </c:pt>
                <c:pt idx="1368">
                  <c:v>42063</c:v>
                </c:pt>
                <c:pt idx="1369">
                  <c:v>42064</c:v>
                </c:pt>
                <c:pt idx="1370">
                  <c:v>42065</c:v>
                </c:pt>
                <c:pt idx="1371">
                  <c:v>42066</c:v>
                </c:pt>
                <c:pt idx="1372">
                  <c:v>42067</c:v>
                </c:pt>
                <c:pt idx="1373">
                  <c:v>42068</c:v>
                </c:pt>
                <c:pt idx="1374">
                  <c:v>42069</c:v>
                </c:pt>
                <c:pt idx="1375">
                  <c:v>42070</c:v>
                </c:pt>
                <c:pt idx="1376">
                  <c:v>42071</c:v>
                </c:pt>
                <c:pt idx="1377">
                  <c:v>42072</c:v>
                </c:pt>
                <c:pt idx="1378">
                  <c:v>42073</c:v>
                </c:pt>
                <c:pt idx="1379">
                  <c:v>42074</c:v>
                </c:pt>
                <c:pt idx="1380">
                  <c:v>42075</c:v>
                </c:pt>
                <c:pt idx="1381">
                  <c:v>42076</c:v>
                </c:pt>
                <c:pt idx="1382">
                  <c:v>42077</c:v>
                </c:pt>
                <c:pt idx="1383">
                  <c:v>42078</c:v>
                </c:pt>
                <c:pt idx="1384">
                  <c:v>42079</c:v>
                </c:pt>
                <c:pt idx="1385">
                  <c:v>42080</c:v>
                </c:pt>
                <c:pt idx="1386">
                  <c:v>42081</c:v>
                </c:pt>
                <c:pt idx="1387">
                  <c:v>42082</c:v>
                </c:pt>
                <c:pt idx="1388">
                  <c:v>42083</c:v>
                </c:pt>
                <c:pt idx="1389">
                  <c:v>42084</c:v>
                </c:pt>
                <c:pt idx="1390">
                  <c:v>42085</c:v>
                </c:pt>
                <c:pt idx="1391">
                  <c:v>42086</c:v>
                </c:pt>
                <c:pt idx="1392">
                  <c:v>42087</c:v>
                </c:pt>
                <c:pt idx="1393">
                  <c:v>42088</c:v>
                </c:pt>
                <c:pt idx="1394">
                  <c:v>42089</c:v>
                </c:pt>
                <c:pt idx="1395">
                  <c:v>42090</c:v>
                </c:pt>
                <c:pt idx="1396">
                  <c:v>42091</c:v>
                </c:pt>
                <c:pt idx="1397">
                  <c:v>42092</c:v>
                </c:pt>
                <c:pt idx="1398">
                  <c:v>42093</c:v>
                </c:pt>
                <c:pt idx="1399">
                  <c:v>42094</c:v>
                </c:pt>
                <c:pt idx="1400">
                  <c:v>42095</c:v>
                </c:pt>
                <c:pt idx="1401">
                  <c:v>42096</c:v>
                </c:pt>
                <c:pt idx="1402">
                  <c:v>42097</c:v>
                </c:pt>
                <c:pt idx="1403">
                  <c:v>42098</c:v>
                </c:pt>
                <c:pt idx="1404">
                  <c:v>42099</c:v>
                </c:pt>
                <c:pt idx="1405">
                  <c:v>42100</c:v>
                </c:pt>
                <c:pt idx="1406">
                  <c:v>42101</c:v>
                </c:pt>
                <c:pt idx="1407">
                  <c:v>42102</c:v>
                </c:pt>
                <c:pt idx="1408">
                  <c:v>42103</c:v>
                </c:pt>
                <c:pt idx="1409">
                  <c:v>42104</c:v>
                </c:pt>
                <c:pt idx="1410">
                  <c:v>42105</c:v>
                </c:pt>
                <c:pt idx="1411">
                  <c:v>42106</c:v>
                </c:pt>
                <c:pt idx="1412">
                  <c:v>42107</c:v>
                </c:pt>
                <c:pt idx="1413">
                  <c:v>42108</c:v>
                </c:pt>
                <c:pt idx="1414">
                  <c:v>42109</c:v>
                </c:pt>
                <c:pt idx="1415">
                  <c:v>42110</c:v>
                </c:pt>
                <c:pt idx="1416">
                  <c:v>42111</c:v>
                </c:pt>
                <c:pt idx="1417">
                  <c:v>42112</c:v>
                </c:pt>
                <c:pt idx="1418">
                  <c:v>42113</c:v>
                </c:pt>
                <c:pt idx="1419">
                  <c:v>42114</c:v>
                </c:pt>
                <c:pt idx="1420">
                  <c:v>42115</c:v>
                </c:pt>
                <c:pt idx="1421">
                  <c:v>42116</c:v>
                </c:pt>
                <c:pt idx="1422">
                  <c:v>42117</c:v>
                </c:pt>
                <c:pt idx="1423">
                  <c:v>42118</c:v>
                </c:pt>
                <c:pt idx="1424">
                  <c:v>42119</c:v>
                </c:pt>
                <c:pt idx="1425">
                  <c:v>42120</c:v>
                </c:pt>
                <c:pt idx="1426">
                  <c:v>42121</c:v>
                </c:pt>
                <c:pt idx="1427">
                  <c:v>42122</c:v>
                </c:pt>
                <c:pt idx="1428">
                  <c:v>42123</c:v>
                </c:pt>
                <c:pt idx="1429">
                  <c:v>42124</c:v>
                </c:pt>
                <c:pt idx="1430">
                  <c:v>42125</c:v>
                </c:pt>
                <c:pt idx="1431">
                  <c:v>42126</c:v>
                </c:pt>
                <c:pt idx="1432">
                  <c:v>42127</c:v>
                </c:pt>
                <c:pt idx="1433">
                  <c:v>42128</c:v>
                </c:pt>
                <c:pt idx="1434">
                  <c:v>42129</c:v>
                </c:pt>
                <c:pt idx="1435">
                  <c:v>42130</c:v>
                </c:pt>
                <c:pt idx="1436">
                  <c:v>42131</c:v>
                </c:pt>
                <c:pt idx="1437">
                  <c:v>42132</c:v>
                </c:pt>
                <c:pt idx="1438">
                  <c:v>42133</c:v>
                </c:pt>
                <c:pt idx="1439">
                  <c:v>42134</c:v>
                </c:pt>
                <c:pt idx="1440">
                  <c:v>42135</c:v>
                </c:pt>
                <c:pt idx="1441">
                  <c:v>42136</c:v>
                </c:pt>
                <c:pt idx="1442">
                  <c:v>42137</c:v>
                </c:pt>
                <c:pt idx="1443">
                  <c:v>42138</c:v>
                </c:pt>
                <c:pt idx="1444">
                  <c:v>42139</c:v>
                </c:pt>
                <c:pt idx="1445">
                  <c:v>42140</c:v>
                </c:pt>
                <c:pt idx="1446">
                  <c:v>42141</c:v>
                </c:pt>
                <c:pt idx="1447">
                  <c:v>42142</c:v>
                </c:pt>
                <c:pt idx="1448">
                  <c:v>42143</c:v>
                </c:pt>
                <c:pt idx="1449">
                  <c:v>42144</c:v>
                </c:pt>
                <c:pt idx="1450">
                  <c:v>42145</c:v>
                </c:pt>
                <c:pt idx="1451">
                  <c:v>42146</c:v>
                </c:pt>
                <c:pt idx="1452">
                  <c:v>42147</c:v>
                </c:pt>
                <c:pt idx="1453">
                  <c:v>42148</c:v>
                </c:pt>
                <c:pt idx="1454">
                  <c:v>42149</c:v>
                </c:pt>
                <c:pt idx="1455">
                  <c:v>42150</c:v>
                </c:pt>
                <c:pt idx="1456">
                  <c:v>42151</c:v>
                </c:pt>
                <c:pt idx="1457">
                  <c:v>42152</c:v>
                </c:pt>
                <c:pt idx="1458">
                  <c:v>42153</c:v>
                </c:pt>
                <c:pt idx="1459">
                  <c:v>42154</c:v>
                </c:pt>
                <c:pt idx="1460">
                  <c:v>42155</c:v>
                </c:pt>
                <c:pt idx="1461">
                  <c:v>42156</c:v>
                </c:pt>
                <c:pt idx="1462">
                  <c:v>42157</c:v>
                </c:pt>
                <c:pt idx="1463">
                  <c:v>42158</c:v>
                </c:pt>
                <c:pt idx="1464">
                  <c:v>42159</c:v>
                </c:pt>
                <c:pt idx="1465">
                  <c:v>42160</c:v>
                </c:pt>
                <c:pt idx="1466">
                  <c:v>42161</c:v>
                </c:pt>
                <c:pt idx="1467">
                  <c:v>42162</c:v>
                </c:pt>
                <c:pt idx="1468">
                  <c:v>42163</c:v>
                </c:pt>
                <c:pt idx="1469">
                  <c:v>42164</c:v>
                </c:pt>
                <c:pt idx="1470">
                  <c:v>42165</c:v>
                </c:pt>
                <c:pt idx="1471">
                  <c:v>42166</c:v>
                </c:pt>
                <c:pt idx="1472">
                  <c:v>42167</c:v>
                </c:pt>
                <c:pt idx="1473">
                  <c:v>42168</c:v>
                </c:pt>
                <c:pt idx="1474">
                  <c:v>42169</c:v>
                </c:pt>
                <c:pt idx="1475">
                  <c:v>42170</c:v>
                </c:pt>
                <c:pt idx="1476">
                  <c:v>42171</c:v>
                </c:pt>
                <c:pt idx="1477">
                  <c:v>42172</c:v>
                </c:pt>
                <c:pt idx="1478">
                  <c:v>42173</c:v>
                </c:pt>
                <c:pt idx="1479">
                  <c:v>42174</c:v>
                </c:pt>
                <c:pt idx="1480">
                  <c:v>42175</c:v>
                </c:pt>
                <c:pt idx="1481">
                  <c:v>42176</c:v>
                </c:pt>
                <c:pt idx="1482">
                  <c:v>42177</c:v>
                </c:pt>
                <c:pt idx="1483">
                  <c:v>42178</c:v>
                </c:pt>
                <c:pt idx="1484">
                  <c:v>42179</c:v>
                </c:pt>
                <c:pt idx="1485">
                  <c:v>42180</c:v>
                </c:pt>
                <c:pt idx="1486">
                  <c:v>42181</c:v>
                </c:pt>
                <c:pt idx="1487">
                  <c:v>42182</c:v>
                </c:pt>
                <c:pt idx="1488">
                  <c:v>42183</c:v>
                </c:pt>
                <c:pt idx="1489">
                  <c:v>42184</c:v>
                </c:pt>
                <c:pt idx="1490">
                  <c:v>42185</c:v>
                </c:pt>
                <c:pt idx="1491">
                  <c:v>42186</c:v>
                </c:pt>
                <c:pt idx="1492">
                  <c:v>42187</c:v>
                </c:pt>
                <c:pt idx="1493">
                  <c:v>42188</c:v>
                </c:pt>
                <c:pt idx="1494">
                  <c:v>42189</c:v>
                </c:pt>
                <c:pt idx="1495">
                  <c:v>42190</c:v>
                </c:pt>
                <c:pt idx="1496">
                  <c:v>42191</c:v>
                </c:pt>
                <c:pt idx="1497">
                  <c:v>42192</c:v>
                </c:pt>
                <c:pt idx="1498">
                  <c:v>42193</c:v>
                </c:pt>
                <c:pt idx="1499">
                  <c:v>42194</c:v>
                </c:pt>
                <c:pt idx="1500">
                  <c:v>42195</c:v>
                </c:pt>
                <c:pt idx="1501">
                  <c:v>42196</c:v>
                </c:pt>
                <c:pt idx="1502">
                  <c:v>42197</c:v>
                </c:pt>
                <c:pt idx="1503">
                  <c:v>42198</c:v>
                </c:pt>
                <c:pt idx="1504">
                  <c:v>42199</c:v>
                </c:pt>
                <c:pt idx="1505">
                  <c:v>42200</c:v>
                </c:pt>
                <c:pt idx="1506">
                  <c:v>42201</c:v>
                </c:pt>
                <c:pt idx="1507">
                  <c:v>42202</c:v>
                </c:pt>
                <c:pt idx="1508">
                  <c:v>42203</c:v>
                </c:pt>
                <c:pt idx="1509">
                  <c:v>42204</c:v>
                </c:pt>
                <c:pt idx="1510">
                  <c:v>42205</c:v>
                </c:pt>
                <c:pt idx="1511">
                  <c:v>42206</c:v>
                </c:pt>
                <c:pt idx="1512">
                  <c:v>42207</c:v>
                </c:pt>
                <c:pt idx="1513">
                  <c:v>42208</c:v>
                </c:pt>
                <c:pt idx="1514">
                  <c:v>42209</c:v>
                </c:pt>
                <c:pt idx="1515">
                  <c:v>42210</c:v>
                </c:pt>
                <c:pt idx="1516">
                  <c:v>42211</c:v>
                </c:pt>
                <c:pt idx="1517">
                  <c:v>42212</c:v>
                </c:pt>
                <c:pt idx="1518">
                  <c:v>42213</c:v>
                </c:pt>
                <c:pt idx="1519">
                  <c:v>42214</c:v>
                </c:pt>
                <c:pt idx="1520">
                  <c:v>42215</c:v>
                </c:pt>
                <c:pt idx="1521">
                  <c:v>42216</c:v>
                </c:pt>
                <c:pt idx="1522">
                  <c:v>42217</c:v>
                </c:pt>
                <c:pt idx="1523">
                  <c:v>42218</c:v>
                </c:pt>
                <c:pt idx="1524">
                  <c:v>42219</c:v>
                </c:pt>
                <c:pt idx="1525">
                  <c:v>42220</c:v>
                </c:pt>
                <c:pt idx="1526">
                  <c:v>42221</c:v>
                </c:pt>
                <c:pt idx="1527">
                  <c:v>42222</c:v>
                </c:pt>
                <c:pt idx="1528">
                  <c:v>42223</c:v>
                </c:pt>
                <c:pt idx="1529">
                  <c:v>42224</c:v>
                </c:pt>
                <c:pt idx="1530">
                  <c:v>42225</c:v>
                </c:pt>
                <c:pt idx="1531">
                  <c:v>42226</c:v>
                </c:pt>
                <c:pt idx="1532">
                  <c:v>42227</c:v>
                </c:pt>
                <c:pt idx="1533">
                  <c:v>42228</c:v>
                </c:pt>
                <c:pt idx="1534">
                  <c:v>42229</c:v>
                </c:pt>
                <c:pt idx="1535">
                  <c:v>42230</c:v>
                </c:pt>
                <c:pt idx="1536">
                  <c:v>42231</c:v>
                </c:pt>
                <c:pt idx="1537">
                  <c:v>42232</c:v>
                </c:pt>
                <c:pt idx="1538">
                  <c:v>42233</c:v>
                </c:pt>
                <c:pt idx="1539">
                  <c:v>42234</c:v>
                </c:pt>
                <c:pt idx="1540">
                  <c:v>42235</c:v>
                </c:pt>
                <c:pt idx="1541">
                  <c:v>42236</c:v>
                </c:pt>
                <c:pt idx="1542">
                  <c:v>42237</c:v>
                </c:pt>
                <c:pt idx="1543">
                  <c:v>42238</c:v>
                </c:pt>
                <c:pt idx="1544">
                  <c:v>42239</c:v>
                </c:pt>
                <c:pt idx="1545">
                  <c:v>42240</c:v>
                </c:pt>
                <c:pt idx="1546">
                  <c:v>42241</c:v>
                </c:pt>
                <c:pt idx="1547">
                  <c:v>42242</c:v>
                </c:pt>
                <c:pt idx="1548">
                  <c:v>42243</c:v>
                </c:pt>
                <c:pt idx="1549">
                  <c:v>42244</c:v>
                </c:pt>
                <c:pt idx="1550">
                  <c:v>42245</c:v>
                </c:pt>
                <c:pt idx="1551">
                  <c:v>42246</c:v>
                </c:pt>
                <c:pt idx="1552">
                  <c:v>42247</c:v>
                </c:pt>
                <c:pt idx="1553">
                  <c:v>42248</c:v>
                </c:pt>
                <c:pt idx="1554">
                  <c:v>42249</c:v>
                </c:pt>
                <c:pt idx="1555">
                  <c:v>42250</c:v>
                </c:pt>
                <c:pt idx="1556">
                  <c:v>42251</c:v>
                </c:pt>
                <c:pt idx="1557">
                  <c:v>42252</c:v>
                </c:pt>
                <c:pt idx="1558">
                  <c:v>42253</c:v>
                </c:pt>
                <c:pt idx="1559">
                  <c:v>42254</c:v>
                </c:pt>
                <c:pt idx="1560">
                  <c:v>42255</c:v>
                </c:pt>
                <c:pt idx="1561">
                  <c:v>42256</c:v>
                </c:pt>
                <c:pt idx="1562">
                  <c:v>42257</c:v>
                </c:pt>
                <c:pt idx="1563">
                  <c:v>42258</c:v>
                </c:pt>
                <c:pt idx="1564">
                  <c:v>42259</c:v>
                </c:pt>
                <c:pt idx="1565">
                  <c:v>42260</c:v>
                </c:pt>
                <c:pt idx="1566">
                  <c:v>42261</c:v>
                </c:pt>
                <c:pt idx="1567">
                  <c:v>42262</c:v>
                </c:pt>
                <c:pt idx="1568">
                  <c:v>42263</c:v>
                </c:pt>
                <c:pt idx="1569">
                  <c:v>42264</c:v>
                </c:pt>
                <c:pt idx="1570">
                  <c:v>42265</c:v>
                </c:pt>
                <c:pt idx="1571">
                  <c:v>42266</c:v>
                </c:pt>
                <c:pt idx="1572">
                  <c:v>42267</c:v>
                </c:pt>
                <c:pt idx="1573">
                  <c:v>42268</c:v>
                </c:pt>
                <c:pt idx="1574">
                  <c:v>42269</c:v>
                </c:pt>
                <c:pt idx="1575">
                  <c:v>42270</c:v>
                </c:pt>
                <c:pt idx="1576">
                  <c:v>42271</c:v>
                </c:pt>
                <c:pt idx="1577">
                  <c:v>42272</c:v>
                </c:pt>
                <c:pt idx="1578">
                  <c:v>42273</c:v>
                </c:pt>
                <c:pt idx="1579">
                  <c:v>42274</c:v>
                </c:pt>
                <c:pt idx="1580">
                  <c:v>42275</c:v>
                </c:pt>
                <c:pt idx="1581">
                  <c:v>42276</c:v>
                </c:pt>
                <c:pt idx="1582">
                  <c:v>42277</c:v>
                </c:pt>
                <c:pt idx="1583">
                  <c:v>42278</c:v>
                </c:pt>
                <c:pt idx="1584">
                  <c:v>42279</c:v>
                </c:pt>
                <c:pt idx="1585">
                  <c:v>42280</c:v>
                </c:pt>
                <c:pt idx="1586">
                  <c:v>42281</c:v>
                </c:pt>
                <c:pt idx="1587">
                  <c:v>42282</c:v>
                </c:pt>
                <c:pt idx="1588">
                  <c:v>42283</c:v>
                </c:pt>
                <c:pt idx="1589">
                  <c:v>42284</c:v>
                </c:pt>
                <c:pt idx="1590">
                  <c:v>42285</c:v>
                </c:pt>
                <c:pt idx="1591">
                  <c:v>42286</c:v>
                </c:pt>
                <c:pt idx="1592">
                  <c:v>42287</c:v>
                </c:pt>
                <c:pt idx="1593">
                  <c:v>42288</c:v>
                </c:pt>
                <c:pt idx="1594">
                  <c:v>42289</c:v>
                </c:pt>
                <c:pt idx="1595">
                  <c:v>42290</c:v>
                </c:pt>
                <c:pt idx="1596">
                  <c:v>42291</c:v>
                </c:pt>
                <c:pt idx="1597">
                  <c:v>42292</c:v>
                </c:pt>
                <c:pt idx="1598">
                  <c:v>42293</c:v>
                </c:pt>
                <c:pt idx="1599">
                  <c:v>42294</c:v>
                </c:pt>
                <c:pt idx="1600">
                  <c:v>42295</c:v>
                </c:pt>
                <c:pt idx="1601">
                  <c:v>42296</c:v>
                </c:pt>
                <c:pt idx="1602">
                  <c:v>42297</c:v>
                </c:pt>
                <c:pt idx="1603">
                  <c:v>42298</c:v>
                </c:pt>
                <c:pt idx="1604">
                  <c:v>42299</c:v>
                </c:pt>
                <c:pt idx="1605">
                  <c:v>42300</c:v>
                </c:pt>
                <c:pt idx="1606">
                  <c:v>42301</c:v>
                </c:pt>
                <c:pt idx="1607">
                  <c:v>42302</c:v>
                </c:pt>
                <c:pt idx="1608">
                  <c:v>42303</c:v>
                </c:pt>
                <c:pt idx="1609">
                  <c:v>42304</c:v>
                </c:pt>
                <c:pt idx="1610">
                  <c:v>42305</c:v>
                </c:pt>
                <c:pt idx="1611">
                  <c:v>42306</c:v>
                </c:pt>
                <c:pt idx="1612">
                  <c:v>42307</c:v>
                </c:pt>
                <c:pt idx="1613">
                  <c:v>42308</c:v>
                </c:pt>
                <c:pt idx="1614">
                  <c:v>42309</c:v>
                </c:pt>
                <c:pt idx="1615">
                  <c:v>42310</c:v>
                </c:pt>
                <c:pt idx="1616">
                  <c:v>42311</c:v>
                </c:pt>
                <c:pt idx="1617">
                  <c:v>42312</c:v>
                </c:pt>
                <c:pt idx="1618">
                  <c:v>42313</c:v>
                </c:pt>
                <c:pt idx="1619">
                  <c:v>42314</c:v>
                </c:pt>
                <c:pt idx="1620">
                  <c:v>42315</c:v>
                </c:pt>
                <c:pt idx="1621">
                  <c:v>42316</c:v>
                </c:pt>
                <c:pt idx="1622">
                  <c:v>42317</c:v>
                </c:pt>
                <c:pt idx="1623">
                  <c:v>42318</c:v>
                </c:pt>
                <c:pt idx="1624">
                  <c:v>42319</c:v>
                </c:pt>
                <c:pt idx="1625">
                  <c:v>42320</c:v>
                </c:pt>
                <c:pt idx="1626">
                  <c:v>42321</c:v>
                </c:pt>
                <c:pt idx="1627">
                  <c:v>42322</c:v>
                </c:pt>
                <c:pt idx="1628">
                  <c:v>42323</c:v>
                </c:pt>
                <c:pt idx="1629">
                  <c:v>42324</c:v>
                </c:pt>
                <c:pt idx="1630">
                  <c:v>42325</c:v>
                </c:pt>
                <c:pt idx="1631">
                  <c:v>42326</c:v>
                </c:pt>
                <c:pt idx="1632">
                  <c:v>42327</c:v>
                </c:pt>
                <c:pt idx="1633">
                  <c:v>42328</c:v>
                </c:pt>
                <c:pt idx="1634">
                  <c:v>42329</c:v>
                </c:pt>
                <c:pt idx="1635">
                  <c:v>42330</c:v>
                </c:pt>
                <c:pt idx="1636">
                  <c:v>42331</c:v>
                </c:pt>
                <c:pt idx="1637">
                  <c:v>42332</c:v>
                </c:pt>
                <c:pt idx="1638">
                  <c:v>42333</c:v>
                </c:pt>
                <c:pt idx="1639">
                  <c:v>42334</c:v>
                </c:pt>
                <c:pt idx="1640">
                  <c:v>42335</c:v>
                </c:pt>
                <c:pt idx="1641">
                  <c:v>42336</c:v>
                </c:pt>
                <c:pt idx="1642">
                  <c:v>42337</c:v>
                </c:pt>
                <c:pt idx="1643">
                  <c:v>42338</c:v>
                </c:pt>
                <c:pt idx="1644">
                  <c:v>42339</c:v>
                </c:pt>
                <c:pt idx="1645">
                  <c:v>42340</c:v>
                </c:pt>
                <c:pt idx="1646">
                  <c:v>42341</c:v>
                </c:pt>
                <c:pt idx="1647">
                  <c:v>42342</c:v>
                </c:pt>
                <c:pt idx="1648">
                  <c:v>42343</c:v>
                </c:pt>
                <c:pt idx="1649">
                  <c:v>42344</c:v>
                </c:pt>
                <c:pt idx="1650">
                  <c:v>42345</c:v>
                </c:pt>
                <c:pt idx="1651">
                  <c:v>42346</c:v>
                </c:pt>
                <c:pt idx="1652">
                  <c:v>42347</c:v>
                </c:pt>
                <c:pt idx="1653">
                  <c:v>42348</c:v>
                </c:pt>
                <c:pt idx="1654">
                  <c:v>42349</c:v>
                </c:pt>
                <c:pt idx="1655">
                  <c:v>42350</c:v>
                </c:pt>
                <c:pt idx="1656">
                  <c:v>42351</c:v>
                </c:pt>
                <c:pt idx="1657">
                  <c:v>42352</c:v>
                </c:pt>
                <c:pt idx="1658">
                  <c:v>42353</c:v>
                </c:pt>
                <c:pt idx="1659">
                  <c:v>42354</c:v>
                </c:pt>
                <c:pt idx="1660">
                  <c:v>42355</c:v>
                </c:pt>
                <c:pt idx="1661">
                  <c:v>42356</c:v>
                </c:pt>
                <c:pt idx="1662">
                  <c:v>42357</c:v>
                </c:pt>
                <c:pt idx="1663">
                  <c:v>42358</c:v>
                </c:pt>
                <c:pt idx="1664">
                  <c:v>42359</c:v>
                </c:pt>
                <c:pt idx="1665">
                  <c:v>42360</c:v>
                </c:pt>
                <c:pt idx="1666">
                  <c:v>42361</c:v>
                </c:pt>
                <c:pt idx="1667">
                  <c:v>42362</c:v>
                </c:pt>
                <c:pt idx="1668">
                  <c:v>42363</c:v>
                </c:pt>
                <c:pt idx="1669">
                  <c:v>42364</c:v>
                </c:pt>
                <c:pt idx="1670">
                  <c:v>42365</c:v>
                </c:pt>
                <c:pt idx="1671">
                  <c:v>42366</c:v>
                </c:pt>
                <c:pt idx="1672">
                  <c:v>42367</c:v>
                </c:pt>
                <c:pt idx="1673">
                  <c:v>42368</c:v>
                </c:pt>
                <c:pt idx="1674">
                  <c:v>42369</c:v>
                </c:pt>
                <c:pt idx="1675">
                  <c:v>42370</c:v>
                </c:pt>
                <c:pt idx="1676">
                  <c:v>42371</c:v>
                </c:pt>
                <c:pt idx="1677">
                  <c:v>42372</c:v>
                </c:pt>
                <c:pt idx="1678">
                  <c:v>42373</c:v>
                </c:pt>
                <c:pt idx="1679">
                  <c:v>42374</c:v>
                </c:pt>
                <c:pt idx="1680">
                  <c:v>42375</c:v>
                </c:pt>
                <c:pt idx="1681">
                  <c:v>42376</c:v>
                </c:pt>
                <c:pt idx="1682">
                  <c:v>42377</c:v>
                </c:pt>
                <c:pt idx="1683">
                  <c:v>42378</c:v>
                </c:pt>
                <c:pt idx="1684">
                  <c:v>42379</c:v>
                </c:pt>
                <c:pt idx="1685">
                  <c:v>42380</c:v>
                </c:pt>
                <c:pt idx="1686">
                  <c:v>42381</c:v>
                </c:pt>
                <c:pt idx="1687">
                  <c:v>42382</c:v>
                </c:pt>
                <c:pt idx="1688">
                  <c:v>42383</c:v>
                </c:pt>
                <c:pt idx="1689">
                  <c:v>42384</c:v>
                </c:pt>
                <c:pt idx="1690">
                  <c:v>42385</c:v>
                </c:pt>
                <c:pt idx="1691">
                  <c:v>42386</c:v>
                </c:pt>
                <c:pt idx="1692">
                  <c:v>42387</c:v>
                </c:pt>
                <c:pt idx="1693">
                  <c:v>42388</c:v>
                </c:pt>
                <c:pt idx="1694">
                  <c:v>42389</c:v>
                </c:pt>
                <c:pt idx="1695">
                  <c:v>42390</c:v>
                </c:pt>
                <c:pt idx="1696">
                  <c:v>42391</c:v>
                </c:pt>
                <c:pt idx="1697">
                  <c:v>42392</c:v>
                </c:pt>
                <c:pt idx="1698">
                  <c:v>42393</c:v>
                </c:pt>
                <c:pt idx="1699">
                  <c:v>42394</c:v>
                </c:pt>
                <c:pt idx="1700">
                  <c:v>42395</c:v>
                </c:pt>
                <c:pt idx="1701">
                  <c:v>42396</c:v>
                </c:pt>
                <c:pt idx="1702">
                  <c:v>42397</c:v>
                </c:pt>
                <c:pt idx="1703">
                  <c:v>42398</c:v>
                </c:pt>
                <c:pt idx="1704">
                  <c:v>42399</c:v>
                </c:pt>
                <c:pt idx="1705">
                  <c:v>42400</c:v>
                </c:pt>
                <c:pt idx="1706">
                  <c:v>42401</c:v>
                </c:pt>
                <c:pt idx="1707">
                  <c:v>42402</c:v>
                </c:pt>
                <c:pt idx="1708">
                  <c:v>42403</c:v>
                </c:pt>
                <c:pt idx="1709">
                  <c:v>42404</c:v>
                </c:pt>
                <c:pt idx="1710">
                  <c:v>42405</c:v>
                </c:pt>
                <c:pt idx="1711">
                  <c:v>42406</c:v>
                </c:pt>
                <c:pt idx="1712">
                  <c:v>42407</c:v>
                </c:pt>
                <c:pt idx="1713">
                  <c:v>42408</c:v>
                </c:pt>
                <c:pt idx="1714">
                  <c:v>42409</c:v>
                </c:pt>
                <c:pt idx="1715">
                  <c:v>42410</c:v>
                </c:pt>
                <c:pt idx="1716">
                  <c:v>42411</c:v>
                </c:pt>
                <c:pt idx="1717">
                  <c:v>42412</c:v>
                </c:pt>
                <c:pt idx="1718">
                  <c:v>42413</c:v>
                </c:pt>
                <c:pt idx="1719">
                  <c:v>42414</c:v>
                </c:pt>
                <c:pt idx="1720">
                  <c:v>42415</c:v>
                </c:pt>
                <c:pt idx="1721">
                  <c:v>42416</c:v>
                </c:pt>
                <c:pt idx="1722">
                  <c:v>42417</c:v>
                </c:pt>
                <c:pt idx="1723">
                  <c:v>42418</c:v>
                </c:pt>
                <c:pt idx="1724">
                  <c:v>42419</c:v>
                </c:pt>
                <c:pt idx="1725">
                  <c:v>42420</c:v>
                </c:pt>
                <c:pt idx="1726">
                  <c:v>42421</c:v>
                </c:pt>
                <c:pt idx="1727">
                  <c:v>42422</c:v>
                </c:pt>
                <c:pt idx="1728">
                  <c:v>42423</c:v>
                </c:pt>
                <c:pt idx="1729">
                  <c:v>42424</c:v>
                </c:pt>
                <c:pt idx="1730">
                  <c:v>42425</c:v>
                </c:pt>
                <c:pt idx="1731">
                  <c:v>42426</c:v>
                </c:pt>
                <c:pt idx="1732">
                  <c:v>42427</c:v>
                </c:pt>
                <c:pt idx="1733">
                  <c:v>42428</c:v>
                </c:pt>
                <c:pt idx="1734">
                  <c:v>42429</c:v>
                </c:pt>
                <c:pt idx="1735">
                  <c:v>42430</c:v>
                </c:pt>
                <c:pt idx="1736">
                  <c:v>42431</c:v>
                </c:pt>
                <c:pt idx="1737">
                  <c:v>42432</c:v>
                </c:pt>
                <c:pt idx="1738">
                  <c:v>42433</c:v>
                </c:pt>
                <c:pt idx="1739">
                  <c:v>42434</c:v>
                </c:pt>
                <c:pt idx="1740">
                  <c:v>42435</c:v>
                </c:pt>
                <c:pt idx="1741">
                  <c:v>42436</c:v>
                </c:pt>
                <c:pt idx="1742">
                  <c:v>42437</c:v>
                </c:pt>
                <c:pt idx="1743">
                  <c:v>42438</c:v>
                </c:pt>
                <c:pt idx="1744">
                  <c:v>42439</c:v>
                </c:pt>
                <c:pt idx="1745">
                  <c:v>42440</c:v>
                </c:pt>
                <c:pt idx="1746">
                  <c:v>42441</c:v>
                </c:pt>
                <c:pt idx="1747">
                  <c:v>42442</c:v>
                </c:pt>
                <c:pt idx="1748">
                  <c:v>42443</c:v>
                </c:pt>
                <c:pt idx="1749">
                  <c:v>42444</c:v>
                </c:pt>
                <c:pt idx="1750">
                  <c:v>42445</c:v>
                </c:pt>
                <c:pt idx="1751">
                  <c:v>42446</c:v>
                </c:pt>
                <c:pt idx="1752">
                  <c:v>42447</c:v>
                </c:pt>
                <c:pt idx="1753">
                  <c:v>42448</c:v>
                </c:pt>
                <c:pt idx="1754">
                  <c:v>42449</c:v>
                </c:pt>
                <c:pt idx="1755">
                  <c:v>42450</c:v>
                </c:pt>
                <c:pt idx="1756">
                  <c:v>42451</c:v>
                </c:pt>
                <c:pt idx="1757">
                  <c:v>42452</c:v>
                </c:pt>
                <c:pt idx="1758">
                  <c:v>42453</c:v>
                </c:pt>
                <c:pt idx="1759">
                  <c:v>42454</c:v>
                </c:pt>
                <c:pt idx="1760">
                  <c:v>42455</c:v>
                </c:pt>
                <c:pt idx="1761">
                  <c:v>42456</c:v>
                </c:pt>
                <c:pt idx="1762">
                  <c:v>42457</c:v>
                </c:pt>
                <c:pt idx="1763">
                  <c:v>42458</c:v>
                </c:pt>
                <c:pt idx="1764">
                  <c:v>42459</c:v>
                </c:pt>
                <c:pt idx="1765">
                  <c:v>42460</c:v>
                </c:pt>
                <c:pt idx="1766">
                  <c:v>42461</c:v>
                </c:pt>
                <c:pt idx="1767">
                  <c:v>42462</c:v>
                </c:pt>
                <c:pt idx="1768">
                  <c:v>42463</c:v>
                </c:pt>
                <c:pt idx="1769">
                  <c:v>42464</c:v>
                </c:pt>
                <c:pt idx="1770">
                  <c:v>42465</c:v>
                </c:pt>
                <c:pt idx="1771">
                  <c:v>42466</c:v>
                </c:pt>
                <c:pt idx="1772">
                  <c:v>42467</c:v>
                </c:pt>
                <c:pt idx="1773">
                  <c:v>42468</c:v>
                </c:pt>
                <c:pt idx="1774">
                  <c:v>42469</c:v>
                </c:pt>
                <c:pt idx="1775">
                  <c:v>42470</c:v>
                </c:pt>
                <c:pt idx="1776">
                  <c:v>42471</c:v>
                </c:pt>
                <c:pt idx="1777">
                  <c:v>42472</c:v>
                </c:pt>
                <c:pt idx="1778">
                  <c:v>42473</c:v>
                </c:pt>
                <c:pt idx="1779">
                  <c:v>42474</c:v>
                </c:pt>
                <c:pt idx="1780">
                  <c:v>42475</c:v>
                </c:pt>
                <c:pt idx="1781">
                  <c:v>42476</c:v>
                </c:pt>
                <c:pt idx="1782">
                  <c:v>42477</c:v>
                </c:pt>
                <c:pt idx="1783">
                  <c:v>42478</c:v>
                </c:pt>
                <c:pt idx="1784">
                  <c:v>42479</c:v>
                </c:pt>
                <c:pt idx="1785">
                  <c:v>42480</c:v>
                </c:pt>
                <c:pt idx="1786">
                  <c:v>42481</c:v>
                </c:pt>
                <c:pt idx="1787">
                  <c:v>42482</c:v>
                </c:pt>
                <c:pt idx="1788">
                  <c:v>42483</c:v>
                </c:pt>
                <c:pt idx="1789">
                  <c:v>42484</c:v>
                </c:pt>
                <c:pt idx="1790">
                  <c:v>42485</c:v>
                </c:pt>
                <c:pt idx="1791">
                  <c:v>42486</c:v>
                </c:pt>
                <c:pt idx="1792">
                  <c:v>42487</c:v>
                </c:pt>
                <c:pt idx="1793">
                  <c:v>42488</c:v>
                </c:pt>
                <c:pt idx="1794">
                  <c:v>42489</c:v>
                </c:pt>
                <c:pt idx="1795">
                  <c:v>42490</c:v>
                </c:pt>
                <c:pt idx="1796">
                  <c:v>42491</c:v>
                </c:pt>
                <c:pt idx="1797">
                  <c:v>42492</c:v>
                </c:pt>
                <c:pt idx="1798">
                  <c:v>42493</c:v>
                </c:pt>
                <c:pt idx="1799">
                  <c:v>42494</c:v>
                </c:pt>
                <c:pt idx="1800">
                  <c:v>42495</c:v>
                </c:pt>
                <c:pt idx="1801">
                  <c:v>42496</c:v>
                </c:pt>
                <c:pt idx="1802">
                  <c:v>42497</c:v>
                </c:pt>
                <c:pt idx="1803">
                  <c:v>42498</c:v>
                </c:pt>
                <c:pt idx="1804">
                  <c:v>42499</c:v>
                </c:pt>
                <c:pt idx="1805">
                  <c:v>42500</c:v>
                </c:pt>
                <c:pt idx="1806">
                  <c:v>42501</c:v>
                </c:pt>
                <c:pt idx="1807">
                  <c:v>42502</c:v>
                </c:pt>
                <c:pt idx="1808">
                  <c:v>42503</c:v>
                </c:pt>
                <c:pt idx="1809">
                  <c:v>42504</c:v>
                </c:pt>
                <c:pt idx="1810">
                  <c:v>42505</c:v>
                </c:pt>
                <c:pt idx="1811">
                  <c:v>42506</c:v>
                </c:pt>
                <c:pt idx="1812">
                  <c:v>42507</c:v>
                </c:pt>
                <c:pt idx="1813">
                  <c:v>42508</c:v>
                </c:pt>
                <c:pt idx="1814">
                  <c:v>42509</c:v>
                </c:pt>
                <c:pt idx="1815">
                  <c:v>42510</c:v>
                </c:pt>
                <c:pt idx="1816">
                  <c:v>42511</c:v>
                </c:pt>
                <c:pt idx="1817">
                  <c:v>42512</c:v>
                </c:pt>
                <c:pt idx="1818">
                  <c:v>42513</c:v>
                </c:pt>
                <c:pt idx="1819">
                  <c:v>42514</c:v>
                </c:pt>
                <c:pt idx="1820">
                  <c:v>42515</c:v>
                </c:pt>
                <c:pt idx="1821">
                  <c:v>42516</c:v>
                </c:pt>
                <c:pt idx="1822">
                  <c:v>42517</c:v>
                </c:pt>
                <c:pt idx="1823">
                  <c:v>42518</c:v>
                </c:pt>
                <c:pt idx="1824">
                  <c:v>42519</c:v>
                </c:pt>
                <c:pt idx="1825">
                  <c:v>42520</c:v>
                </c:pt>
                <c:pt idx="1826">
                  <c:v>42521</c:v>
                </c:pt>
                <c:pt idx="1827">
                  <c:v>42522</c:v>
                </c:pt>
                <c:pt idx="1828">
                  <c:v>42523</c:v>
                </c:pt>
                <c:pt idx="1829">
                  <c:v>42524</c:v>
                </c:pt>
                <c:pt idx="1830">
                  <c:v>42525</c:v>
                </c:pt>
                <c:pt idx="1831">
                  <c:v>42526</c:v>
                </c:pt>
                <c:pt idx="1832">
                  <c:v>42527</c:v>
                </c:pt>
                <c:pt idx="1833">
                  <c:v>42528</c:v>
                </c:pt>
                <c:pt idx="1834">
                  <c:v>42529</c:v>
                </c:pt>
                <c:pt idx="1835">
                  <c:v>42530</c:v>
                </c:pt>
                <c:pt idx="1836">
                  <c:v>42531</c:v>
                </c:pt>
                <c:pt idx="1837">
                  <c:v>42532</c:v>
                </c:pt>
                <c:pt idx="1838">
                  <c:v>42533</c:v>
                </c:pt>
                <c:pt idx="1839">
                  <c:v>42534</c:v>
                </c:pt>
                <c:pt idx="1840">
                  <c:v>42535</c:v>
                </c:pt>
                <c:pt idx="1841">
                  <c:v>42536</c:v>
                </c:pt>
                <c:pt idx="1842">
                  <c:v>42537</c:v>
                </c:pt>
                <c:pt idx="1843">
                  <c:v>42538</c:v>
                </c:pt>
                <c:pt idx="1844">
                  <c:v>42539</c:v>
                </c:pt>
                <c:pt idx="1845">
                  <c:v>42540</c:v>
                </c:pt>
                <c:pt idx="1846">
                  <c:v>42541</c:v>
                </c:pt>
                <c:pt idx="1847">
                  <c:v>42542</c:v>
                </c:pt>
                <c:pt idx="1848">
                  <c:v>42543</c:v>
                </c:pt>
                <c:pt idx="1849">
                  <c:v>42544</c:v>
                </c:pt>
                <c:pt idx="1850">
                  <c:v>42545</c:v>
                </c:pt>
                <c:pt idx="1851">
                  <c:v>42546</c:v>
                </c:pt>
                <c:pt idx="1852">
                  <c:v>42547</c:v>
                </c:pt>
                <c:pt idx="1853">
                  <c:v>42548</c:v>
                </c:pt>
                <c:pt idx="1854">
                  <c:v>42549</c:v>
                </c:pt>
                <c:pt idx="1855">
                  <c:v>42550</c:v>
                </c:pt>
                <c:pt idx="1856">
                  <c:v>42551</c:v>
                </c:pt>
                <c:pt idx="1857">
                  <c:v>42552</c:v>
                </c:pt>
                <c:pt idx="1858">
                  <c:v>42553</c:v>
                </c:pt>
                <c:pt idx="1859">
                  <c:v>42554</c:v>
                </c:pt>
                <c:pt idx="1860">
                  <c:v>42555</c:v>
                </c:pt>
                <c:pt idx="1861">
                  <c:v>42556</c:v>
                </c:pt>
                <c:pt idx="1862">
                  <c:v>42557</c:v>
                </c:pt>
                <c:pt idx="1863">
                  <c:v>42558</c:v>
                </c:pt>
                <c:pt idx="1864">
                  <c:v>42559</c:v>
                </c:pt>
                <c:pt idx="1865">
                  <c:v>42560</c:v>
                </c:pt>
                <c:pt idx="1866">
                  <c:v>42561</c:v>
                </c:pt>
                <c:pt idx="1867">
                  <c:v>42562</c:v>
                </c:pt>
                <c:pt idx="1868">
                  <c:v>42563</c:v>
                </c:pt>
                <c:pt idx="1869">
                  <c:v>42564</c:v>
                </c:pt>
                <c:pt idx="1870">
                  <c:v>42565</c:v>
                </c:pt>
                <c:pt idx="1871">
                  <c:v>42566</c:v>
                </c:pt>
                <c:pt idx="1872">
                  <c:v>42567</c:v>
                </c:pt>
                <c:pt idx="1873">
                  <c:v>42568</c:v>
                </c:pt>
                <c:pt idx="1874">
                  <c:v>42569</c:v>
                </c:pt>
                <c:pt idx="1875">
                  <c:v>42570</c:v>
                </c:pt>
                <c:pt idx="1876">
                  <c:v>42571</c:v>
                </c:pt>
                <c:pt idx="1877">
                  <c:v>42572</c:v>
                </c:pt>
                <c:pt idx="1878">
                  <c:v>42573</c:v>
                </c:pt>
                <c:pt idx="1879">
                  <c:v>42574</c:v>
                </c:pt>
                <c:pt idx="1880">
                  <c:v>42575</c:v>
                </c:pt>
                <c:pt idx="1881">
                  <c:v>42576</c:v>
                </c:pt>
                <c:pt idx="1882">
                  <c:v>42577</c:v>
                </c:pt>
                <c:pt idx="1883">
                  <c:v>42578</c:v>
                </c:pt>
                <c:pt idx="1884">
                  <c:v>42579</c:v>
                </c:pt>
                <c:pt idx="1885">
                  <c:v>42580</c:v>
                </c:pt>
                <c:pt idx="1886">
                  <c:v>42581</c:v>
                </c:pt>
                <c:pt idx="1887">
                  <c:v>42582</c:v>
                </c:pt>
                <c:pt idx="1888">
                  <c:v>42583</c:v>
                </c:pt>
                <c:pt idx="1889">
                  <c:v>42584</c:v>
                </c:pt>
                <c:pt idx="1890">
                  <c:v>42585</c:v>
                </c:pt>
                <c:pt idx="1891">
                  <c:v>42586</c:v>
                </c:pt>
                <c:pt idx="1892">
                  <c:v>42587</c:v>
                </c:pt>
                <c:pt idx="1893">
                  <c:v>42588</c:v>
                </c:pt>
                <c:pt idx="1894">
                  <c:v>42589</c:v>
                </c:pt>
                <c:pt idx="1895">
                  <c:v>42590</c:v>
                </c:pt>
                <c:pt idx="1896">
                  <c:v>42591</c:v>
                </c:pt>
                <c:pt idx="1897">
                  <c:v>42592</c:v>
                </c:pt>
                <c:pt idx="1898">
                  <c:v>42593</c:v>
                </c:pt>
                <c:pt idx="1899">
                  <c:v>42594</c:v>
                </c:pt>
                <c:pt idx="1900">
                  <c:v>42595</c:v>
                </c:pt>
                <c:pt idx="1901">
                  <c:v>42596</c:v>
                </c:pt>
                <c:pt idx="1902">
                  <c:v>42597</c:v>
                </c:pt>
                <c:pt idx="1903">
                  <c:v>42598</c:v>
                </c:pt>
                <c:pt idx="1904">
                  <c:v>42599</c:v>
                </c:pt>
                <c:pt idx="1905">
                  <c:v>42600</c:v>
                </c:pt>
                <c:pt idx="1906">
                  <c:v>42601</c:v>
                </c:pt>
                <c:pt idx="1907">
                  <c:v>42602</c:v>
                </c:pt>
                <c:pt idx="1908">
                  <c:v>42603</c:v>
                </c:pt>
                <c:pt idx="1909">
                  <c:v>42604</c:v>
                </c:pt>
                <c:pt idx="1910">
                  <c:v>42605</c:v>
                </c:pt>
                <c:pt idx="1911">
                  <c:v>42606</c:v>
                </c:pt>
                <c:pt idx="1912">
                  <c:v>42607</c:v>
                </c:pt>
                <c:pt idx="1913">
                  <c:v>42608</c:v>
                </c:pt>
                <c:pt idx="1914">
                  <c:v>42609</c:v>
                </c:pt>
                <c:pt idx="1915">
                  <c:v>42610</c:v>
                </c:pt>
                <c:pt idx="1916">
                  <c:v>42611</c:v>
                </c:pt>
                <c:pt idx="1917">
                  <c:v>42612</c:v>
                </c:pt>
                <c:pt idx="1918">
                  <c:v>42613</c:v>
                </c:pt>
                <c:pt idx="1919">
                  <c:v>42614</c:v>
                </c:pt>
                <c:pt idx="1920">
                  <c:v>42615</c:v>
                </c:pt>
                <c:pt idx="1921">
                  <c:v>42616</c:v>
                </c:pt>
                <c:pt idx="1922">
                  <c:v>42617</c:v>
                </c:pt>
                <c:pt idx="1923">
                  <c:v>42618</c:v>
                </c:pt>
                <c:pt idx="1924">
                  <c:v>42619</c:v>
                </c:pt>
                <c:pt idx="1925">
                  <c:v>42620</c:v>
                </c:pt>
                <c:pt idx="1926">
                  <c:v>42621</c:v>
                </c:pt>
                <c:pt idx="1927">
                  <c:v>42622</c:v>
                </c:pt>
                <c:pt idx="1928">
                  <c:v>42623</c:v>
                </c:pt>
                <c:pt idx="1929">
                  <c:v>42624</c:v>
                </c:pt>
                <c:pt idx="1930">
                  <c:v>42625</c:v>
                </c:pt>
                <c:pt idx="1931">
                  <c:v>42626</c:v>
                </c:pt>
                <c:pt idx="1932">
                  <c:v>42627</c:v>
                </c:pt>
                <c:pt idx="1933">
                  <c:v>42628</c:v>
                </c:pt>
                <c:pt idx="1934">
                  <c:v>42629</c:v>
                </c:pt>
                <c:pt idx="1935">
                  <c:v>42630</c:v>
                </c:pt>
                <c:pt idx="1936">
                  <c:v>42631</c:v>
                </c:pt>
                <c:pt idx="1937">
                  <c:v>42632</c:v>
                </c:pt>
                <c:pt idx="1938">
                  <c:v>42633</c:v>
                </c:pt>
                <c:pt idx="1939">
                  <c:v>42634</c:v>
                </c:pt>
                <c:pt idx="1940">
                  <c:v>42635</c:v>
                </c:pt>
                <c:pt idx="1941">
                  <c:v>42636</c:v>
                </c:pt>
                <c:pt idx="1942">
                  <c:v>42637</c:v>
                </c:pt>
                <c:pt idx="1943">
                  <c:v>42638</c:v>
                </c:pt>
                <c:pt idx="1944">
                  <c:v>42639</c:v>
                </c:pt>
                <c:pt idx="1945">
                  <c:v>42640</c:v>
                </c:pt>
                <c:pt idx="1946">
                  <c:v>42641</c:v>
                </c:pt>
                <c:pt idx="1947">
                  <c:v>42642</c:v>
                </c:pt>
                <c:pt idx="1948">
                  <c:v>42643</c:v>
                </c:pt>
                <c:pt idx="1949">
                  <c:v>42644</c:v>
                </c:pt>
                <c:pt idx="1950">
                  <c:v>42645</c:v>
                </c:pt>
                <c:pt idx="1951">
                  <c:v>42646</c:v>
                </c:pt>
                <c:pt idx="1952">
                  <c:v>42647</c:v>
                </c:pt>
                <c:pt idx="1953">
                  <c:v>42648</c:v>
                </c:pt>
                <c:pt idx="1954">
                  <c:v>42649</c:v>
                </c:pt>
                <c:pt idx="1955">
                  <c:v>42650</c:v>
                </c:pt>
                <c:pt idx="1956">
                  <c:v>42651</c:v>
                </c:pt>
                <c:pt idx="1957">
                  <c:v>42652</c:v>
                </c:pt>
                <c:pt idx="1958">
                  <c:v>42653</c:v>
                </c:pt>
                <c:pt idx="1959">
                  <c:v>42654</c:v>
                </c:pt>
                <c:pt idx="1960">
                  <c:v>42655</c:v>
                </c:pt>
                <c:pt idx="1961">
                  <c:v>42656</c:v>
                </c:pt>
                <c:pt idx="1962">
                  <c:v>42657</c:v>
                </c:pt>
                <c:pt idx="1963">
                  <c:v>42658</c:v>
                </c:pt>
                <c:pt idx="1964">
                  <c:v>42659</c:v>
                </c:pt>
                <c:pt idx="1965">
                  <c:v>42660</c:v>
                </c:pt>
                <c:pt idx="1966">
                  <c:v>42661</c:v>
                </c:pt>
                <c:pt idx="1967">
                  <c:v>42662</c:v>
                </c:pt>
                <c:pt idx="1968">
                  <c:v>42663</c:v>
                </c:pt>
                <c:pt idx="1969">
                  <c:v>42664</c:v>
                </c:pt>
                <c:pt idx="1970">
                  <c:v>42665</c:v>
                </c:pt>
                <c:pt idx="1971">
                  <c:v>42666</c:v>
                </c:pt>
                <c:pt idx="1972">
                  <c:v>42667</c:v>
                </c:pt>
                <c:pt idx="1973">
                  <c:v>42668</c:v>
                </c:pt>
                <c:pt idx="1974">
                  <c:v>42669</c:v>
                </c:pt>
                <c:pt idx="1975">
                  <c:v>42670</c:v>
                </c:pt>
                <c:pt idx="1976">
                  <c:v>42671</c:v>
                </c:pt>
                <c:pt idx="1977">
                  <c:v>42672</c:v>
                </c:pt>
                <c:pt idx="1978">
                  <c:v>42673</c:v>
                </c:pt>
                <c:pt idx="1979">
                  <c:v>42674</c:v>
                </c:pt>
                <c:pt idx="1980">
                  <c:v>42675</c:v>
                </c:pt>
                <c:pt idx="1981">
                  <c:v>42676</c:v>
                </c:pt>
                <c:pt idx="1982">
                  <c:v>42677</c:v>
                </c:pt>
                <c:pt idx="1983">
                  <c:v>42678</c:v>
                </c:pt>
                <c:pt idx="1984">
                  <c:v>42679</c:v>
                </c:pt>
                <c:pt idx="1985">
                  <c:v>42680</c:v>
                </c:pt>
                <c:pt idx="1986">
                  <c:v>42681</c:v>
                </c:pt>
                <c:pt idx="1987">
                  <c:v>42682</c:v>
                </c:pt>
                <c:pt idx="1988">
                  <c:v>42683</c:v>
                </c:pt>
                <c:pt idx="1989">
                  <c:v>42684</c:v>
                </c:pt>
                <c:pt idx="1990">
                  <c:v>42685</c:v>
                </c:pt>
                <c:pt idx="1991">
                  <c:v>42686</c:v>
                </c:pt>
                <c:pt idx="1992">
                  <c:v>42687</c:v>
                </c:pt>
                <c:pt idx="1993">
                  <c:v>42688</c:v>
                </c:pt>
                <c:pt idx="1994">
                  <c:v>42689</c:v>
                </c:pt>
                <c:pt idx="1995">
                  <c:v>42690</c:v>
                </c:pt>
                <c:pt idx="1996">
                  <c:v>42691</c:v>
                </c:pt>
                <c:pt idx="1997">
                  <c:v>42692</c:v>
                </c:pt>
                <c:pt idx="1998">
                  <c:v>42693</c:v>
                </c:pt>
                <c:pt idx="1999">
                  <c:v>42694</c:v>
                </c:pt>
                <c:pt idx="2000">
                  <c:v>42695</c:v>
                </c:pt>
                <c:pt idx="2001">
                  <c:v>42696</c:v>
                </c:pt>
                <c:pt idx="2002">
                  <c:v>42697</c:v>
                </c:pt>
                <c:pt idx="2003">
                  <c:v>42698</c:v>
                </c:pt>
                <c:pt idx="2004">
                  <c:v>42699</c:v>
                </c:pt>
                <c:pt idx="2005">
                  <c:v>42700</c:v>
                </c:pt>
                <c:pt idx="2006">
                  <c:v>42701</c:v>
                </c:pt>
                <c:pt idx="2007">
                  <c:v>42702</c:v>
                </c:pt>
                <c:pt idx="2008">
                  <c:v>42703</c:v>
                </c:pt>
                <c:pt idx="2009">
                  <c:v>42704</c:v>
                </c:pt>
                <c:pt idx="2010">
                  <c:v>42705</c:v>
                </c:pt>
                <c:pt idx="2011">
                  <c:v>42706</c:v>
                </c:pt>
                <c:pt idx="2012">
                  <c:v>42707</c:v>
                </c:pt>
                <c:pt idx="2013">
                  <c:v>42708</c:v>
                </c:pt>
                <c:pt idx="2014">
                  <c:v>42709</c:v>
                </c:pt>
                <c:pt idx="2015">
                  <c:v>42710</c:v>
                </c:pt>
                <c:pt idx="2016">
                  <c:v>42711</c:v>
                </c:pt>
                <c:pt idx="2017">
                  <c:v>42712</c:v>
                </c:pt>
                <c:pt idx="2018">
                  <c:v>42713</c:v>
                </c:pt>
                <c:pt idx="2019">
                  <c:v>42714</c:v>
                </c:pt>
                <c:pt idx="2020">
                  <c:v>42715</c:v>
                </c:pt>
                <c:pt idx="2021">
                  <c:v>42716</c:v>
                </c:pt>
                <c:pt idx="2022">
                  <c:v>42717</c:v>
                </c:pt>
                <c:pt idx="2023">
                  <c:v>42718</c:v>
                </c:pt>
                <c:pt idx="2024">
                  <c:v>42719</c:v>
                </c:pt>
                <c:pt idx="2025">
                  <c:v>42720</c:v>
                </c:pt>
                <c:pt idx="2026">
                  <c:v>42721</c:v>
                </c:pt>
                <c:pt idx="2027">
                  <c:v>42722</c:v>
                </c:pt>
                <c:pt idx="2028">
                  <c:v>42723</c:v>
                </c:pt>
                <c:pt idx="2029">
                  <c:v>42724</c:v>
                </c:pt>
                <c:pt idx="2030">
                  <c:v>42725</c:v>
                </c:pt>
                <c:pt idx="2031">
                  <c:v>42726</c:v>
                </c:pt>
                <c:pt idx="2032">
                  <c:v>42727</c:v>
                </c:pt>
                <c:pt idx="2033">
                  <c:v>42728</c:v>
                </c:pt>
                <c:pt idx="2034">
                  <c:v>42729</c:v>
                </c:pt>
                <c:pt idx="2035">
                  <c:v>42730</c:v>
                </c:pt>
                <c:pt idx="2036">
                  <c:v>42731</c:v>
                </c:pt>
                <c:pt idx="2037">
                  <c:v>42732</c:v>
                </c:pt>
                <c:pt idx="2038">
                  <c:v>42733</c:v>
                </c:pt>
                <c:pt idx="2039">
                  <c:v>42734</c:v>
                </c:pt>
                <c:pt idx="2040">
                  <c:v>42735</c:v>
                </c:pt>
                <c:pt idx="2041">
                  <c:v>42736</c:v>
                </c:pt>
                <c:pt idx="2042">
                  <c:v>42737</c:v>
                </c:pt>
                <c:pt idx="2043">
                  <c:v>42738</c:v>
                </c:pt>
                <c:pt idx="2044">
                  <c:v>42739</c:v>
                </c:pt>
                <c:pt idx="2045">
                  <c:v>42740</c:v>
                </c:pt>
                <c:pt idx="2046">
                  <c:v>42741</c:v>
                </c:pt>
                <c:pt idx="2047">
                  <c:v>42742</c:v>
                </c:pt>
                <c:pt idx="2048">
                  <c:v>42743</c:v>
                </c:pt>
                <c:pt idx="2049">
                  <c:v>42744</c:v>
                </c:pt>
                <c:pt idx="2050">
                  <c:v>42745</c:v>
                </c:pt>
                <c:pt idx="2051">
                  <c:v>42746</c:v>
                </c:pt>
                <c:pt idx="2052">
                  <c:v>42747</c:v>
                </c:pt>
                <c:pt idx="2053">
                  <c:v>42748</c:v>
                </c:pt>
                <c:pt idx="2054">
                  <c:v>42749</c:v>
                </c:pt>
                <c:pt idx="2055">
                  <c:v>42750</c:v>
                </c:pt>
                <c:pt idx="2056">
                  <c:v>42751</c:v>
                </c:pt>
                <c:pt idx="2057">
                  <c:v>42752</c:v>
                </c:pt>
                <c:pt idx="2058">
                  <c:v>42753</c:v>
                </c:pt>
                <c:pt idx="2059">
                  <c:v>42754</c:v>
                </c:pt>
                <c:pt idx="2060">
                  <c:v>42755</c:v>
                </c:pt>
                <c:pt idx="2061">
                  <c:v>42756</c:v>
                </c:pt>
                <c:pt idx="2062">
                  <c:v>42757</c:v>
                </c:pt>
                <c:pt idx="2063">
                  <c:v>42758</c:v>
                </c:pt>
                <c:pt idx="2064">
                  <c:v>42759</c:v>
                </c:pt>
                <c:pt idx="2065">
                  <c:v>42760</c:v>
                </c:pt>
                <c:pt idx="2066">
                  <c:v>42761</c:v>
                </c:pt>
                <c:pt idx="2067">
                  <c:v>42762</c:v>
                </c:pt>
                <c:pt idx="2068">
                  <c:v>42763</c:v>
                </c:pt>
                <c:pt idx="2069">
                  <c:v>42764</c:v>
                </c:pt>
                <c:pt idx="2070">
                  <c:v>42765</c:v>
                </c:pt>
                <c:pt idx="2071">
                  <c:v>42766</c:v>
                </c:pt>
                <c:pt idx="2072">
                  <c:v>42767</c:v>
                </c:pt>
                <c:pt idx="2073">
                  <c:v>42768</c:v>
                </c:pt>
                <c:pt idx="2074">
                  <c:v>42769</c:v>
                </c:pt>
                <c:pt idx="2075">
                  <c:v>42770</c:v>
                </c:pt>
                <c:pt idx="2076">
                  <c:v>42771</c:v>
                </c:pt>
                <c:pt idx="2077">
                  <c:v>42772</c:v>
                </c:pt>
                <c:pt idx="2078">
                  <c:v>42773</c:v>
                </c:pt>
                <c:pt idx="2079">
                  <c:v>42774</c:v>
                </c:pt>
                <c:pt idx="2080">
                  <c:v>42775</c:v>
                </c:pt>
                <c:pt idx="2081">
                  <c:v>42776</c:v>
                </c:pt>
                <c:pt idx="2082">
                  <c:v>42777</c:v>
                </c:pt>
                <c:pt idx="2083">
                  <c:v>42778</c:v>
                </c:pt>
                <c:pt idx="2084">
                  <c:v>42779</c:v>
                </c:pt>
                <c:pt idx="2085">
                  <c:v>42780</c:v>
                </c:pt>
                <c:pt idx="2086">
                  <c:v>42781</c:v>
                </c:pt>
                <c:pt idx="2087">
                  <c:v>42782</c:v>
                </c:pt>
                <c:pt idx="2088">
                  <c:v>42783</c:v>
                </c:pt>
                <c:pt idx="2089">
                  <c:v>42784</c:v>
                </c:pt>
                <c:pt idx="2090">
                  <c:v>42785</c:v>
                </c:pt>
                <c:pt idx="2091">
                  <c:v>42786</c:v>
                </c:pt>
                <c:pt idx="2092">
                  <c:v>42787</c:v>
                </c:pt>
                <c:pt idx="2093">
                  <c:v>42788</c:v>
                </c:pt>
                <c:pt idx="2094">
                  <c:v>42789</c:v>
                </c:pt>
                <c:pt idx="2095">
                  <c:v>42790</c:v>
                </c:pt>
                <c:pt idx="2096">
                  <c:v>42791</c:v>
                </c:pt>
                <c:pt idx="2097">
                  <c:v>42792</c:v>
                </c:pt>
                <c:pt idx="2098">
                  <c:v>42793</c:v>
                </c:pt>
                <c:pt idx="2099">
                  <c:v>42794</c:v>
                </c:pt>
                <c:pt idx="2100">
                  <c:v>42795</c:v>
                </c:pt>
                <c:pt idx="2101">
                  <c:v>42796</c:v>
                </c:pt>
                <c:pt idx="2102">
                  <c:v>42797</c:v>
                </c:pt>
                <c:pt idx="2103">
                  <c:v>42798</c:v>
                </c:pt>
                <c:pt idx="2104">
                  <c:v>42799</c:v>
                </c:pt>
                <c:pt idx="2105">
                  <c:v>42800</c:v>
                </c:pt>
                <c:pt idx="2106">
                  <c:v>42801</c:v>
                </c:pt>
                <c:pt idx="2107">
                  <c:v>42802</c:v>
                </c:pt>
                <c:pt idx="2108">
                  <c:v>42803</c:v>
                </c:pt>
                <c:pt idx="2109">
                  <c:v>42804</c:v>
                </c:pt>
                <c:pt idx="2110">
                  <c:v>42805</c:v>
                </c:pt>
                <c:pt idx="2111">
                  <c:v>42806</c:v>
                </c:pt>
                <c:pt idx="2112">
                  <c:v>42807</c:v>
                </c:pt>
                <c:pt idx="2113">
                  <c:v>42808</c:v>
                </c:pt>
                <c:pt idx="2114">
                  <c:v>42809</c:v>
                </c:pt>
                <c:pt idx="2115">
                  <c:v>42810</c:v>
                </c:pt>
                <c:pt idx="2116">
                  <c:v>42811</c:v>
                </c:pt>
                <c:pt idx="2117">
                  <c:v>42812</c:v>
                </c:pt>
                <c:pt idx="2118">
                  <c:v>42813</c:v>
                </c:pt>
                <c:pt idx="2119">
                  <c:v>42814</c:v>
                </c:pt>
                <c:pt idx="2120">
                  <c:v>42815</c:v>
                </c:pt>
                <c:pt idx="2121">
                  <c:v>42816</c:v>
                </c:pt>
                <c:pt idx="2122">
                  <c:v>42817</c:v>
                </c:pt>
                <c:pt idx="2123">
                  <c:v>42818</c:v>
                </c:pt>
                <c:pt idx="2124">
                  <c:v>42819</c:v>
                </c:pt>
                <c:pt idx="2125">
                  <c:v>42820</c:v>
                </c:pt>
                <c:pt idx="2126">
                  <c:v>42821</c:v>
                </c:pt>
                <c:pt idx="2127">
                  <c:v>42822</c:v>
                </c:pt>
                <c:pt idx="2128">
                  <c:v>42823</c:v>
                </c:pt>
                <c:pt idx="2129">
                  <c:v>42824</c:v>
                </c:pt>
                <c:pt idx="2130">
                  <c:v>42825</c:v>
                </c:pt>
                <c:pt idx="2131">
                  <c:v>42826</c:v>
                </c:pt>
                <c:pt idx="2132">
                  <c:v>42827</c:v>
                </c:pt>
                <c:pt idx="2133">
                  <c:v>42828</c:v>
                </c:pt>
                <c:pt idx="2134">
                  <c:v>42829</c:v>
                </c:pt>
                <c:pt idx="2135">
                  <c:v>42830</c:v>
                </c:pt>
                <c:pt idx="2136">
                  <c:v>42831</c:v>
                </c:pt>
                <c:pt idx="2137">
                  <c:v>42832</c:v>
                </c:pt>
                <c:pt idx="2138">
                  <c:v>42833</c:v>
                </c:pt>
                <c:pt idx="2139">
                  <c:v>42834</c:v>
                </c:pt>
                <c:pt idx="2140">
                  <c:v>42835</c:v>
                </c:pt>
                <c:pt idx="2141">
                  <c:v>42836</c:v>
                </c:pt>
                <c:pt idx="2142">
                  <c:v>42837</c:v>
                </c:pt>
                <c:pt idx="2143">
                  <c:v>42838</c:v>
                </c:pt>
                <c:pt idx="2144">
                  <c:v>42839</c:v>
                </c:pt>
                <c:pt idx="2145">
                  <c:v>42840</c:v>
                </c:pt>
                <c:pt idx="2146">
                  <c:v>42841</c:v>
                </c:pt>
                <c:pt idx="2147">
                  <c:v>42842</c:v>
                </c:pt>
                <c:pt idx="2148">
                  <c:v>42843</c:v>
                </c:pt>
                <c:pt idx="2149">
                  <c:v>42844</c:v>
                </c:pt>
                <c:pt idx="2150">
                  <c:v>42845</c:v>
                </c:pt>
                <c:pt idx="2151">
                  <c:v>42846</c:v>
                </c:pt>
                <c:pt idx="2152">
                  <c:v>42847</c:v>
                </c:pt>
                <c:pt idx="2153">
                  <c:v>42848</c:v>
                </c:pt>
                <c:pt idx="2154">
                  <c:v>42849</c:v>
                </c:pt>
                <c:pt idx="2155">
                  <c:v>42850</c:v>
                </c:pt>
                <c:pt idx="2156">
                  <c:v>42851</c:v>
                </c:pt>
                <c:pt idx="2157">
                  <c:v>42852</c:v>
                </c:pt>
                <c:pt idx="2158">
                  <c:v>42853</c:v>
                </c:pt>
                <c:pt idx="2159">
                  <c:v>42854</c:v>
                </c:pt>
                <c:pt idx="2160">
                  <c:v>42855</c:v>
                </c:pt>
                <c:pt idx="2161">
                  <c:v>42856</c:v>
                </c:pt>
                <c:pt idx="2162">
                  <c:v>42857</c:v>
                </c:pt>
                <c:pt idx="2163">
                  <c:v>42858</c:v>
                </c:pt>
                <c:pt idx="2164">
                  <c:v>42859</c:v>
                </c:pt>
                <c:pt idx="2165">
                  <c:v>42860</c:v>
                </c:pt>
                <c:pt idx="2166">
                  <c:v>42861</c:v>
                </c:pt>
                <c:pt idx="2167">
                  <c:v>42862</c:v>
                </c:pt>
                <c:pt idx="2168">
                  <c:v>42863</c:v>
                </c:pt>
                <c:pt idx="2169">
                  <c:v>42864</c:v>
                </c:pt>
                <c:pt idx="2170">
                  <c:v>42865</c:v>
                </c:pt>
                <c:pt idx="2171">
                  <c:v>42866</c:v>
                </c:pt>
                <c:pt idx="2172">
                  <c:v>42867</c:v>
                </c:pt>
                <c:pt idx="2173">
                  <c:v>42868</c:v>
                </c:pt>
                <c:pt idx="2174">
                  <c:v>42869</c:v>
                </c:pt>
                <c:pt idx="2175">
                  <c:v>42870</c:v>
                </c:pt>
                <c:pt idx="2176">
                  <c:v>42871</c:v>
                </c:pt>
                <c:pt idx="2177">
                  <c:v>42872</c:v>
                </c:pt>
                <c:pt idx="2178">
                  <c:v>42873</c:v>
                </c:pt>
                <c:pt idx="2179">
                  <c:v>42874</c:v>
                </c:pt>
                <c:pt idx="2180">
                  <c:v>42875</c:v>
                </c:pt>
                <c:pt idx="2181">
                  <c:v>42876</c:v>
                </c:pt>
                <c:pt idx="2182">
                  <c:v>42877</c:v>
                </c:pt>
                <c:pt idx="2183">
                  <c:v>42878</c:v>
                </c:pt>
                <c:pt idx="2184">
                  <c:v>42879</c:v>
                </c:pt>
                <c:pt idx="2185">
                  <c:v>42880</c:v>
                </c:pt>
                <c:pt idx="2186">
                  <c:v>42881</c:v>
                </c:pt>
                <c:pt idx="2187">
                  <c:v>42882</c:v>
                </c:pt>
                <c:pt idx="2188">
                  <c:v>42883</c:v>
                </c:pt>
                <c:pt idx="2189">
                  <c:v>42884</c:v>
                </c:pt>
                <c:pt idx="2190">
                  <c:v>42885</c:v>
                </c:pt>
                <c:pt idx="2191">
                  <c:v>42886</c:v>
                </c:pt>
                <c:pt idx="2192">
                  <c:v>42887</c:v>
                </c:pt>
                <c:pt idx="2193">
                  <c:v>42888</c:v>
                </c:pt>
                <c:pt idx="2194">
                  <c:v>42889</c:v>
                </c:pt>
                <c:pt idx="2195">
                  <c:v>42890</c:v>
                </c:pt>
                <c:pt idx="2196">
                  <c:v>42891</c:v>
                </c:pt>
                <c:pt idx="2197">
                  <c:v>42892</c:v>
                </c:pt>
                <c:pt idx="2198">
                  <c:v>42893</c:v>
                </c:pt>
                <c:pt idx="2199">
                  <c:v>42894</c:v>
                </c:pt>
                <c:pt idx="2200">
                  <c:v>42895</c:v>
                </c:pt>
                <c:pt idx="2201">
                  <c:v>42896</c:v>
                </c:pt>
                <c:pt idx="2202">
                  <c:v>42897</c:v>
                </c:pt>
                <c:pt idx="2203">
                  <c:v>42898</c:v>
                </c:pt>
                <c:pt idx="2204">
                  <c:v>42899</c:v>
                </c:pt>
                <c:pt idx="2205">
                  <c:v>42900</c:v>
                </c:pt>
                <c:pt idx="2206">
                  <c:v>42901</c:v>
                </c:pt>
                <c:pt idx="2207">
                  <c:v>42902</c:v>
                </c:pt>
                <c:pt idx="2208">
                  <c:v>42903</c:v>
                </c:pt>
                <c:pt idx="2209">
                  <c:v>42904</c:v>
                </c:pt>
                <c:pt idx="2210">
                  <c:v>42905</c:v>
                </c:pt>
                <c:pt idx="2211">
                  <c:v>42906</c:v>
                </c:pt>
                <c:pt idx="2212">
                  <c:v>42907</c:v>
                </c:pt>
                <c:pt idx="2213">
                  <c:v>42908</c:v>
                </c:pt>
                <c:pt idx="2214">
                  <c:v>42909</c:v>
                </c:pt>
                <c:pt idx="2215">
                  <c:v>42910</c:v>
                </c:pt>
                <c:pt idx="2216">
                  <c:v>42911</c:v>
                </c:pt>
                <c:pt idx="2217">
                  <c:v>42912</c:v>
                </c:pt>
                <c:pt idx="2218">
                  <c:v>42913</c:v>
                </c:pt>
                <c:pt idx="2219">
                  <c:v>42914</c:v>
                </c:pt>
                <c:pt idx="2220">
                  <c:v>42915</c:v>
                </c:pt>
                <c:pt idx="2221">
                  <c:v>42916</c:v>
                </c:pt>
                <c:pt idx="2222">
                  <c:v>42917</c:v>
                </c:pt>
                <c:pt idx="2223">
                  <c:v>42918</c:v>
                </c:pt>
                <c:pt idx="2224">
                  <c:v>42919</c:v>
                </c:pt>
                <c:pt idx="2225">
                  <c:v>42920</c:v>
                </c:pt>
                <c:pt idx="2226">
                  <c:v>42921</c:v>
                </c:pt>
                <c:pt idx="2227">
                  <c:v>42922</c:v>
                </c:pt>
                <c:pt idx="2228">
                  <c:v>42923</c:v>
                </c:pt>
                <c:pt idx="2229">
                  <c:v>42924</c:v>
                </c:pt>
                <c:pt idx="2230">
                  <c:v>42925</c:v>
                </c:pt>
                <c:pt idx="2231">
                  <c:v>42926</c:v>
                </c:pt>
                <c:pt idx="2232">
                  <c:v>42927</c:v>
                </c:pt>
                <c:pt idx="2233">
                  <c:v>42928</c:v>
                </c:pt>
                <c:pt idx="2234">
                  <c:v>42929</c:v>
                </c:pt>
                <c:pt idx="2235">
                  <c:v>42930</c:v>
                </c:pt>
                <c:pt idx="2236">
                  <c:v>42931</c:v>
                </c:pt>
                <c:pt idx="2237">
                  <c:v>42932</c:v>
                </c:pt>
                <c:pt idx="2238">
                  <c:v>42933</c:v>
                </c:pt>
                <c:pt idx="2239">
                  <c:v>42934</c:v>
                </c:pt>
                <c:pt idx="2240">
                  <c:v>42935</c:v>
                </c:pt>
                <c:pt idx="2241">
                  <c:v>42936</c:v>
                </c:pt>
                <c:pt idx="2242">
                  <c:v>42937</c:v>
                </c:pt>
                <c:pt idx="2243">
                  <c:v>42938</c:v>
                </c:pt>
                <c:pt idx="2244">
                  <c:v>42939</c:v>
                </c:pt>
                <c:pt idx="2245">
                  <c:v>42940</c:v>
                </c:pt>
                <c:pt idx="2246">
                  <c:v>42941</c:v>
                </c:pt>
                <c:pt idx="2247">
                  <c:v>42942</c:v>
                </c:pt>
                <c:pt idx="2248">
                  <c:v>42943</c:v>
                </c:pt>
                <c:pt idx="2249">
                  <c:v>42944</c:v>
                </c:pt>
                <c:pt idx="2250">
                  <c:v>42945</c:v>
                </c:pt>
                <c:pt idx="2251">
                  <c:v>42946</c:v>
                </c:pt>
                <c:pt idx="2252">
                  <c:v>42947</c:v>
                </c:pt>
                <c:pt idx="2253">
                  <c:v>42948</c:v>
                </c:pt>
                <c:pt idx="2254">
                  <c:v>42949</c:v>
                </c:pt>
                <c:pt idx="2255">
                  <c:v>42950</c:v>
                </c:pt>
                <c:pt idx="2256">
                  <c:v>42951</c:v>
                </c:pt>
                <c:pt idx="2257">
                  <c:v>42952</c:v>
                </c:pt>
                <c:pt idx="2258">
                  <c:v>42953</c:v>
                </c:pt>
                <c:pt idx="2259">
                  <c:v>42954</c:v>
                </c:pt>
                <c:pt idx="2260">
                  <c:v>42955</c:v>
                </c:pt>
                <c:pt idx="2261">
                  <c:v>42956</c:v>
                </c:pt>
                <c:pt idx="2262">
                  <c:v>42957</c:v>
                </c:pt>
                <c:pt idx="2263">
                  <c:v>42958</c:v>
                </c:pt>
                <c:pt idx="2264">
                  <c:v>42959</c:v>
                </c:pt>
                <c:pt idx="2265">
                  <c:v>42960</c:v>
                </c:pt>
                <c:pt idx="2266">
                  <c:v>42961</c:v>
                </c:pt>
                <c:pt idx="2267">
                  <c:v>42962</c:v>
                </c:pt>
                <c:pt idx="2268">
                  <c:v>42963</c:v>
                </c:pt>
                <c:pt idx="2269">
                  <c:v>42964</c:v>
                </c:pt>
                <c:pt idx="2270">
                  <c:v>42965</c:v>
                </c:pt>
                <c:pt idx="2271">
                  <c:v>42966</c:v>
                </c:pt>
                <c:pt idx="2272">
                  <c:v>42967</c:v>
                </c:pt>
                <c:pt idx="2273">
                  <c:v>42968</c:v>
                </c:pt>
                <c:pt idx="2274">
                  <c:v>42969</c:v>
                </c:pt>
                <c:pt idx="2275">
                  <c:v>42970</c:v>
                </c:pt>
                <c:pt idx="2276">
                  <c:v>42971</c:v>
                </c:pt>
                <c:pt idx="2277">
                  <c:v>42972</c:v>
                </c:pt>
                <c:pt idx="2278">
                  <c:v>42973</c:v>
                </c:pt>
                <c:pt idx="2279">
                  <c:v>42974</c:v>
                </c:pt>
                <c:pt idx="2280">
                  <c:v>42975</c:v>
                </c:pt>
                <c:pt idx="2281">
                  <c:v>42976</c:v>
                </c:pt>
                <c:pt idx="2282">
                  <c:v>42977</c:v>
                </c:pt>
                <c:pt idx="2283">
                  <c:v>42978</c:v>
                </c:pt>
                <c:pt idx="2284">
                  <c:v>42979</c:v>
                </c:pt>
                <c:pt idx="2285">
                  <c:v>42980</c:v>
                </c:pt>
                <c:pt idx="2286">
                  <c:v>42981</c:v>
                </c:pt>
                <c:pt idx="2287">
                  <c:v>42982</c:v>
                </c:pt>
                <c:pt idx="2288">
                  <c:v>42983</c:v>
                </c:pt>
                <c:pt idx="2289">
                  <c:v>42984</c:v>
                </c:pt>
                <c:pt idx="2290">
                  <c:v>42985</c:v>
                </c:pt>
                <c:pt idx="2291">
                  <c:v>42986</c:v>
                </c:pt>
                <c:pt idx="2292">
                  <c:v>42987</c:v>
                </c:pt>
                <c:pt idx="2293">
                  <c:v>42988</c:v>
                </c:pt>
                <c:pt idx="2294">
                  <c:v>42989</c:v>
                </c:pt>
                <c:pt idx="2295">
                  <c:v>42990</c:v>
                </c:pt>
                <c:pt idx="2296">
                  <c:v>42991</c:v>
                </c:pt>
                <c:pt idx="2297">
                  <c:v>42992</c:v>
                </c:pt>
                <c:pt idx="2298">
                  <c:v>42993</c:v>
                </c:pt>
                <c:pt idx="2299">
                  <c:v>42994</c:v>
                </c:pt>
                <c:pt idx="2300">
                  <c:v>42995</c:v>
                </c:pt>
                <c:pt idx="2301">
                  <c:v>42996</c:v>
                </c:pt>
                <c:pt idx="2302">
                  <c:v>42997</c:v>
                </c:pt>
                <c:pt idx="2303">
                  <c:v>42998</c:v>
                </c:pt>
                <c:pt idx="2304">
                  <c:v>42999</c:v>
                </c:pt>
                <c:pt idx="2305">
                  <c:v>43000</c:v>
                </c:pt>
                <c:pt idx="2306">
                  <c:v>43001</c:v>
                </c:pt>
                <c:pt idx="2307">
                  <c:v>43002</c:v>
                </c:pt>
                <c:pt idx="2308">
                  <c:v>43003</c:v>
                </c:pt>
                <c:pt idx="2309">
                  <c:v>43004</c:v>
                </c:pt>
                <c:pt idx="2310">
                  <c:v>43005</c:v>
                </c:pt>
                <c:pt idx="2311">
                  <c:v>43006</c:v>
                </c:pt>
                <c:pt idx="2312">
                  <c:v>43007</c:v>
                </c:pt>
                <c:pt idx="2313">
                  <c:v>43008</c:v>
                </c:pt>
                <c:pt idx="2314">
                  <c:v>43009</c:v>
                </c:pt>
                <c:pt idx="2315">
                  <c:v>43010</c:v>
                </c:pt>
                <c:pt idx="2316">
                  <c:v>43011</c:v>
                </c:pt>
                <c:pt idx="2317">
                  <c:v>43012</c:v>
                </c:pt>
                <c:pt idx="2318">
                  <c:v>43013</c:v>
                </c:pt>
                <c:pt idx="2319">
                  <c:v>43014</c:v>
                </c:pt>
                <c:pt idx="2320">
                  <c:v>43015</c:v>
                </c:pt>
                <c:pt idx="2321">
                  <c:v>43016</c:v>
                </c:pt>
                <c:pt idx="2322">
                  <c:v>43017</c:v>
                </c:pt>
                <c:pt idx="2323">
                  <c:v>43018</c:v>
                </c:pt>
                <c:pt idx="2324">
                  <c:v>43019</c:v>
                </c:pt>
                <c:pt idx="2325">
                  <c:v>43020</c:v>
                </c:pt>
                <c:pt idx="2326">
                  <c:v>43021</c:v>
                </c:pt>
                <c:pt idx="2327">
                  <c:v>43022</c:v>
                </c:pt>
                <c:pt idx="2328">
                  <c:v>43023</c:v>
                </c:pt>
                <c:pt idx="2329">
                  <c:v>43024</c:v>
                </c:pt>
                <c:pt idx="2330">
                  <c:v>43025</c:v>
                </c:pt>
                <c:pt idx="2331">
                  <c:v>43026</c:v>
                </c:pt>
                <c:pt idx="2332">
                  <c:v>43027</c:v>
                </c:pt>
                <c:pt idx="2333">
                  <c:v>43028</c:v>
                </c:pt>
                <c:pt idx="2334">
                  <c:v>43029</c:v>
                </c:pt>
                <c:pt idx="2335">
                  <c:v>43030</c:v>
                </c:pt>
                <c:pt idx="2336">
                  <c:v>43031</c:v>
                </c:pt>
                <c:pt idx="2337">
                  <c:v>43032</c:v>
                </c:pt>
                <c:pt idx="2338">
                  <c:v>43033</c:v>
                </c:pt>
                <c:pt idx="2339">
                  <c:v>43034</c:v>
                </c:pt>
                <c:pt idx="2340">
                  <c:v>43035</c:v>
                </c:pt>
                <c:pt idx="2341">
                  <c:v>43036</c:v>
                </c:pt>
                <c:pt idx="2342">
                  <c:v>43037</c:v>
                </c:pt>
                <c:pt idx="2343">
                  <c:v>43038</c:v>
                </c:pt>
                <c:pt idx="2344">
                  <c:v>43039</c:v>
                </c:pt>
                <c:pt idx="2345">
                  <c:v>43040</c:v>
                </c:pt>
                <c:pt idx="2346">
                  <c:v>43041</c:v>
                </c:pt>
                <c:pt idx="2347">
                  <c:v>43042</c:v>
                </c:pt>
                <c:pt idx="2348">
                  <c:v>43043</c:v>
                </c:pt>
                <c:pt idx="2349">
                  <c:v>43044</c:v>
                </c:pt>
                <c:pt idx="2350">
                  <c:v>43045</c:v>
                </c:pt>
                <c:pt idx="2351">
                  <c:v>43046</c:v>
                </c:pt>
                <c:pt idx="2352">
                  <c:v>43047</c:v>
                </c:pt>
                <c:pt idx="2353">
                  <c:v>43048</c:v>
                </c:pt>
                <c:pt idx="2354">
                  <c:v>43049</c:v>
                </c:pt>
                <c:pt idx="2355">
                  <c:v>43050</c:v>
                </c:pt>
                <c:pt idx="2356">
                  <c:v>43051</c:v>
                </c:pt>
                <c:pt idx="2357">
                  <c:v>43052</c:v>
                </c:pt>
                <c:pt idx="2358">
                  <c:v>43053</c:v>
                </c:pt>
                <c:pt idx="2359">
                  <c:v>43054</c:v>
                </c:pt>
                <c:pt idx="2360">
                  <c:v>43055</c:v>
                </c:pt>
                <c:pt idx="2361">
                  <c:v>43056</c:v>
                </c:pt>
                <c:pt idx="2362">
                  <c:v>43057</c:v>
                </c:pt>
                <c:pt idx="2363">
                  <c:v>43058</c:v>
                </c:pt>
                <c:pt idx="2364">
                  <c:v>43059</c:v>
                </c:pt>
                <c:pt idx="2365">
                  <c:v>43060</c:v>
                </c:pt>
                <c:pt idx="2366">
                  <c:v>43061</c:v>
                </c:pt>
                <c:pt idx="2367">
                  <c:v>43062</c:v>
                </c:pt>
                <c:pt idx="2368">
                  <c:v>43063</c:v>
                </c:pt>
                <c:pt idx="2369">
                  <c:v>43064</c:v>
                </c:pt>
                <c:pt idx="2370">
                  <c:v>43065</c:v>
                </c:pt>
                <c:pt idx="2371">
                  <c:v>43066</c:v>
                </c:pt>
                <c:pt idx="2372">
                  <c:v>43067</c:v>
                </c:pt>
                <c:pt idx="2373">
                  <c:v>43068</c:v>
                </c:pt>
                <c:pt idx="2374">
                  <c:v>43069</c:v>
                </c:pt>
                <c:pt idx="2375">
                  <c:v>43070</c:v>
                </c:pt>
                <c:pt idx="2376">
                  <c:v>43071</c:v>
                </c:pt>
                <c:pt idx="2377">
                  <c:v>43072</c:v>
                </c:pt>
                <c:pt idx="2378">
                  <c:v>43073</c:v>
                </c:pt>
                <c:pt idx="2379">
                  <c:v>43074</c:v>
                </c:pt>
                <c:pt idx="2380">
                  <c:v>43075</c:v>
                </c:pt>
                <c:pt idx="2381">
                  <c:v>43076</c:v>
                </c:pt>
                <c:pt idx="2382">
                  <c:v>43077</c:v>
                </c:pt>
                <c:pt idx="2383">
                  <c:v>43078</c:v>
                </c:pt>
                <c:pt idx="2384">
                  <c:v>43079</c:v>
                </c:pt>
                <c:pt idx="2385">
                  <c:v>43080</c:v>
                </c:pt>
                <c:pt idx="2386">
                  <c:v>43081</c:v>
                </c:pt>
                <c:pt idx="2387">
                  <c:v>43082</c:v>
                </c:pt>
                <c:pt idx="2388">
                  <c:v>43083</c:v>
                </c:pt>
                <c:pt idx="2389">
                  <c:v>43084</c:v>
                </c:pt>
                <c:pt idx="2390">
                  <c:v>43085</c:v>
                </c:pt>
                <c:pt idx="2391">
                  <c:v>43086</c:v>
                </c:pt>
                <c:pt idx="2392">
                  <c:v>43087</c:v>
                </c:pt>
                <c:pt idx="2393">
                  <c:v>43088</c:v>
                </c:pt>
                <c:pt idx="2394">
                  <c:v>43089</c:v>
                </c:pt>
                <c:pt idx="2395">
                  <c:v>43090</c:v>
                </c:pt>
                <c:pt idx="2396">
                  <c:v>43091</c:v>
                </c:pt>
                <c:pt idx="2397">
                  <c:v>43092</c:v>
                </c:pt>
                <c:pt idx="2398">
                  <c:v>43093</c:v>
                </c:pt>
                <c:pt idx="2399">
                  <c:v>43094</c:v>
                </c:pt>
                <c:pt idx="2400">
                  <c:v>43095</c:v>
                </c:pt>
                <c:pt idx="2401">
                  <c:v>43096</c:v>
                </c:pt>
                <c:pt idx="2402">
                  <c:v>43097</c:v>
                </c:pt>
                <c:pt idx="2403">
                  <c:v>43098</c:v>
                </c:pt>
                <c:pt idx="2404">
                  <c:v>43099</c:v>
                </c:pt>
                <c:pt idx="2405">
                  <c:v>43100</c:v>
                </c:pt>
                <c:pt idx="2406">
                  <c:v>43101</c:v>
                </c:pt>
                <c:pt idx="2407">
                  <c:v>43102</c:v>
                </c:pt>
                <c:pt idx="2408">
                  <c:v>43103</c:v>
                </c:pt>
                <c:pt idx="2409">
                  <c:v>43104</c:v>
                </c:pt>
                <c:pt idx="2410">
                  <c:v>43105</c:v>
                </c:pt>
                <c:pt idx="2411">
                  <c:v>43106</c:v>
                </c:pt>
                <c:pt idx="2412">
                  <c:v>43107</c:v>
                </c:pt>
                <c:pt idx="2413">
                  <c:v>43108</c:v>
                </c:pt>
                <c:pt idx="2414">
                  <c:v>43109</c:v>
                </c:pt>
                <c:pt idx="2415">
                  <c:v>43110</c:v>
                </c:pt>
                <c:pt idx="2416">
                  <c:v>43111</c:v>
                </c:pt>
                <c:pt idx="2417">
                  <c:v>43112</c:v>
                </c:pt>
                <c:pt idx="2418">
                  <c:v>43113</c:v>
                </c:pt>
                <c:pt idx="2419">
                  <c:v>43114</c:v>
                </c:pt>
                <c:pt idx="2420">
                  <c:v>43115</c:v>
                </c:pt>
                <c:pt idx="2421">
                  <c:v>43116</c:v>
                </c:pt>
                <c:pt idx="2422">
                  <c:v>43117</c:v>
                </c:pt>
                <c:pt idx="2423">
                  <c:v>43118</c:v>
                </c:pt>
                <c:pt idx="2424">
                  <c:v>43119</c:v>
                </c:pt>
                <c:pt idx="2425">
                  <c:v>43120</c:v>
                </c:pt>
                <c:pt idx="2426">
                  <c:v>43121</c:v>
                </c:pt>
                <c:pt idx="2427">
                  <c:v>43122</c:v>
                </c:pt>
                <c:pt idx="2428">
                  <c:v>43123</c:v>
                </c:pt>
                <c:pt idx="2429">
                  <c:v>43124</c:v>
                </c:pt>
                <c:pt idx="2430">
                  <c:v>43125</c:v>
                </c:pt>
                <c:pt idx="2431">
                  <c:v>43126</c:v>
                </c:pt>
                <c:pt idx="2432">
                  <c:v>43127</c:v>
                </c:pt>
                <c:pt idx="2433">
                  <c:v>43128</c:v>
                </c:pt>
                <c:pt idx="2434">
                  <c:v>43129</c:v>
                </c:pt>
                <c:pt idx="2435">
                  <c:v>43130</c:v>
                </c:pt>
                <c:pt idx="2436">
                  <c:v>43131</c:v>
                </c:pt>
                <c:pt idx="2437">
                  <c:v>43132</c:v>
                </c:pt>
                <c:pt idx="2438">
                  <c:v>43133</c:v>
                </c:pt>
                <c:pt idx="2439">
                  <c:v>43134</c:v>
                </c:pt>
                <c:pt idx="2440">
                  <c:v>43135</c:v>
                </c:pt>
                <c:pt idx="2441">
                  <c:v>43136</c:v>
                </c:pt>
                <c:pt idx="2442">
                  <c:v>43137</c:v>
                </c:pt>
                <c:pt idx="2443">
                  <c:v>43138</c:v>
                </c:pt>
                <c:pt idx="2444">
                  <c:v>43139</c:v>
                </c:pt>
                <c:pt idx="2445">
                  <c:v>43140</c:v>
                </c:pt>
                <c:pt idx="2446">
                  <c:v>43141</c:v>
                </c:pt>
                <c:pt idx="2447">
                  <c:v>43142</c:v>
                </c:pt>
                <c:pt idx="2448">
                  <c:v>43143</c:v>
                </c:pt>
                <c:pt idx="2449">
                  <c:v>43144</c:v>
                </c:pt>
                <c:pt idx="2450">
                  <c:v>43145</c:v>
                </c:pt>
                <c:pt idx="2451">
                  <c:v>43146</c:v>
                </c:pt>
                <c:pt idx="2452">
                  <c:v>43147</c:v>
                </c:pt>
                <c:pt idx="2453">
                  <c:v>43148</c:v>
                </c:pt>
                <c:pt idx="2454">
                  <c:v>43149</c:v>
                </c:pt>
                <c:pt idx="2455">
                  <c:v>43150</c:v>
                </c:pt>
                <c:pt idx="2456">
                  <c:v>43151</c:v>
                </c:pt>
                <c:pt idx="2457">
                  <c:v>43152</c:v>
                </c:pt>
                <c:pt idx="2458">
                  <c:v>43153</c:v>
                </c:pt>
                <c:pt idx="2459">
                  <c:v>43154</c:v>
                </c:pt>
                <c:pt idx="2460">
                  <c:v>43155</c:v>
                </c:pt>
                <c:pt idx="2461">
                  <c:v>43156</c:v>
                </c:pt>
                <c:pt idx="2462">
                  <c:v>43157</c:v>
                </c:pt>
                <c:pt idx="2463">
                  <c:v>43158</c:v>
                </c:pt>
                <c:pt idx="2464">
                  <c:v>43159</c:v>
                </c:pt>
                <c:pt idx="2465">
                  <c:v>43160</c:v>
                </c:pt>
                <c:pt idx="2466">
                  <c:v>43161</c:v>
                </c:pt>
                <c:pt idx="2467">
                  <c:v>43162</c:v>
                </c:pt>
                <c:pt idx="2468">
                  <c:v>43163</c:v>
                </c:pt>
                <c:pt idx="2469">
                  <c:v>43164</c:v>
                </c:pt>
                <c:pt idx="2470">
                  <c:v>43165</c:v>
                </c:pt>
                <c:pt idx="2471">
                  <c:v>43166</c:v>
                </c:pt>
                <c:pt idx="2472">
                  <c:v>43167</c:v>
                </c:pt>
                <c:pt idx="2473">
                  <c:v>43168</c:v>
                </c:pt>
                <c:pt idx="2474">
                  <c:v>43169</c:v>
                </c:pt>
                <c:pt idx="2475">
                  <c:v>43170</c:v>
                </c:pt>
                <c:pt idx="2476">
                  <c:v>43171</c:v>
                </c:pt>
                <c:pt idx="2477">
                  <c:v>43172</c:v>
                </c:pt>
                <c:pt idx="2478">
                  <c:v>43173</c:v>
                </c:pt>
                <c:pt idx="2479">
                  <c:v>43174</c:v>
                </c:pt>
                <c:pt idx="2480">
                  <c:v>43175</c:v>
                </c:pt>
                <c:pt idx="2481">
                  <c:v>43176</c:v>
                </c:pt>
                <c:pt idx="2482">
                  <c:v>43177</c:v>
                </c:pt>
                <c:pt idx="2483">
                  <c:v>43178</c:v>
                </c:pt>
                <c:pt idx="2484">
                  <c:v>43179</c:v>
                </c:pt>
                <c:pt idx="2485">
                  <c:v>43180</c:v>
                </c:pt>
                <c:pt idx="2486">
                  <c:v>43181</c:v>
                </c:pt>
                <c:pt idx="2487">
                  <c:v>43182</c:v>
                </c:pt>
                <c:pt idx="2488">
                  <c:v>43183</c:v>
                </c:pt>
                <c:pt idx="2489">
                  <c:v>43184</c:v>
                </c:pt>
                <c:pt idx="2490">
                  <c:v>43185</c:v>
                </c:pt>
                <c:pt idx="2491">
                  <c:v>43186</c:v>
                </c:pt>
                <c:pt idx="2492">
                  <c:v>43187</c:v>
                </c:pt>
                <c:pt idx="2493">
                  <c:v>43188</c:v>
                </c:pt>
                <c:pt idx="2494">
                  <c:v>43189</c:v>
                </c:pt>
                <c:pt idx="2495">
                  <c:v>43190</c:v>
                </c:pt>
                <c:pt idx="2496">
                  <c:v>43191</c:v>
                </c:pt>
                <c:pt idx="2497">
                  <c:v>43192</c:v>
                </c:pt>
                <c:pt idx="2498">
                  <c:v>43193</c:v>
                </c:pt>
                <c:pt idx="2499">
                  <c:v>43194</c:v>
                </c:pt>
                <c:pt idx="2500">
                  <c:v>43195</c:v>
                </c:pt>
                <c:pt idx="2501">
                  <c:v>43196</c:v>
                </c:pt>
                <c:pt idx="2502">
                  <c:v>43197</c:v>
                </c:pt>
                <c:pt idx="2503">
                  <c:v>43198</c:v>
                </c:pt>
                <c:pt idx="2504">
                  <c:v>43199</c:v>
                </c:pt>
                <c:pt idx="2505">
                  <c:v>43200</c:v>
                </c:pt>
                <c:pt idx="2506">
                  <c:v>43201</c:v>
                </c:pt>
                <c:pt idx="2507">
                  <c:v>43202</c:v>
                </c:pt>
                <c:pt idx="2508">
                  <c:v>43203</c:v>
                </c:pt>
                <c:pt idx="2509">
                  <c:v>43204</c:v>
                </c:pt>
                <c:pt idx="2510">
                  <c:v>43205</c:v>
                </c:pt>
                <c:pt idx="2511">
                  <c:v>43206</c:v>
                </c:pt>
                <c:pt idx="2512">
                  <c:v>43207</c:v>
                </c:pt>
                <c:pt idx="2513">
                  <c:v>43208</c:v>
                </c:pt>
                <c:pt idx="2514">
                  <c:v>43209</c:v>
                </c:pt>
                <c:pt idx="2515">
                  <c:v>43210</c:v>
                </c:pt>
                <c:pt idx="2516">
                  <c:v>43211</c:v>
                </c:pt>
                <c:pt idx="2517">
                  <c:v>43212</c:v>
                </c:pt>
                <c:pt idx="2518">
                  <c:v>43213</c:v>
                </c:pt>
                <c:pt idx="2519">
                  <c:v>43214</c:v>
                </c:pt>
                <c:pt idx="2520">
                  <c:v>43215</c:v>
                </c:pt>
                <c:pt idx="2521">
                  <c:v>43216</c:v>
                </c:pt>
                <c:pt idx="2522">
                  <c:v>43217</c:v>
                </c:pt>
                <c:pt idx="2523">
                  <c:v>43218</c:v>
                </c:pt>
                <c:pt idx="2524">
                  <c:v>43219</c:v>
                </c:pt>
                <c:pt idx="2525">
                  <c:v>43220</c:v>
                </c:pt>
                <c:pt idx="2526">
                  <c:v>43221</c:v>
                </c:pt>
                <c:pt idx="2527">
                  <c:v>43222</c:v>
                </c:pt>
                <c:pt idx="2528">
                  <c:v>43223</c:v>
                </c:pt>
                <c:pt idx="2529">
                  <c:v>43224</c:v>
                </c:pt>
                <c:pt idx="2530">
                  <c:v>43225</c:v>
                </c:pt>
                <c:pt idx="2531">
                  <c:v>43226</c:v>
                </c:pt>
                <c:pt idx="2532">
                  <c:v>43227</c:v>
                </c:pt>
                <c:pt idx="2533">
                  <c:v>43228</c:v>
                </c:pt>
                <c:pt idx="2534">
                  <c:v>43229</c:v>
                </c:pt>
                <c:pt idx="2535">
                  <c:v>43230</c:v>
                </c:pt>
                <c:pt idx="2536">
                  <c:v>43231</c:v>
                </c:pt>
                <c:pt idx="2537">
                  <c:v>43232</c:v>
                </c:pt>
                <c:pt idx="2538">
                  <c:v>43233</c:v>
                </c:pt>
                <c:pt idx="2539">
                  <c:v>43234</c:v>
                </c:pt>
                <c:pt idx="2540">
                  <c:v>43235</c:v>
                </c:pt>
                <c:pt idx="2541">
                  <c:v>43236</c:v>
                </c:pt>
                <c:pt idx="2542">
                  <c:v>43237</c:v>
                </c:pt>
                <c:pt idx="2543">
                  <c:v>43238</c:v>
                </c:pt>
                <c:pt idx="2544">
                  <c:v>43239</c:v>
                </c:pt>
                <c:pt idx="2545">
                  <c:v>43240</c:v>
                </c:pt>
                <c:pt idx="2546">
                  <c:v>43241</c:v>
                </c:pt>
                <c:pt idx="2547">
                  <c:v>43242</c:v>
                </c:pt>
                <c:pt idx="2548">
                  <c:v>43243</c:v>
                </c:pt>
                <c:pt idx="2549">
                  <c:v>43244</c:v>
                </c:pt>
                <c:pt idx="2550">
                  <c:v>43245</c:v>
                </c:pt>
                <c:pt idx="2551">
                  <c:v>43246</c:v>
                </c:pt>
                <c:pt idx="2552">
                  <c:v>43247</c:v>
                </c:pt>
                <c:pt idx="2553">
                  <c:v>43248</c:v>
                </c:pt>
                <c:pt idx="2554">
                  <c:v>43249</c:v>
                </c:pt>
                <c:pt idx="2555">
                  <c:v>43250</c:v>
                </c:pt>
                <c:pt idx="2556">
                  <c:v>43251</c:v>
                </c:pt>
                <c:pt idx="2557">
                  <c:v>43252</c:v>
                </c:pt>
                <c:pt idx="2558">
                  <c:v>43253</c:v>
                </c:pt>
                <c:pt idx="2559">
                  <c:v>43254</c:v>
                </c:pt>
                <c:pt idx="2560">
                  <c:v>43255</c:v>
                </c:pt>
                <c:pt idx="2561">
                  <c:v>43256</c:v>
                </c:pt>
                <c:pt idx="2562">
                  <c:v>43257</c:v>
                </c:pt>
                <c:pt idx="2563">
                  <c:v>43258</c:v>
                </c:pt>
                <c:pt idx="2564">
                  <c:v>43259</c:v>
                </c:pt>
                <c:pt idx="2565">
                  <c:v>43260</c:v>
                </c:pt>
                <c:pt idx="2566">
                  <c:v>43261</c:v>
                </c:pt>
                <c:pt idx="2567">
                  <c:v>43262</c:v>
                </c:pt>
                <c:pt idx="2568">
                  <c:v>43263</c:v>
                </c:pt>
                <c:pt idx="2569">
                  <c:v>43264</c:v>
                </c:pt>
                <c:pt idx="2570">
                  <c:v>43265</c:v>
                </c:pt>
                <c:pt idx="2571">
                  <c:v>43266</c:v>
                </c:pt>
                <c:pt idx="2572">
                  <c:v>43267</c:v>
                </c:pt>
                <c:pt idx="2573">
                  <c:v>43268</c:v>
                </c:pt>
                <c:pt idx="2574">
                  <c:v>43269</c:v>
                </c:pt>
                <c:pt idx="2575">
                  <c:v>43270</c:v>
                </c:pt>
                <c:pt idx="2576">
                  <c:v>43271</c:v>
                </c:pt>
                <c:pt idx="2577">
                  <c:v>43272</c:v>
                </c:pt>
                <c:pt idx="2578">
                  <c:v>43273</c:v>
                </c:pt>
                <c:pt idx="2579">
                  <c:v>43274</c:v>
                </c:pt>
                <c:pt idx="2580">
                  <c:v>43275</c:v>
                </c:pt>
                <c:pt idx="2581">
                  <c:v>43276</c:v>
                </c:pt>
                <c:pt idx="2582">
                  <c:v>43277</c:v>
                </c:pt>
                <c:pt idx="2583">
                  <c:v>43278</c:v>
                </c:pt>
                <c:pt idx="2584">
                  <c:v>43279</c:v>
                </c:pt>
                <c:pt idx="2585">
                  <c:v>43280</c:v>
                </c:pt>
                <c:pt idx="2586">
                  <c:v>43281</c:v>
                </c:pt>
                <c:pt idx="2587">
                  <c:v>43282</c:v>
                </c:pt>
                <c:pt idx="2588">
                  <c:v>43283</c:v>
                </c:pt>
                <c:pt idx="2589">
                  <c:v>43284</c:v>
                </c:pt>
                <c:pt idx="2590">
                  <c:v>43285</c:v>
                </c:pt>
                <c:pt idx="2591">
                  <c:v>43286</c:v>
                </c:pt>
                <c:pt idx="2592">
                  <c:v>43287</c:v>
                </c:pt>
                <c:pt idx="2593">
                  <c:v>43288</c:v>
                </c:pt>
                <c:pt idx="2594">
                  <c:v>43289</c:v>
                </c:pt>
                <c:pt idx="2595">
                  <c:v>43290</c:v>
                </c:pt>
                <c:pt idx="2596">
                  <c:v>43291</c:v>
                </c:pt>
                <c:pt idx="2597">
                  <c:v>43292</c:v>
                </c:pt>
                <c:pt idx="2598">
                  <c:v>43293</c:v>
                </c:pt>
                <c:pt idx="2599">
                  <c:v>43294</c:v>
                </c:pt>
                <c:pt idx="2600">
                  <c:v>43295</c:v>
                </c:pt>
                <c:pt idx="2601">
                  <c:v>43296</c:v>
                </c:pt>
                <c:pt idx="2602">
                  <c:v>43297</c:v>
                </c:pt>
                <c:pt idx="2603">
                  <c:v>43298</c:v>
                </c:pt>
                <c:pt idx="2604">
                  <c:v>43299</c:v>
                </c:pt>
                <c:pt idx="2605">
                  <c:v>43300</c:v>
                </c:pt>
                <c:pt idx="2606">
                  <c:v>43301</c:v>
                </c:pt>
                <c:pt idx="2607">
                  <c:v>43302</c:v>
                </c:pt>
                <c:pt idx="2608">
                  <c:v>43303</c:v>
                </c:pt>
                <c:pt idx="2609">
                  <c:v>43304</c:v>
                </c:pt>
                <c:pt idx="2610">
                  <c:v>43305</c:v>
                </c:pt>
                <c:pt idx="2611">
                  <c:v>43306</c:v>
                </c:pt>
                <c:pt idx="2612">
                  <c:v>43307</c:v>
                </c:pt>
                <c:pt idx="2613">
                  <c:v>43308</c:v>
                </c:pt>
                <c:pt idx="2614">
                  <c:v>43309</c:v>
                </c:pt>
                <c:pt idx="2615">
                  <c:v>43310</c:v>
                </c:pt>
                <c:pt idx="2616">
                  <c:v>43311</c:v>
                </c:pt>
                <c:pt idx="2617">
                  <c:v>43312</c:v>
                </c:pt>
                <c:pt idx="2618">
                  <c:v>43313</c:v>
                </c:pt>
                <c:pt idx="2619">
                  <c:v>43314</c:v>
                </c:pt>
                <c:pt idx="2620">
                  <c:v>43315</c:v>
                </c:pt>
                <c:pt idx="2621">
                  <c:v>43316</c:v>
                </c:pt>
                <c:pt idx="2622">
                  <c:v>43317</c:v>
                </c:pt>
                <c:pt idx="2623">
                  <c:v>43318</c:v>
                </c:pt>
                <c:pt idx="2624">
                  <c:v>43319</c:v>
                </c:pt>
                <c:pt idx="2625">
                  <c:v>43320</c:v>
                </c:pt>
                <c:pt idx="2626">
                  <c:v>43321</c:v>
                </c:pt>
                <c:pt idx="2627">
                  <c:v>43322</c:v>
                </c:pt>
                <c:pt idx="2628">
                  <c:v>43323</c:v>
                </c:pt>
                <c:pt idx="2629">
                  <c:v>43324</c:v>
                </c:pt>
                <c:pt idx="2630">
                  <c:v>43325</c:v>
                </c:pt>
                <c:pt idx="2631">
                  <c:v>43326</c:v>
                </c:pt>
                <c:pt idx="2632">
                  <c:v>43327</c:v>
                </c:pt>
                <c:pt idx="2633">
                  <c:v>43328</c:v>
                </c:pt>
                <c:pt idx="2634">
                  <c:v>43329</c:v>
                </c:pt>
                <c:pt idx="2635">
                  <c:v>43330</c:v>
                </c:pt>
                <c:pt idx="2636">
                  <c:v>43331</c:v>
                </c:pt>
                <c:pt idx="2637">
                  <c:v>43332</c:v>
                </c:pt>
                <c:pt idx="2638">
                  <c:v>43333</c:v>
                </c:pt>
                <c:pt idx="2639">
                  <c:v>43334</c:v>
                </c:pt>
                <c:pt idx="2640">
                  <c:v>43335</c:v>
                </c:pt>
                <c:pt idx="2641">
                  <c:v>43336</c:v>
                </c:pt>
                <c:pt idx="2642">
                  <c:v>43337</c:v>
                </c:pt>
                <c:pt idx="2643">
                  <c:v>43338</c:v>
                </c:pt>
                <c:pt idx="2644">
                  <c:v>43339</c:v>
                </c:pt>
                <c:pt idx="2645">
                  <c:v>43340</c:v>
                </c:pt>
                <c:pt idx="2646">
                  <c:v>43341</c:v>
                </c:pt>
                <c:pt idx="2647">
                  <c:v>43342</c:v>
                </c:pt>
                <c:pt idx="2648">
                  <c:v>43343</c:v>
                </c:pt>
                <c:pt idx="2649">
                  <c:v>43344</c:v>
                </c:pt>
                <c:pt idx="2650">
                  <c:v>43345</c:v>
                </c:pt>
                <c:pt idx="2651">
                  <c:v>43346</c:v>
                </c:pt>
                <c:pt idx="2652">
                  <c:v>43347</c:v>
                </c:pt>
                <c:pt idx="2653">
                  <c:v>43348</c:v>
                </c:pt>
                <c:pt idx="2654">
                  <c:v>43349</c:v>
                </c:pt>
                <c:pt idx="2655">
                  <c:v>43350</c:v>
                </c:pt>
                <c:pt idx="2656">
                  <c:v>43351</c:v>
                </c:pt>
                <c:pt idx="2657">
                  <c:v>43352</c:v>
                </c:pt>
                <c:pt idx="2658">
                  <c:v>43353</c:v>
                </c:pt>
                <c:pt idx="2659">
                  <c:v>43354</c:v>
                </c:pt>
                <c:pt idx="2660">
                  <c:v>43355</c:v>
                </c:pt>
                <c:pt idx="2661">
                  <c:v>43356</c:v>
                </c:pt>
                <c:pt idx="2662">
                  <c:v>43357</c:v>
                </c:pt>
                <c:pt idx="2663">
                  <c:v>43358</c:v>
                </c:pt>
                <c:pt idx="2664">
                  <c:v>43359</c:v>
                </c:pt>
                <c:pt idx="2665">
                  <c:v>43360</c:v>
                </c:pt>
                <c:pt idx="2666">
                  <c:v>43361</c:v>
                </c:pt>
                <c:pt idx="2667">
                  <c:v>43362</c:v>
                </c:pt>
                <c:pt idx="2668">
                  <c:v>43363</c:v>
                </c:pt>
                <c:pt idx="2669">
                  <c:v>43364</c:v>
                </c:pt>
                <c:pt idx="2670">
                  <c:v>43365</c:v>
                </c:pt>
                <c:pt idx="2671">
                  <c:v>43366</c:v>
                </c:pt>
                <c:pt idx="2672">
                  <c:v>43367</c:v>
                </c:pt>
                <c:pt idx="2673">
                  <c:v>43368</c:v>
                </c:pt>
                <c:pt idx="2674">
                  <c:v>43369</c:v>
                </c:pt>
                <c:pt idx="2675">
                  <c:v>43370</c:v>
                </c:pt>
                <c:pt idx="2676">
                  <c:v>43371</c:v>
                </c:pt>
                <c:pt idx="2677">
                  <c:v>43372</c:v>
                </c:pt>
                <c:pt idx="2678">
                  <c:v>43373</c:v>
                </c:pt>
                <c:pt idx="2679">
                  <c:v>43374</c:v>
                </c:pt>
                <c:pt idx="2680">
                  <c:v>43375</c:v>
                </c:pt>
                <c:pt idx="2681">
                  <c:v>43376</c:v>
                </c:pt>
                <c:pt idx="2682">
                  <c:v>43377</c:v>
                </c:pt>
                <c:pt idx="2683">
                  <c:v>43378</c:v>
                </c:pt>
                <c:pt idx="2684">
                  <c:v>43379</c:v>
                </c:pt>
                <c:pt idx="2685">
                  <c:v>43380</c:v>
                </c:pt>
                <c:pt idx="2686">
                  <c:v>43381</c:v>
                </c:pt>
                <c:pt idx="2687">
                  <c:v>43382</c:v>
                </c:pt>
                <c:pt idx="2688">
                  <c:v>43383</c:v>
                </c:pt>
                <c:pt idx="2689">
                  <c:v>43384</c:v>
                </c:pt>
                <c:pt idx="2690">
                  <c:v>43385</c:v>
                </c:pt>
                <c:pt idx="2691">
                  <c:v>43386</c:v>
                </c:pt>
                <c:pt idx="2692">
                  <c:v>43387</c:v>
                </c:pt>
                <c:pt idx="2693">
                  <c:v>43388</c:v>
                </c:pt>
                <c:pt idx="2694">
                  <c:v>43389</c:v>
                </c:pt>
                <c:pt idx="2695">
                  <c:v>43390</c:v>
                </c:pt>
                <c:pt idx="2696">
                  <c:v>43391</c:v>
                </c:pt>
                <c:pt idx="2697">
                  <c:v>43392</c:v>
                </c:pt>
                <c:pt idx="2698">
                  <c:v>43393</c:v>
                </c:pt>
                <c:pt idx="2699">
                  <c:v>43394</c:v>
                </c:pt>
                <c:pt idx="2700">
                  <c:v>43395</c:v>
                </c:pt>
                <c:pt idx="2701">
                  <c:v>43396</c:v>
                </c:pt>
                <c:pt idx="2702">
                  <c:v>43397</c:v>
                </c:pt>
                <c:pt idx="2703">
                  <c:v>43398</c:v>
                </c:pt>
                <c:pt idx="2704">
                  <c:v>43399</c:v>
                </c:pt>
                <c:pt idx="2705">
                  <c:v>43400</c:v>
                </c:pt>
                <c:pt idx="2706">
                  <c:v>43401</c:v>
                </c:pt>
                <c:pt idx="2707">
                  <c:v>43402</c:v>
                </c:pt>
                <c:pt idx="2708">
                  <c:v>43403</c:v>
                </c:pt>
                <c:pt idx="2709">
                  <c:v>43404</c:v>
                </c:pt>
                <c:pt idx="2710">
                  <c:v>43405</c:v>
                </c:pt>
                <c:pt idx="2711">
                  <c:v>43406</c:v>
                </c:pt>
                <c:pt idx="2712">
                  <c:v>43407</c:v>
                </c:pt>
                <c:pt idx="2713">
                  <c:v>43408</c:v>
                </c:pt>
                <c:pt idx="2714">
                  <c:v>43409</c:v>
                </c:pt>
                <c:pt idx="2715">
                  <c:v>43410</c:v>
                </c:pt>
                <c:pt idx="2716">
                  <c:v>43411</c:v>
                </c:pt>
                <c:pt idx="2717">
                  <c:v>43412</c:v>
                </c:pt>
                <c:pt idx="2718">
                  <c:v>43413</c:v>
                </c:pt>
                <c:pt idx="2719">
                  <c:v>43414</c:v>
                </c:pt>
                <c:pt idx="2720">
                  <c:v>43415</c:v>
                </c:pt>
                <c:pt idx="2721">
                  <c:v>43416</c:v>
                </c:pt>
                <c:pt idx="2722">
                  <c:v>43417</c:v>
                </c:pt>
                <c:pt idx="2723">
                  <c:v>43418</c:v>
                </c:pt>
                <c:pt idx="2724">
                  <c:v>43419</c:v>
                </c:pt>
                <c:pt idx="2725">
                  <c:v>43420</c:v>
                </c:pt>
                <c:pt idx="2726">
                  <c:v>43421</c:v>
                </c:pt>
                <c:pt idx="2727">
                  <c:v>43422</c:v>
                </c:pt>
                <c:pt idx="2728">
                  <c:v>43423</c:v>
                </c:pt>
                <c:pt idx="2729">
                  <c:v>43424</c:v>
                </c:pt>
                <c:pt idx="2730">
                  <c:v>43425</c:v>
                </c:pt>
                <c:pt idx="2731">
                  <c:v>43426</c:v>
                </c:pt>
                <c:pt idx="2732">
                  <c:v>43427</c:v>
                </c:pt>
                <c:pt idx="2733">
                  <c:v>43428</c:v>
                </c:pt>
                <c:pt idx="2734">
                  <c:v>43429</c:v>
                </c:pt>
                <c:pt idx="2735">
                  <c:v>43430</c:v>
                </c:pt>
                <c:pt idx="2736">
                  <c:v>43431</c:v>
                </c:pt>
                <c:pt idx="2737">
                  <c:v>43432</c:v>
                </c:pt>
                <c:pt idx="2738">
                  <c:v>43433</c:v>
                </c:pt>
                <c:pt idx="2739">
                  <c:v>43434</c:v>
                </c:pt>
                <c:pt idx="2740">
                  <c:v>43435</c:v>
                </c:pt>
                <c:pt idx="2741">
                  <c:v>43436</c:v>
                </c:pt>
                <c:pt idx="2742">
                  <c:v>43437</c:v>
                </c:pt>
                <c:pt idx="2743">
                  <c:v>43438</c:v>
                </c:pt>
                <c:pt idx="2744">
                  <c:v>43439</c:v>
                </c:pt>
                <c:pt idx="2745">
                  <c:v>43440</c:v>
                </c:pt>
                <c:pt idx="2746">
                  <c:v>43441</c:v>
                </c:pt>
                <c:pt idx="2747">
                  <c:v>43442</c:v>
                </c:pt>
                <c:pt idx="2748">
                  <c:v>43443</c:v>
                </c:pt>
                <c:pt idx="2749">
                  <c:v>43444</c:v>
                </c:pt>
                <c:pt idx="2750">
                  <c:v>43445</c:v>
                </c:pt>
                <c:pt idx="2751">
                  <c:v>43446</c:v>
                </c:pt>
                <c:pt idx="2752">
                  <c:v>43447</c:v>
                </c:pt>
                <c:pt idx="2753">
                  <c:v>43448</c:v>
                </c:pt>
                <c:pt idx="2754">
                  <c:v>43449</c:v>
                </c:pt>
                <c:pt idx="2755">
                  <c:v>43450</c:v>
                </c:pt>
                <c:pt idx="2756">
                  <c:v>43451</c:v>
                </c:pt>
                <c:pt idx="2757">
                  <c:v>43452</c:v>
                </c:pt>
                <c:pt idx="2758">
                  <c:v>43453</c:v>
                </c:pt>
                <c:pt idx="2759">
                  <c:v>43454</c:v>
                </c:pt>
                <c:pt idx="2760">
                  <c:v>43455</c:v>
                </c:pt>
                <c:pt idx="2761">
                  <c:v>43456</c:v>
                </c:pt>
                <c:pt idx="2762">
                  <c:v>43457</c:v>
                </c:pt>
                <c:pt idx="2763">
                  <c:v>43458</c:v>
                </c:pt>
                <c:pt idx="2764">
                  <c:v>43459</c:v>
                </c:pt>
                <c:pt idx="2765">
                  <c:v>43460</c:v>
                </c:pt>
                <c:pt idx="2766">
                  <c:v>43461</c:v>
                </c:pt>
                <c:pt idx="2767">
                  <c:v>43462</c:v>
                </c:pt>
                <c:pt idx="2768">
                  <c:v>43463</c:v>
                </c:pt>
                <c:pt idx="2769">
                  <c:v>43464</c:v>
                </c:pt>
                <c:pt idx="2770">
                  <c:v>43465</c:v>
                </c:pt>
              </c:numCache>
            </c:numRef>
          </c:cat>
          <c:val>
            <c:numRef>
              <c:f>data!$M$14:$M$2784</c:f>
              <c:numCache>
                <c:formatCode>General</c:formatCode>
                <c:ptCount val="2771"/>
                <c:pt idx="0">
                  <c:v>100</c:v>
                </c:pt>
                <c:pt idx="1">
                  <c:v>99.59898040361729</c:v>
                </c:pt>
                <c:pt idx="2">
                  <c:v>100.15910898965791</c:v>
                </c:pt>
                <c:pt idx="3">
                  <c:v>100.15910898965791</c:v>
                </c:pt>
                <c:pt idx="4">
                  <c:v>100.15910898965791</c:v>
                </c:pt>
                <c:pt idx="5">
                  <c:v>100.30847661260208</c:v>
                </c:pt>
                <c:pt idx="6">
                  <c:v>100.27925251246083</c:v>
                </c:pt>
                <c:pt idx="7">
                  <c:v>99.855503060412701</c:v>
                </c:pt>
                <c:pt idx="8">
                  <c:v>100.26951114574707</c:v>
                </c:pt>
                <c:pt idx="9">
                  <c:v>99.444092672868663</c:v>
                </c:pt>
                <c:pt idx="10">
                  <c:v>99.444092672868663</c:v>
                </c:pt>
                <c:pt idx="11">
                  <c:v>99.444092672868663</c:v>
                </c:pt>
                <c:pt idx="12">
                  <c:v>98.430016397967293</c:v>
                </c:pt>
                <c:pt idx="13">
                  <c:v>98.970662250580418</c:v>
                </c:pt>
                <c:pt idx="14">
                  <c:v>99.425259363888756</c:v>
                </c:pt>
                <c:pt idx="15">
                  <c:v>99.334339941227086</c:v>
                </c:pt>
                <c:pt idx="16">
                  <c:v>99.972399460977712</c:v>
                </c:pt>
                <c:pt idx="17">
                  <c:v>99.972399460977712</c:v>
                </c:pt>
                <c:pt idx="18">
                  <c:v>99.972399460977712</c:v>
                </c:pt>
                <c:pt idx="19">
                  <c:v>100.05033039468771</c:v>
                </c:pt>
                <c:pt idx="20">
                  <c:v>100.41887876869124</c:v>
                </c:pt>
                <c:pt idx="21">
                  <c:v>100.59259980841979</c:v>
                </c:pt>
                <c:pt idx="22">
                  <c:v>98.803435455327715</c:v>
                </c:pt>
                <c:pt idx="23">
                  <c:v>97.579270371633143</c:v>
                </c:pt>
                <c:pt idx="24">
                  <c:v>97.579270371633143</c:v>
                </c:pt>
                <c:pt idx="25">
                  <c:v>97.579270371633143</c:v>
                </c:pt>
                <c:pt idx="26">
                  <c:v>97.278911564625844</c:v>
                </c:pt>
                <c:pt idx="27">
                  <c:v>97.494845193447304</c:v>
                </c:pt>
                <c:pt idx="28">
                  <c:v>98.214082769145847</c:v>
                </c:pt>
                <c:pt idx="29">
                  <c:v>97.42503206533209</c:v>
                </c:pt>
                <c:pt idx="30">
                  <c:v>96.597015894663357</c:v>
                </c:pt>
                <c:pt idx="31">
                  <c:v>96.597015894663357</c:v>
                </c:pt>
                <c:pt idx="32">
                  <c:v>96.597015894663357</c:v>
                </c:pt>
                <c:pt idx="33">
                  <c:v>97.166885847417717</c:v>
                </c:pt>
                <c:pt idx="34">
                  <c:v>98.433263520205216</c:v>
                </c:pt>
                <c:pt idx="35">
                  <c:v>99.295374474372082</c:v>
                </c:pt>
                <c:pt idx="36">
                  <c:v>99.515399477213322</c:v>
                </c:pt>
                <c:pt idx="37">
                  <c:v>100.28087607357979</c:v>
                </c:pt>
                <c:pt idx="38">
                  <c:v>100.28087607357979</c:v>
                </c:pt>
                <c:pt idx="39">
                  <c:v>100.28087607357979</c:v>
                </c:pt>
                <c:pt idx="40">
                  <c:v>100.88646437095124</c:v>
                </c:pt>
                <c:pt idx="41">
                  <c:v>101.81429707921353</c:v>
                </c:pt>
                <c:pt idx="42">
                  <c:v>102.76330102446707</c:v>
                </c:pt>
                <c:pt idx="43">
                  <c:v>103.07827188154498</c:v>
                </c:pt>
                <c:pt idx="44">
                  <c:v>103.49227996687935</c:v>
                </c:pt>
                <c:pt idx="45">
                  <c:v>103.49227996687935</c:v>
                </c:pt>
                <c:pt idx="46">
                  <c:v>103.49227996687935</c:v>
                </c:pt>
                <c:pt idx="47">
                  <c:v>104.21879109639083</c:v>
                </c:pt>
                <c:pt idx="48">
                  <c:v>103.16107349861186</c:v>
                </c:pt>
                <c:pt idx="49">
                  <c:v>103.93388859123601</c:v>
                </c:pt>
                <c:pt idx="50">
                  <c:v>103.29420551036644</c:v>
                </c:pt>
                <c:pt idx="51">
                  <c:v>103.99396035263747</c:v>
                </c:pt>
                <c:pt idx="52">
                  <c:v>103.99396035263747</c:v>
                </c:pt>
                <c:pt idx="53">
                  <c:v>103.99396035263747</c:v>
                </c:pt>
                <c:pt idx="54">
                  <c:v>104.81866445862354</c:v>
                </c:pt>
                <c:pt idx="55">
                  <c:v>105.16292435828747</c:v>
                </c:pt>
                <c:pt idx="56">
                  <c:v>104.78301105645122</c:v>
                </c:pt>
                <c:pt idx="57">
                  <c:v>104.94367866478333</c:v>
                </c:pt>
                <c:pt idx="58">
                  <c:v>105.66460474404559</c:v>
                </c:pt>
                <c:pt idx="59">
                  <c:v>105.66460474404559</c:v>
                </c:pt>
                <c:pt idx="60">
                  <c:v>105.66460474404559</c:v>
                </c:pt>
                <c:pt idx="61">
                  <c:v>105.16617148052538</c:v>
                </c:pt>
                <c:pt idx="62">
                  <c:v>107.7654278895329</c:v>
                </c:pt>
                <c:pt idx="63">
                  <c:v>107.91648401604078</c:v>
                </c:pt>
                <c:pt idx="64">
                  <c:v>106.92929391326936</c:v>
                </c:pt>
                <c:pt idx="65">
                  <c:v>108.06091601318332</c:v>
                </c:pt>
                <c:pt idx="66">
                  <c:v>108.06091601318332</c:v>
                </c:pt>
                <c:pt idx="67">
                  <c:v>108.06091601318332</c:v>
                </c:pt>
                <c:pt idx="68">
                  <c:v>111.66522169727078</c:v>
                </c:pt>
                <c:pt idx="69">
                  <c:v>113.06148425957494</c:v>
                </c:pt>
                <c:pt idx="70">
                  <c:v>116.45959768155471</c:v>
                </c:pt>
                <c:pt idx="71">
                  <c:v>114.5536018703424</c:v>
                </c:pt>
                <c:pt idx="72">
                  <c:v>113.43347458315067</c:v>
                </c:pt>
                <c:pt idx="73">
                  <c:v>113.43347458315067</c:v>
                </c:pt>
                <c:pt idx="74">
                  <c:v>113.43347458315067</c:v>
                </c:pt>
                <c:pt idx="75">
                  <c:v>114.68991606189014</c:v>
                </c:pt>
                <c:pt idx="76">
                  <c:v>115.95798223824136</c:v>
                </c:pt>
                <c:pt idx="77">
                  <c:v>116.32815417336386</c:v>
                </c:pt>
                <c:pt idx="78">
                  <c:v>118.44846005227866</c:v>
                </c:pt>
                <c:pt idx="79">
                  <c:v>120.27821343334469</c:v>
                </c:pt>
                <c:pt idx="80">
                  <c:v>120.27821343334469</c:v>
                </c:pt>
                <c:pt idx="81">
                  <c:v>120.27821343334469</c:v>
                </c:pt>
                <c:pt idx="82">
                  <c:v>123.22549640381213</c:v>
                </c:pt>
                <c:pt idx="83">
                  <c:v>118.75537804620654</c:v>
                </c:pt>
                <c:pt idx="84">
                  <c:v>114.2418781355024</c:v>
                </c:pt>
                <c:pt idx="85">
                  <c:v>115.2370561589791</c:v>
                </c:pt>
                <c:pt idx="86">
                  <c:v>118.65952299774324</c:v>
                </c:pt>
                <c:pt idx="87">
                  <c:v>118.65952299774324</c:v>
                </c:pt>
                <c:pt idx="88">
                  <c:v>118.65952299774324</c:v>
                </c:pt>
                <c:pt idx="89">
                  <c:v>116.14300326335784</c:v>
                </c:pt>
                <c:pt idx="90">
                  <c:v>119.20341597259429</c:v>
                </c:pt>
                <c:pt idx="91">
                  <c:v>118.55568002857467</c:v>
                </c:pt>
                <c:pt idx="92">
                  <c:v>118.59139837319175</c:v>
                </c:pt>
                <c:pt idx="93">
                  <c:v>122.28370106992678</c:v>
                </c:pt>
                <c:pt idx="94">
                  <c:v>122.28370106992678</c:v>
                </c:pt>
                <c:pt idx="95">
                  <c:v>122.28370106992678</c:v>
                </c:pt>
                <c:pt idx="96">
                  <c:v>123.40356858733946</c:v>
                </c:pt>
                <c:pt idx="97">
                  <c:v>121.78331953306382</c:v>
                </c:pt>
                <c:pt idx="98">
                  <c:v>118.04666114655886</c:v>
                </c:pt>
                <c:pt idx="99">
                  <c:v>121.45529524458948</c:v>
                </c:pt>
                <c:pt idx="100">
                  <c:v>120.50551198999885</c:v>
                </c:pt>
                <c:pt idx="101">
                  <c:v>120.50551198999885</c:v>
                </c:pt>
                <c:pt idx="102">
                  <c:v>120.50551198999885</c:v>
                </c:pt>
                <c:pt idx="103">
                  <c:v>117.88670790511908</c:v>
                </c:pt>
                <c:pt idx="104">
                  <c:v>119.08333739223613</c:v>
                </c:pt>
                <c:pt idx="105">
                  <c:v>118.18226097121426</c:v>
                </c:pt>
                <c:pt idx="106">
                  <c:v>116.16417450034906</c:v>
                </c:pt>
                <c:pt idx="107">
                  <c:v>117.63512087412531</c:v>
                </c:pt>
                <c:pt idx="108">
                  <c:v>117.63512087412531</c:v>
                </c:pt>
                <c:pt idx="109">
                  <c:v>117.63512087412531</c:v>
                </c:pt>
                <c:pt idx="110">
                  <c:v>115.52286785836053</c:v>
                </c:pt>
                <c:pt idx="111">
                  <c:v>117.135908301268</c:v>
                </c:pt>
                <c:pt idx="112">
                  <c:v>115.74691929277677</c:v>
                </c:pt>
                <c:pt idx="113">
                  <c:v>113.02498660562075</c:v>
                </c:pt>
                <c:pt idx="114">
                  <c:v>107.59255110158622</c:v>
                </c:pt>
                <c:pt idx="115">
                  <c:v>107.59255110158622</c:v>
                </c:pt>
                <c:pt idx="116">
                  <c:v>107.59255110158622</c:v>
                </c:pt>
                <c:pt idx="117">
                  <c:v>105.65323981621287</c:v>
                </c:pt>
                <c:pt idx="118">
                  <c:v>107.20211712369913</c:v>
                </c:pt>
                <c:pt idx="119">
                  <c:v>104.50291429220853</c:v>
                </c:pt>
                <c:pt idx="120">
                  <c:v>104.86178624194308</c:v>
                </c:pt>
                <c:pt idx="121">
                  <c:v>105.45269754679916</c:v>
                </c:pt>
                <c:pt idx="122">
                  <c:v>105.45269754679916</c:v>
                </c:pt>
                <c:pt idx="123">
                  <c:v>105.45269754679916</c:v>
                </c:pt>
                <c:pt idx="124">
                  <c:v>107.69405614274349</c:v>
                </c:pt>
                <c:pt idx="125">
                  <c:v>105.4551004172552</c:v>
                </c:pt>
                <c:pt idx="126">
                  <c:v>106.56081048171058</c:v>
                </c:pt>
                <c:pt idx="127">
                  <c:v>107.24348546101018</c:v>
                </c:pt>
                <c:pt idx="128">
                  <c:v>106.36598314743559</c:v>
                </c:pt>
                <c:pt idx="129">
                  <c:v>106.36598314743559</c:v>
                </c:pt>
                <c:pt idx="130">
                  <c:v>106.36598314743559</c:v>
                </c:pt>
                <c:pt idx="131">
                  <c:v>108.88568506161414</c:v>
                </c:pt>
                <c:pt idx="132">
                  <c:v>107.95382592177683</c:v>
                </c:pt>
                <c:pt idx="133">
                  <c:v>108.86302014839349</c:v>
                </c:pt>
                <c:pt idx="134">
                  <c:v>108.32724497913723</c:v>
                </c:pt>
                <c:pt idx="135">
                  <c:v>109.16493757407497</c:v>
                </c:pt>
                <c:pt idx="136">
                  <c:v>109.16493757407497</c:v>
                </c:pt>
                <c:pt idx="137">
                  <c:v>109.16493757407497</c:v>
                </c:pt>
                <c:pt idx="138">
                  <c:v>108.50583670222265</c:v>
                </c:pt>
                <c:pt idx="139">
                  <c:v>107.67294984819704</c:v>
                </c:pt>
                <c:pt idx="140">
                  <c:v>106.55431623723474</c:v>
                </c:pt>
                <c:pt idx="141">
                  <c:v>105.24975240692936</c:v>
                </c:pt>
                <c:pt idx="142">
                  <c:v>106.62575292646892</c:v>
                </c:pt>
                <c:pt idx="143">
                  <c:v>106.62575292646892</c:v>
                </c:pt>
                <c:pt idx="144">
                  <c:v>106.62575292646892</c:v>
                </c:pt>
                <c:pt idx="145">
                  <c:v>107.38116344389785</c:v>
                </c:pt>
                <c:pt idx="146">
                  <c:v>110.74466254282142</c:v>
                </c:pt>
                <c:pt idx="147">
                  <c:v>112.00214310067702</c:v>
                </c:pt>
                <c:pt idx="148">
                  <c:v>113.32125403860827</c:v>
                </c:pt>
                <c:pt idx="149">
                  <c:v>113.22228175279658</c:v>
                </c:pt>
                <c:pt idx="150">
                  <c:v>113.22228175279658</c:v>
                </c:pt>
                <c:pt idx="151">
                  <c:v>113.22228175279658</c:v>
                </c:pt>
                <c:pt idx="152">
                  <c:v>111.3567450846687</c:v>
                </c:pt>
                <c:pt idx="153">
                  <c:v>111.67178088419138</c:v>
                </c:pt>
                <c:pt idx="154">
                  <c:v>112.85698050103096</c:v>
                </c:pt>
                <c:pt idx="155">
                  <c:v>114.53736625915282</c:v>
                </c:pt>
                <c:pt idx="156">
                  <c:v>113.95119575276411</c:v>
                </c:pt>
                <c:pt idx="157">
                  <c:v>113.95119575276411</c:v>
                </c:pt>
                <c:pt idx="158">
                  <c:v>113.95119575276411</c:v>
                </c:pt>
                <c:pt idx="159">
                  <c:v>116.56512915428701</c:v>
                </c:pt>
                <c:pt idx="160">
                  <c:v>116.0082476904843</c:v>
                </c:pt>
                <c:pt idx="161">
                  <c:v>114.92857954637702</c:v>
                </c:pt>
                <c:pt idx="162">
                  <c:v>114.20128910752845</c:v>
                </c:pt>
                <c:pt idx="163">
                  <c:v>116.15768025587323</c:v>
                </c:pt>
                <c:pt idx="164">
                  <c:v>116.15768025587323</c:v>
                </c:pt>
                <c:pt idx="165">
                  <c:v>116.15768025587323</c:v>
                </c:pt>
                <c:pt idx="166">
                  <c:v>115.61703440326011</c:v>
                </c:pt>
                <c:pt idx="167">
                  <c:v>115.65593492767034</c:v>
                </c:pt>
                <c:pt idx="168">
                  <c:v>114.51625996460636</c:v>
                </c:pt>
                <c:pt idx="169">
                  <c:v>111.79997727014432</c:v>
                </c:pt>
                <c:pt idx="170">
                  <c:v>111.95590408000909</c:v>
                </c:pt>
                <c:pt idx="171">
                  <c:v>111.95590408000909</c:v>
                </c:pt>
                <c:pt idx="172">
                  <c:v>111.95590408000909</c:v>
                </c:pt>
                <c:pt idx="173">
                  <c:v>108.9457568230156</c:v>
                </c:pt>
                <c:pt idx="174">
                  <c:v>110.39559690224537</c:v>
                </c:pt>
                <c:pt idx="175">
                  <c:v>109.9094377607845</c:v>
                </c:pt>
                <c:pt idx="176">
                  <c:v>110.23492929391327</c:v>
                </c:pt>
                <c:pt idx="177">
                  <c:v>109.33216436932767</c:v>
                </c:pt>
                <c:pt idx="178">
                  <c:v>109.33216436932767</c:v>
                </c:pt>
                <c:pt idx="179">
                  <c:v>109.33216436932767</c:v>
                </c:pt>
                <c:pt idx="180">
                  <c:v>111.20419528193139</c:v>
                </c:pt>
                <c:pt idx="181">
                  <c:v>111.42012891075284</c:v>
                </c:pt>
                <c:pt idx="182">
                  <c:v>113.41223840371471</c:v>
                </c:pt>
                <c:pt idx="183">
                  <c:v>113.31164255678405</c:v>
                </c:pt>
                <c:pt idx="184">
                  <c:v>113.42782459045671</c:v>
                </c:pt>
                <c:pt idx="185">
                  <c:v>113.42782459045671</c:v>
                </c:pt>
                <c:pt idx="186">
                  <c:v>113.42782459045671</c:v>
                </c:pt>
                <c:pt idx="187">
                  <c:v>111.87472602406118</c:v>
                </c:pt>
                <c:pt idx="188">
                  <c:v>112.25626288701638</c:v>
                </c:pt>
                <c:pt idx="189">
                  <c:v>113.12240027275826</c:v>
                </c:pt>
                <c:pt idx="190">
                  <c:v>110.93955481954117</c:v>
                </c:pt>
                <c:pt idx="191">
                  <c:v>111.14704593054405</c:v>
                </c:pt>
                <c:pt idx="192">
                  <c:v>111.14704593054405</c:v>
                </c:pt>
                <c:pt idx="193">
                  <c:v>111.14704593054405</c:v>
                </c:pt>
                <c:pt idx="194">
                  <c:v>108.22580488042473</c:v>
                </c:pt>
                <c:pt idx="195">
                  <c:v>105.95359862322017</c:v>
                </c:pt>
                <c:pt idx="196">
                  <c:v>102.21284886269542</c:v>
                </c:pt>
                <c:pt idx="197">
                  <c:v>101.99366811163605</c:v>
                </c:pt>
                <c:pt idx="198">
                  <c:v>103.83965710389167</c:v>
                </c:pt>
                <c:pt idx="199">
                  <c:v>103.83965710389167</c:v>
                </c:pt>
                <c:pt idx="200">
                  <c:v>103.83965710389167</c:v>
                </c:pt>
                <c:pt idx="201">
                  <c:v>103.5409868004481</c:v>
                </c:pt>
                <c:pt idx="202">
                  <c:v>104.92672868670142</c:v>
                </c:pt>
                <c:pt idx="203">
                  <c:v>104.89341321254038</c:v>
                </c:pt>
                <c:pt idx="204">
                  <c:v>104.30237202279478</c:v>
                </c:pt>
                <c:pt idx="205">
                  <c:v>104.35439092104622</c:v>
                </c:pt>
                <c:pt idx="206">
                  <c:v>104.35439092104622</c:v>
                </c:pt>
                <c:pt idx="207">
                  <c:v>104.35439092104622</c:v>
                </c:pt>
                <c:pt idx="208">
                  <c:v>104.3787443378306</c:v>
                </c:pt>
                <c:pt idx="209">
                  <c:v>103.45006737778644</c:v>
                </c:pt>
                <c:pt idx="210">
                  <c:v>101.10239799977271</c:v>
                </c:pt>
                <c:pt idx="211">
                  <c:v>100.37828974071729</c:v>
                </c:pt>
                <c:pt idx="212">
                  <c:v>101.62908122676278</c:v>
                </c:pt>
                <c:pt idx="213">
                  <c:v>101.62908122676278</c:v>
                </c:pt>
                <c:pt idx="214">
                  <c:v>101.62908122676278</c:v>
                </c:pt>
                <c:pt idx="215">
                  <c:v>101.72389719610995</c:v>
                </c:pt>
                <c:pt idx="216">
                  <c:v>104.1644342701281</c:v>
                </c:pt>
                <c:pt idx="217">
                  <c:v>104.68397382819477</c:v>
                </c:pt>
                <c:pt idx="218">
                  <c:v>105.38294936112869</c:v>
                </c:pt>
                <c:pt idx="219">
                  <c:v>105.0174532820288</c:v>
                </c:pt>
                <c:pt idx="220">
                  <c:v>105.0174532820288</c:v>
                </c:pt>
                <c:pt idx="221">
                  <c:v>105.0174532820288</c:v>
                </c:pt>
                <c:pt idx="222">
                  <c:v>104.6320198723881</c:v>
                </c:pt>
                <c:pt idx="223">
                  <c:v>106.00717614014579</c:v>
                </c:pt>
                <c:pt idx="224">
                  <c:v>106.63465004140082</c:v>
                </c:pt>
                <c:pt idx="225">
                  <c:v>107.15425454191224</c:v>
                </c:pt>
                <c:pt idx="226">
                  <c:v>106.43514685110321</c:v>
                </c:pt>
                <c:pt idx="227">
                  <c:v>106.43514685110321</c:v>
                </c:pt>
                <c:pt idx="228">
                  <c:v>106.43514685110321</c:v>
                </c:pt>
                <c:pt idx="229">
                  <c:v>106.75726137710454</c:v>
                </c:pt>
                <c:pt idx="230">
                  <c:v>107.30927215755037</c:v>
                </c:pt>
                <c:pt idx="231">
                  <c:v>107.7939376227818</c:v>
                </c:pt>
                <c:pt idx="232">
                  <c:v>107.70704463169515</c:v>
                </c:pt>
                <c:pt idx="233">
                  <c:v>108.23307843423765</c:v>
                </c:pt>
                <c:pt idx="234">
                  <c:v>108.23307843423765</c:v>
                </c:pt>
                <c:pt idx="235">
                  <c:v>108.23307843423765</c:v>
                </c:pt>
                <c:pt idx="236">
                  <c:v>108.89873849301057</c:v>
                </c:pt>
                <c:pt idx="237">
                  <c:v>108.14540613381391</c:v>
                </c:pt>
                <c:pt idx="238">
                  <c:v>111.10353449255597</c:v>
                </c:pt>
                <c:pt idx="239">
                  <c:v>111.70587566768951</c:v>
                </c:pt>
                <c:pt idx="240">
                  <c:v>112.93166431250305</c:v>
                </c:pt>
                <c:pt idx="241">
                  <c:v>112.93166431250305</c:v>
                </c:pt>
                <c:pt idx="242">
                  <c:v>112.93166431250305</c:v>
                </c:pt>
                <c:pt idx="243">
                  <c:v>112.34068806520222</c:v>
                </c:pt>
                <c:pt idx="244">
                  <c:v>112.85451268813013</c:v>
                </c:pt>
                <c:pt idx="245">
                  <c:v>113.22877599727241</c:v>
                </c:pt>
                <c:pt idx="246">
                  <c:v>114.26947867452471</c:v>
                </c:pt>
                <c:pt idx="247">
                  <c:v>112.11176594742909</c:v>
                </c:pt>
                <c:pt idx="248">
                  <c:v>112.11176594742909</c:v>
                </c:pt>
                <c:pt idx="249">
                  <c:v>112.11176594742909</c:v>
                </c:pt>
                <c:pt idx="250">
                  <c:v>111.71724059552221</c:v>
                </c:pt>
                <c:pt idx="251">
                  <c:v>113.35379020343221</c:v>
                </c:pt>
                <c:pt idx="252">
                  <c:v>112.55337457178575</c:v>
                </c:pt>
                <c:pt idx="253">
                  <c:v>112.3204260224376</c:v>
                </c:pt>
                <c:pt idx="254">
                  <c:v>111.82114850713555</c:v>
                </c:pt>
                <c:pt idx="255">
                  <c:v>111.82114850713555</c:v>
                </c:pt>
                <c:pt idx="256">
                  <c:v>111.82114850713555</c:v>
                </c:pt>
                <c:pt idx="257">
                  <c:v>111.84712548503889</c:v>
                </c:pt>
                <c:pt idx="258">
                  <c:v>111.71561703440325</c:v>
                </c:pt>
                <c:pt idx="259">
                  <c:v>112.231909470232</c:v>
                </c:pt>
                <c:pt idx="260">
                  <c:v>112.23678015358888</c:v>
                </c:pt>
                <c:pt idx="261">
                  <c:v>111.92752423164971</c:v>
                </c:pt>
                <c:pt idx="262">
                  <c:v>111.92752423164971</c:v>
                </c:pt>
                <c:pt idx="263">
                  <c:v>111.92752423164971</c:v>
                </c:pt>
                <c:pt idx="264">
                  <c:v>112.67027097235075</c:v>
                </c:pt>
                <c:pt idx="265">
                  <c:v>114.2499959410972</c:v>
                </c:pt>
                <c:pt idx="266">
                  <c:v>115.35726462422677</c:v>
                </c:pt>
                <c:pt idx="267">
                  <c:v>115.64788206452032</c:v>
                </c:pt>
                <c:pt idx="268">
                  <c:v>115.10074196743136</c:v>
                </c:pt>
                <c:pt idx="269">
                  <c:v>115.10074196743136</c:v>
                </c:pt>
                <c:pt idx="270">
                  <c:v>115.10074196743136</c:v>
                </c:pt>
                <c:pt idx="271">
                  <c:v>114.79551247706719</c:v>
                </c:pt>
                <c:pt idx="272">
                  <c:v>115.87355706005552</c:v>
                </c:pt>
                <c:pt idx="273">
                  <c:v>110.19187245303848</c:v>
                </c:pt>
                <c:pt idx="274">
                  <c:v>111.58735570600555</c:v>
                </c:pt>
                <c:pt idx="275">
                  <c:v>111.21068952640722</c:v>
                </c:pt>
                <c:pt idx="276">
                  <c:v>111.21068952640722</c:v>
                </c:pt>
                <c:pt idx="277">
                  <c:v>111.21068952640722</c:v>
                </c:pt>
                <c:pt idx="278">
                  <c:v>110.81291705226243</c:v>
                </c:pt>
                <c:pt idx="279">
                  <c:v>108.7380059422337</c:v>
                </c:pt>
                <c:pt idx="280">
                  <c:v>109.422369425097</c:v>
                </c:pt>
                <c:pt idx="281">
                  <c:v>110.39241472245223</c:v>
                </c:pt>
                <c:pt idx="282">
                  <c:v>111.30160894906888</c:v>
                </c:pt>
                <c:pt idx="283">
                  <c:v>111.30160894906888</c:v>
                </c:pt>
                <c:pt idx="284">
                  <c:v>111.30160894906888</c:v>
                </c:pt>
                <c:pt idx="285">
                  <c:v>110.48904908025261</c:v>
                </c:pt>
                <c:pt idx="286">
                  <c:v>108.71527608656828</c:v>
                </c:pt>
                <c:pt idx="287">
                  <c:v>106.81648888672414</c:v>
                </c:pt>
                <c:pt idx="288">
                  <c:v>107.71763025019075</c:v>
                </c:pt>
                <c:pt idx="289">
                  <c:v>107.8028347377137</c:v>
                </c:pt>
                <c:pt idx="290">
                  <c:v>107.8028347377137</c:v>
                </c:pt>
                <c:pt idx="291">
                  <c:v>107.8028347377137</c:v>
                </c:pt>
                <c:pt idx="292">
                  <c:v>108.09669930024515</c:v>
                </c:pt>
                <c:pt idx="293">
                  <c:v>107.21107918107577</c:v>
                </c:pt>
                <c:pt idx="294">
                  <c:v>107.19075219586641</c:v>
                </c:pt>
                <c:pt idx="295">
                  <c:v>106.88961407952202</c:v>
                </c:pt>
                <c:pt idx="296">
                  <c:v>107.91486045492182</c:v>
                </c:pt>
                <c:pt idx="297">
                  <c:v>107.91486045492182</c:v>
                </c:pt>
                <c:pt idx="298">
                  <c:v>107.91486045492182</c:v>
                </c:pt>
                <c:pt idx="299">
                  <c:v>109.76409656941536</c:v>
                </c:pt>
                <c:pt idx="300">
                  <c:v>109.15201402756806</c:v>
                </c:pt>
                <c:pt idx="301">
                  <c:v>108.03500397772474</c:v>
                </c:pt>
                <c:pt idx="302">
                  <c:v>107.90674264932703</c:v>
                </c:pt>
                <c:pt idx="303">
                  <c:v>108.33393405094733</c:v>
                </c:pt>
                <c:pt idx="304">
                  <c:v>108.33393405094733</c:v>
                </c:pt>
                <c:pt idx="305">
                  <c:v>108.33393405094733</c:v>
                </c:pt>
                <c:pt idx="306">
                  <c:v>108.95718669329307</c:v>
                </c:pt>
                <c:pt idx="307">
                  <c:v>106.88552270550224</c:v>
                </c:pt>
                <c:pt idx="308">
                  <c:v>105.24247885311642</c:v>
                </c:pt>
                <c:pt idx="309">
                  <c:v>105.93086876755476</c:v>
                </c:pt>
                <c:pt idx="310">
                  <c:v>106.52509213709349</c:v>
                </c:pt>
                <c:pt idx="311">
                  <c:v>106.52509213709349</c:v>
                </c:pt>
                <c:pt idx="312">
                  <c:v>106.52509213709349</c:v>
                </c:pt>
                <c:pt idx="313">
                  <c:v>106.52262432419268</c:v>
                </c:pt>
                <c:pt idx="314">
                  <c:v>107.79958761547579</c:v>
                </c:pt>
                <c:pt idx="315">
                  <c:v>107.73789229295537</c:v>
                </c:pt>
                <c:pt idx="316">
                  <c:v>108.82892536489535</c:v>
                </c:pt>
                <c:pt idx="317">
                  <c:v>107.69892682610036</c:v>
                </c:pt>
                <c:pt idx="318">
                  <c:v>107.69892682610036</c:v>
                </c:pt>
                <c:pt idx="319">
                  <c:v>107.69892682610036</c:v>
                </c:pt>
                <c:pt idx="320">
                  <c:v>107.28576299254784</c:v>
                </c:pt>
                <c:pt idx="321">
                  <c:v>107.12827756400888</c:v>
                </c:pt>
                <c:pt idx="322">
                  <c:v>106.65095059503516</c:v>
                </c:pt>
                <c:pt idx="323">
                  <c:v>106.68907181010829</c:v>
                </c:pt>
                <c:pt idx="324">
                  <c:v>106.70368386017891</c:v>
                </c:pt>
                <c:pt idx="325">
                  <c:v>106.70368386017891</c:v>
                </c:pt>
                <c:pt idx="326">
                  <c:v>106.70368386017891</c:v>
                </c:pt>
                <c:pt idx="327">
                  <c:v>106.43014628285681</c:v>
                </c:pt>
                <c:pt idx="328">
                  <c:v>106.65172990437225</c:v>
                </c:pt>
                <c:pt idx="329">
                  <c:v>106.74752001039079</c:v>
                </c:pt>
                <c:pt idx="330">
                  <c:v>107.63236082022307</c:v>
                </c:pt>
                <c:pt idx="331">
                  <c:v>107.98954426639391</c:v>
                </c:pt>
                <c:pt idx="332">
                  <c:v>107.98954426639391</c:v>
                </c:pt>
                <c:pt idx="333">
                  <c:v>107.98954426639391</c:v>
                </c:pt>
                <c:pt idx="334">
                  <c:v>108.11293491143473</c:v>
                </c:pt>
                <c:pt idx="335">
                  <c:v>107.96032016625266</c:v>
                </c:pt>
                <c:pt idx="336">
                  <c:v>107.37908528566558</c:v>
                </c:pt>
                <c:pt idx="337">
                  <c:v>106.24908674687059</c:v>
                </c:pt>
                <c:pt idx="338">
                  <c:v>106.65822414884808</c:v>
                </c:pt>
                <c:pt idx="339">
                  <c:v>106.65822414884808</c:v>
                </c:pt>
                <c:pt idx="340">
                  <c:v>106.65822414884808</c:v>
                </c:pt>
                <c:pt idx="341">
                  <c:v>106.40494861429057</c:v>
                </c:pt>
                <c:pt idx="342">
                  <c:v>104.25860081502768</c:v>
                </c:pt>
                <c:pt idx="343">
                  <c:v>103.22926306560811</c:v>
                </c:pt>
                <c:pt idx="344">
                  <c:v>103.51903625411977</c:v>
                </c:pt>
                <c:pt idx="345">
                  <c:v>102.56691507151787</c:v>
                </c:pt>
                <c:pt idx="346">
                  <c:v>102.56691507151787</c:v>
                </c:pt>
                <c:pt idx="347">
                  <c:v>102.56691507151787</c:v>
                </c:pt>
                <c:pt idx="348">
                  <c:v>101.09752731641582</c:v>
                </c:pt>
                <c:pt idx="349">
                  <c:v>100.27762895134187</c:v>
                </c:pt>
                <c:pt idx="350">
                  <c:v>99.995129316643116</c:v>
                </c:pt>
                <c:pt idx="351">
                  <c:v>102.2283051645479</c:v>
                </c:pt>
                <c:pt idx="352">
                  <c:v>103.45493806114331</c:v>
                </c:pt>
                <c:pt idx="353">
                  <c:v>103.45493806114331</c:v>
                </c:pt>
                <c:pt idx="354">
                  <c:v>103.45493806114331</c:v>
                </c:pt>
                <c:pt idx="355">
                  <c:v>103.4744207945708</c:v>
                </c:pt>
                <c:pt idx="356">
                  <c:v>101.8622246034452</c:v>
                </c:pt>
                <c:pt idx="357">
                  <c:v>101.40925105125582</c:v>
                </c:pt>
                <c:pt idx="358">
                  <c:v>101.26475411166854</c:v>
                </c:pt>
                <c:pt idx="359">
                  <c:v>102.15446560485769</c:v>
                </c:pt>
                <c:pt idx="360">
                  <c:v>102.15446560485769</c:v>
                </c:pt>
                <c:pt idx="361">
                  <c:v>102.15446560485769</c:v>
                </c:pt>
                <c:pt idx="362">
                  <c:v>102.17589661162795</c:v>
                </c:pt>
                <c:pt idx="363">
                  <c:v>101.00745214553601</c:v>
                </c:pt>
                <c:pt idx="364">
                  <c:v>101.50017047391749</c:v>
                </c:pt>
                <c:pt idx="365">
                  <c:v>101.34346435471562</c:v>
                </c:pt>
                <c:pt idx="366">
                  <c:v>105.46653028753268</c:v>
                </c:pt>
                <c:pt idx="367">
                  <c:v>105.46653028753268</c:v>
                </c:pt>
                <c:pt idx="368">
                  <c:v>105.46653028753268</c:v>
                </c:pt>
                <c:pt idx="369">
                  <c:v>105.14181806374101</c:v>
                </c:pt>
                <c:pt idx="370">
                  <c:v>105.01518029646226</c:v>
                </c:pt>
                <c:pt idx="371">
                  <c:v>105.17753640835809</c:v>
                </c:pt>
                <c:pt idx="372">
                  <c:v>103.21465101553747</c:v>
                </c:pt>
                <c:pt idx="373">
                  <c:v>103.47929147792769</c:v>
                </c:pt>
                <c:pt idx="374">
                  <c:v>103.47929147792769</c:v>
                </c:pt>
                <c:pt idx="375">
                  <c:v>103.47929147792769</c:v>
                </c:pt>
                <c:pt idx="376">
                  <c:v>103.70009579010602</c:v>
                </c:pt>
                <c:pt idx="377">
                  <c:v>104.53869757927036</c:v>
                </c:pt>
                <c:pt idx="378">
                  <c:v>105.0225837351647</c:v>
                </c:pt>
                <c:pt idx="379">
                  <c:v>105.44055330962934</c:v>
                </c:pt>
                <c:pt idx="380">
                  <c:v>105.6678518662835</c:v>
                </c:pt>
                <c:pt idx="381">
                  <c:v>105.6678518662835</c:v>
                </c:pt>
                <c:pt idx="382">
                  <c:v>105.6678518662835</c:v>
                </c:pt>
                <c:pt idx="383">
                  <c:v>105.73201500170472</c:v>
                </c:pt>
                <c:pt idx="384">
                  <c:v>105.10200834510414</c:v>
                </c:pt>
                <c:pt idx="385">
                  <c:v>104.39497994902018</c:v>
                </c:pt>
                <c:pt idx="386">
                  <c:v>101.72389719610995</c:v>
                </c:pt>
                <c:pt idx="387">
                  <c:v>102.11712369912165</c:v>
                </c:pt>
                <c:pt idx="388">
                  <c:v>102.11712369912165</c:v>
                </c:pt>
                <c:pt idx="389">
                  <c:v>102.11712369912165</c:v>
                </c:pt>
                <c:pt idx="390">
                  <c:v>102.89318591398373</c:v>
                </c:pt>
                <c:pt idx="391">
                  <c:v>102.14556848992581</c:v>
                </c:pt>
                <c:pt idx="392">
                  <c:v>102.23161722923061</c:v>
                </c:pt>
                <c:pt idx="393">
                  <c:v>100.83451041514458</c:v>
                </c:pt>
                <c:pt idx="394">
                  <c:v>103.74230837919893</c:v>
                </c:pt>
                <c:pt idx="395">
                  <c:v>103.74230837919893</c:v>
                </c:pt>
                <c:pt idx="396">
                  <c:v>103.74230837919893</c:v>
                </c:pt>
                <c:pt idx="397">
                  <c:v>103.71392853083954</c:v>
                </c:pt>
                <c:pt idx="398">
                  <c:v>105.04115727436559</c:v>
                </c:pt>
                <c:pt idx="399">
                  <c:v>104.92426087380059</c:v>
                </c:pt>
                <c:pt idx="400">
                  <c:v>104.20502329810205</c:v>
                </c:pt>
                <c:pt idx="401">
                  <c:v>102.85909113048561</c:v>
                </c:pt>
                <c:pt idx="402">
                  <c:v>102.85909113048561</c:v>
                </c:pt>
                <c:pt idx="403">
                  <c:v>102.85909113048561</c:v>
                </c:pt>
                <c:pt idx="404">
                  <c:v>103.10587242056727</c:v>
                </c:pt>
                <c:pt idx="405">
                  <c:v>101.77455230302144</c:v>
                </c:pt>
                <c:pt idx="406">
                  <c:v>102.37364635591706</c:v>
                </c:pt>
                <c:pt idx="407">
                  <c:v>102.07166398779081</c:v>
                </c:pt>
                <c:pt idx="408">
                  <c:v>103.23251018784602</c:v>
                </c:pt>
                <c:pt idx="409">
                  <c:v>103.23251018784602</c:v>
                </c:pt>
                <c:pt idx="410">
                  <c:v>103.23251018784602</c:v>
                </c:pt>
                <c:pt idx="411">
                  <c:v>103.21952169889435</c:v>
                </c:pt>
                <c:pt idx="412">
                  <c:v>102.8307112821262</c:v>
                </c:pt>
                <c:pt idx="413">
                  <c:v>102.18368970499894</c:v>
                </c:pt>
                <c:pt idx="414">
                  <c:v>102.70887925575958</c:v>
                </c:pt>
                <c:pt idx="415">
                  <c:v>102.90292728069748</c:v>
                </c:pt>
                <c:pt idx="416">
                  <c:v>102.90292728069748</c:v>
                </c:pt>
                <c:pt idx="417">
                  <c:v>102.90292728069748</c:v>
                </c:pt>
                <c:pt idx="418">
                  <c:v>102.39799977270144</c:v>
                </c:pt>
                <c:pt idx="419">
                  <c:v>102.68537009075706</c:v>
                </c:pt>
                <c:pt idx="420">
                  <c:v>104.15794002565227</c:v>
                </c:pt>
                <c:pt idx="421">
                  <c:v>104.93724936275225</c:v>
                </c:pt>
                <c:pt idx="422">
                  <c:v>105.41457633172601</c:v>
                </c:pt>
                <c:pt idx="423">
                  <c:v>105.41457633172601</c:v>
                </c:pt>
                <c:pt idx="424">
                  <c:v>105.41457633172601</c:v>
                </c:pt>
                <c:pt idx="425">
                  <c:v>105.33424252755994</c:v>
                </c:pt>
                <c:pt idx="426">
                  <c:v>104.85444774568538</c:v>
                </c:pt>
                <c:pt idx="427">
                  <c:v>103.88050590164465</c:v>
                </c:pt>
                <c:pt idx="428">
                  <c:v>103.13184939847061</c:v>
                </c:pt>
                <c:pt idx="429">
                  <c:v>104.13845729222476</c:v>
                </c:pt>
                <c:pt idx="430">
                  <c:v>104.13845729222476</c:v>
                </c:pt>
                <c:pt idx="431">
                  <c:v>104.13845729222476</c:v>
                </c:pt>
                <c:pt idx="432">
                  <c:v>104.60117221112789</c:v>
                </c:pt>
                <c:pt idx="433">
                  <c:v>104.70995080609809</c:v>
                </c:pt>
                <c:pt idx="434">
                  <c:v>104.72293929504976</c:v>
                </c:pt>
                <c:pt idx="435">
                  <c:v>105.02329810205705</c:v>
                </c:pt>
                <c:pt idx="436">
                  <c:v>105.21650187521308</c:v>
                </c:pt>
                <c:pt idx="437">
                  <c:v>105.21650187521308</c:v>
                </c:pt>
                <c:pt idx="438">
                  <c:v>105.21650187521308</c:v>
                </c:pt>
                <c:pt idx="439">
                  <c:v>104.54110044972643</c:v>
                </c:pt>
                <c:pt idx="440">
                  <c:v>103.84621629081227</c:v>
                </c:pt>
                <c:pt idx="441">
                  <c:v>104.10923319208351</c:v>
                </c:pt>
                <c:pt idx="442">
                  <c:v>104.89016609030247</c:v>
                </c:pt>
                <c:pt idx="443">
                  <c:v>104.97296770736934</c:v>
                </c:pt>
                <c:pt idx="444">
                  <c:v>104.97296770736934</c:v>
                </c:pt>
                <c:pt idx="445">
                  <c:v>104.97296770736934</c:v>
                </c:pt>
                <c:pt idx="446">
                  <c:v>105.2392317308785</c:v>
                </c:pt>
                <c:pt idx="447">
                  <c:v>106.36273602519766</c:v>
                </c:pt>
                <c:pt idx="448">
                  <c:v>107.44727485266182</c:v>
                </c:pt>
                <c:pt idx="449">
                  <c:v>108.4879775299141</c:v>
                </c:pt>
                <c:pt idx="450">
                  <c:v>108.48635396879516</c:v>
                </c:pt>
                <c:pt idx="451">
                  <c:v>108.48635396879516</c:v>
                </c:pt>
                <c:pt idx="452">
                  <c:v>108.48635396879516</c:v>
                </c:pt>
                <c:pt idx="453">
                  <c:v>108.06260451674703</c:v>
                </c:pt>
                <c:pt idx="454">
                  <c:v>108.24281980095141</c:v>
                </c:pt>
                <c:pt idx="455">
                  <c:v>107.57715974217849</c:v>
                </c:pt>
                <c:pt idx="456">
                  <c:v>107.518711541896</c:v>
                </c:pt>
                <c:pt idx="457">
                  <c:v>109.87287516438556</c:v>
                </c:pt>
                <c:pt idx="458">
                  <c:v>109.87287516438556</c:v>
                </c:pt>
                <c:pt idx="459">
                  <c:v>109.87287516438556</c:v>
                </c:pt>
                <c:pt idx="460">
                  <c:v>109.90372282564577</c:v>
                </c:pt>
                <c:pt idx="461">
                  <c:v>110.13426850453784</c:v>
                </c:pt>
                <c:pt idx="462">
                  <c:v>109.94268829250076</c:v>
                </c:pt>
                <c:pt idx="463">
                  <c:v>110.42378192327051</c:v>
                </c:pt>
                <c:pt idx="464">
                  <c:v>112.73034273375221</c:v>
                </c:pt>
                <c:pt idx="465">
                  <c:v>112.73034273375221</c:v>
                </c:pt>
                <c:pt idx="466">
                  <c:v>112.73034273375221</c:v>
                </c:pt>
                <c:pt idx="467">
                  <c:v>112.09475102690241</c:v>
                </c:pt>
                <c:pt idx="468">
                  <c:v>112.47219651583784</c:v>
                </c:pt>
                <c:pt idx="469">
                  <c:v>112.39913626548471</c:v>
                </c:pt>
                <c:pt idx="470">
                  <c:v>114.76096309645575</c:v>
                </c:pt>
                <c:pt idx="471">
                  <c:v>114.98059844462844</c:v>
                </c:pt>
                <c:pt idx="472">
                  <c:v>114.98059844462844</c:v>
                </c:pt>
                <c:pt idx="473">
                  <c:v>114.98059844462844</c:v>
                </c:pt>
                <c:pt idx="474">
                  <c:v>114.37988083061387</c:v>
                </c:pt>
                <c:pt idx="475">
                  <c:v>115.03339665221698</c:v>
                </c:pt>
                <c:pt idx="476">
                  <c:v>114.96760995567678</c:v>
                </c:pt>
                <c:pt idx="477">
                  <c:v>114.85233711623074</c:v>
                </c:pt>
                <c:pt idx="478">
                  <c:v>115.1494488010001</c:v>
                </c:pt>
                <c:pt idx="479">
                  <c:v>115.1494488010001</c:v>
                </c:pt>
                <c:pt idx="480">
                  <c:v>115.1494488010001</c:v>
                </c:pt>
                <c:pt idx="481">
                  <c:v>114.58444953160262</c:v>
                </c:pt>
                <c:pt idx="482">
                  <c:v>114.34013605442176</c:v>
                </c:pt>
                <c:pt idx="483">
                  <c:v>113.82787005016803</c:v>
                </c:pt>
                <c:pt idx="484">
                  <c:v>115.42707775234199</c:v>
                </c:pt>
                <c:pt idx="485">
                  <c:v>115.09424772295553</c:v>
                </c:pt>
                <c:pt idx="486">
                  <c:v>115.09424772295553</c:v>
                </c:pt>
                <c:pt idx="487">
                  <c:v>115.09424772295553</c:v>
                </c:pt>
                <c:pt idx="488">
                  <c:v>115.30043998506324</c:v>
                </c:pt>
                <c:pt idx="489">
                  <c:v>115.24523890701865</c:v>
                </c:pt>
                <c:pt idx="490">
                  <c:v>115.45954897472114</c:v>
                </c:pt>
                <c:pt idx="491">
                  <c:v>116.25671748412968</c:v>
                </c:pt>
                <c:pt idx="492">
                  <c:v>115.64301138116345</c:v>
                </c:pt>
                <c:pt idx="493">
                  <c:v>115.64301138116345</c:v>
                </c:pt>
                <c:pt idx="494">
                  <c:v>115.64301138116345</c:v>
                </c:pt>
                <c:pt idx="495">
                  <c:v>115.2436153458997</c:v>
                </c:pt>
                <c:pt idx="496">
                  <c:v>114.57146104265095</c:v>
                </c:pt>
                <c:pt idx="497">
                  <c:v>114.44722614582827</c:v>
                </c:pt>
                <c:pt idx="498">
                  <c:v>114.76466481580698</c:v>
                </c:pt>
                <c:pt idx="499">
                  <c:v>113.91067166723491</c:v>
                </c:pt>
                <c:pt idx="500">
                  <c:v>113.91067166723491</c:v>
                </c:pt>
                <c:pt idx="501">
                  <c:v>113.91067166723491</c:v>
                </c:pt>
                <c:pt idx="502">
                  <c:v>112.83100352312762</c:v>
                </c:pt>
                <c:pt idx="503">
                  <c:v>113.48529865406783</c:v>
                </c:pt>
                <c:pt idx="504">
                  <c:v>113.65901969379637</c:v>
                </c:pt>
                <c:pt idx="505">
                  <c:v>113.09077330216095</c:v>
                </c:pt>
                <c:pt idx="506">
                  <c:v>111.81465426265972</c:v>
                </c:pt>
                <c:pt idx="507">
                  <c:v>111.81465426265972</c:v>
                </c:pt>
                <c:pt idx="508">
                  <c:v>111.81465426265972</c:v>
                </c:pt>
                <c:pt idx="509">
                  <c:v>112.2595100092543</c:v>
                </c:pt>
                <c:pt idx="510">
                  <c:v>110.89734223044826</c:v>
                </c:pt>
                <c:pt idx="511">
                  <c:v>110.53450879158345</c:v>
                </c:pt>
                <c:pt idx="512">
                  <c:v>111.1879596707418</c:v>
                </c:pt>
                <c:pt idx="513">
                  <c:v>111.12918675823551</c:v>
                </c:pt>
                <c:pt idx="514">
                  <c:v>111.12918675823551</c:v>
                </c:pt>
                <c:pt idx="515">
                  <c:v>111.12918675823551</c:v>
                </c:pt>
                <c:pt idx="516">
                  <c:v>111.00287370318055</c:v>
                </c:pt>
                <c:pt idx="517">
                  <c:v>111.02560355884597</c:v>
                </c:pt>
                <c:pt idx="518">
                  <c:v>111.74321757342555</c:v>
                </c:pt>
                <c:pt idx="519">
                  <c:v>111.3243388047343</c:v>
                </c:pt>
                <c:pt idx="520">
                  <c:v>108.97342230448265</c:v>
                </c:pt>
                <c:pt idx="521">
                  <c:v>108.97342230448265</c:v>
                </c:pt>
                <c:pt idx="522">
                  <c:v>108.97342230448265</c:v>
                </c:pt>
                <c:pt idx="523">
                  <c:v>109.42639585667202</c:v>
                </c:pt>
                <c:pt idx="524">
                  <c:v>111.44123520529931</c:v>
                </c:pt>
                <c:pt idx="525">
                  <c:v>111.54189599467472</c:v>
                </c:pt>
                <c:pt idx="526">
                  <c:v>112.44134885457763</c:v>
                </c:pt>
                <c:pt idx="527">
                  <c:v>112.42024256003117</c:v>
                </c:pt>
                <c:pt idx="528">
                  <c:v>112.42024256003117</c:v>
                </c:pt>
                <c:pt idx="529">
                  <c:v>112.42024256003117</c:v>
                </c:pt>
                <c:pt idx="530">
                  <c:v>112.23353303135096</c:v>
                </c:pt>
                <c:pt idx="531">
                  <c:v>112.02247008588638</c:v>
                </c:pt>
                <c:pt idx="532">
                  <c:v>112.12313087526179</c:v>
                </c:pt>
                <c:pt idx="533">
                  <c:v>111.42467488188592</c:v>
                </c:pt>
                <c:pt idx="534">
                  <c:v>111.2934911434741</c:v>
                </c:pt>
                <c:pt idx="535">
                  <c:v>111.2934911434741</c:v>
                </c:pt>
                <c:pt idx="536">
                  <c:v>111.2934911434741</c:v>
                </c:pt>
                <c:pt idx="537">
                  <c:v>112.4621304369003</c:v>
                </c:pt>
                <c:pt idx="538">
                  <c:v>112.15865439254461</c:v>
                </c:pt>
                <c:pt idx="539">
                  <c:v>112.26567954150633</c:v>
                </c:pt>
                <c:pt idx="540">
                  <c:v>112.32120533177471</c:v>
                </c:pt>
                <c:pt idx="541">
                  <c:v>113.84410566135762</c:v>
                </c:pt>
                <c:pt idx="542">
                  <c:v>113.84410566135762</c:v>
                </c:pt>
                <c:pt idx="543">
                  <c:v>113.84410566135762</c:v>
                </c:pt>
                <c:pt idx="544">
                  <c:v>113.564528436673</c:v>
                </c:pt>
                <c:pt idx="545">
                  <c:v>113.13577841637849</c:v>
                </c:pt>
                <c:pt idx="546">
                  <c:v>111.68106765379181</c:v>
                </c:pt>
                <c:pt idx="547">
                  <c:v>112.07344990502168</c:v>
                </c:pt>
                <c:pt idx="548">
                  <c:v>111.37466919942202</c:v>
                </c:pt>
                <c:pt idx="549">
                  <c:v>111.37466919942202</c:v>
                </c:pt>
                <c:pt idx="550">
                  <c:v>111.37466919942202</c:v>
                </c:pt>
                <c:pt idx="551">
                  <c:v>111.43863750750897</c:v>
                </c:pt>
                <c:pt idx="552">
                  <c:v>110.2456447972984</c:v>
                </c:pt>
                <c:pt idx="553">
                  <c:v>110.00600717614014</c:v>
                </c:pt>
                <c:pt idx="554">
                  <c:v>110.39436299579498</c:v>
                </c:pt>
                <c:pt idx="555">
                  <c:v>110.66679655155617</c:v>
                </c:pt>
                <c:pt idx="556">
                  <c:v>110.66679655155617</c:v>
                </c:pt>
                <c:pt idx="557">
                  <c:v>110.66679655155617</c:v>
                </c:pt>
                <c:pt idx="558">
                  <c:v>111.25387625217151</c:v>
                </c:pt>
                <c:pt idx="559">
                  <c:v>111.04800870228759</c:v>
                </c:pt>
                <c:pt idx="560">
                  <c:v>111.16263211728605</c:v>
                </c:pt>
                <c:pt idx="561">
                  <c:v>110.21382299936681</c:v>
                </c:pt>
                <c:pt idx="562">
                  <c:v>110.15212767684639</c:v>
                </c:pt>
                <c:pt idx="563">
                  <c:v>110.15212767684639</c:v>
                </c:pt>
                <c:pt idx="564">
                  <c:v>110.15212767684639</c:v>
                </c:pt>
                <c:pt idx="565">
                  <c:v>110.29305278197198</c:v>
                </c:pt>
                <c:pt idx="566">
                  <c:v>108.53343724124494</c:v>
                </c:pt>
                <c:pt idx="567">
                  <c:v>108.27061516730798</c:v>
                </c:pt>
                <c:pt idx="568">
                  <c:v>107.02014839348627</c:v>
                </c:pt>
                <c:pt idx="569">
                  <c:v>107.62424301462828</c:v>
                </c:pt>
                <c:pt idx="570">
                  <c:v>107.62424301462828</c:v>
                </c:pt>
                <c:pt idx="571">
                  <c:v>107.62424301462828</c:v>
                </c:pt>
                <c:pt idx="572">
                  <c:v>107.66418261815465</c:v>
                </c:pt>
                <c:pt idx="573">
                  <c:v>107.67340444531035</c:v>
                </c:pt>
                <c:pt idx="574">
                  <c:v>107.76841524199178</c:v>
                </c:pt>
                <c:pt idx="575">
                  <c:v>108.07072232234182</c:v>
                </c:pt>
                <c:pt idx="576">
                  <c:v>107.52520578637183</c:v>
                </c:pt>
                <c:pt idx="577">
                  <c:v>107.52520578637183</c:v>
                </c:pt>
                <c:pt idx="578">
                  <c:v>107.52520578637183</c:v>
                </c:pt>
                <c:pt idx="579">
                  <c:v>108.80132482587307</c:v>
                </c:pt>
                <c:pt idx="580">
                  <c:v>108.83834201938532</c:v>
                </c:pt>
                <c:pt idx="581">
                  <c:v>109.55056581104994</c:v>
                </c:pt>
                <c:pt idx="582">
                  <c:v>108.06390336564219</c:v>
                </c:pt>
                <c:pt idx="583">
                  <c:v>107.55118276427515</c:v>
                </c:pt>
                <c:pt idx="584">
                  <c:v>107.55118276427515</c:v>
                </c:pt>
                <c:pt idx="585">
                  <c:v>107.55118276427515</c:v>
                </c:pt>
                <c:pt idx="586">
                  <c:v>106.95501112139367</c:v>
                </c:pt>
                <c:pt idx="587">
                  <c:v>107.74763365966912</c:v>
                </c:pt>
                <c:pt idx="588">
                  <c:v>107.6505447047554</c:v>
                </c:pt>
                <c:pt idx="589">
                  <c:v>108.80197425032065</c:v>
                </c:pt>
                <c:pt idx="590">
                  <c:v>107.9976620719887</c:v>
                </c:pt>
                <c:pt idx="591">
                  <c:v>107.9976620719887</c:v>
                </c:pt>
                <c:pt idx="592">
                  <c:v>107.9976620719887</c:v>
                </c:pt>
                <c:pt idx="593">
                  <c:v>108.31100936794765</c:v>
                </c:pt>
                <c:pt idx="594">
                  <c:v>109.07830435276736</c:v>
                </c:pt>
                <c:pt idx="595">
                  <c:v>109.09843651064244</c:v>
                </c:pt>
                <c:pt idx="596">
                  <c:v>109.59933758706346</c:v>
                </c:pt>
                <c:pt idx="597">
                  <c:v>109.37931258422223</c:v>
                </c:pt>
                <c:pt idx="598">
                  <c:v>109.37931258422223</c:v>
                </c:pt>
                <c:pt idx="599">
                  <c:v>109.37931258422223</c:v>
                </c:pt>
                <c:pt idx="600">
                  <c:v>109.75597876382056</c:v>
                </c:pt>
                <c:pt idx="601">
                  <c:v>109.93099865244427</c:v>
                </c:pt>
                <c:pt idx="602">
                  <c:v>109.48257107138798</c:v>
                </c:pt>
                <c:pt idx="603">
                  <c:v>108.32204958355656</c:v>
                </c:pt>
                <c:pt idx="604">
                  <c:v>107.71678599840891</c:v>
                </c:pt>
                <c:pt idx="605">
                  <c:v>107.71678599840891</c:v>
                </c:pt>
                <c:pt idx="606">
                  <c:v>107.71678599840891</c:v>
                </c:pt>
                <c:pt idx="607">
                  <c:v>107.51923108145405</c:v>
                </c:pt>
                <c:pt idx="608">
                  <c:v>108.05123958891433</c:v>
                </c:pt>
                <c:pt idx="609">
                  <c:v>108.90847985972431</c:v>
                </c:pt>
                <c:pt idx="610">
                  <c:v>108.04474534443848</c:v>
                </c:pt>
                <c:pt idx="611">
                  <c:v>108.28503239004432</c:v>
                </c:pt>
                <c:pt idx="612">
                  <c:v>108.28503239004432</c:v>
                </c:pt>
                <c:pt idx="613">
                  <c:v>108.28503239004432</c:v>
                </c:pt>
                <c:pt idx="614">
                  <c:v>108.73313525887681</c:v>
                </c:pt>
                <c:pt idx="615">
                  <c:v>108.64546295845307</c:v>
                </c:pt>
                <c:pt idx="616">
                  <c:v>108.94517234101278</c:v>
                </c:pt>
                <c:pt idx="617">
                  <c:v>108.54480216907766</c:v>
                </c:pt>
                <c:pt idx="618">
                  <c:v>108.27529102333057</c:v>
                </c:pt>
                <c:pt idx="619">
                  <c:v>108.27529102333057</c:v>
                </c:pt>
                <c:pt idx="620">
                  <c:v>108.27529102333057</c:v>
                </c:pt>
                <c:pt idx="621">
                  <c:v>107.02988976020004</c:v>
                </c:pt>
                <c:pt idx="622">
                  <c:v>107.24108259055411</c:v>
                </c:pt>
                <c:pt idx="623">
                  <c:v>106.66764080333805</c:v>
                </c:pt>
                <c:pt idx="624">
                  <c:v>106.17102592827106</c:v>
                </c:pt>
                <c:pt idx="625">
                  <c:v>104.56707742762975</c:v>
                </c:pt>
                <c:pt idx="626">
                  <c:v>104.56707742762975</c:v>
                </c:pt>
                <c:pt idx="627">
                  <c:v>104.56707742762975</c:v>
                </c:pt>
                <c:pt idx="628">
                  <c:v>104.54304872306918</c:v>
                </c:pt>
                <c:pt idx="629">
                  <c:v>104.23574107447274</c:v>
                </c:pt>
                <c:pt idx="630">
                  <c:v>101.60570194664977</c:v>
                </c:pt>
                <c:pt idx="631">
                  <c:v>102.36669751432791</c:v>
                </c:pt>
                <c:pt idx="632">
                  <c:v>102.6840712418619</c:v>
                </c:pt>
                <c:pt idx="633">
                  <c:v>102.6840712418619</c:v>
                </c:pt>
                <c:pt idx="634">
                  <c:v>102.6840712418619</c:v>
                </c:pt>
                <c:pt idx="635">
                  <c:v>103.4828633123894</c:v>
                </c:pt>
                <c:pt idx="636">
                  <c:v>104.80151965320734</c:v>
                </c:pt>
                <c:pt idx="637">
                  <c:v>103.71957852353351</c:v>
                </c:pt>
                <c:pt idx="638">
                  <c:v>102.58354033737601</c:v>
                </c:pt>
                <c:pt idx="639">
                  <c:v>102.3606578669654</c:v>
                </c:pt>
                <c:pt idx="640">
                  <c:v>102.3606578669654</c:v>
                </c:pt>
                <c:pt idx="641">
                  <c:v>102.3606578669654</c:v>
                </c:pt>
                <c:pt idx="642">
                  <c:v>102.20856266134139</c:v>
                </c:pt>
                <c:pt idx="643">
                  <c:v>102.31649700452974</c:v>
                </c:pt>
                <c:pt idx="644">
                  <c:v>102.8667543389671</c:v>
                </c:pt>
                <c:pt idx="645">
                  <c:v>102.54399038851818</c:v>
                </c:pt>
                <c:pt idx="646">
                  <c:v>102.54249671228874</c:v>
                </c:pt>
                <c:pt idx="647">
                  <c:v>102.54249671228874</c:v>
                </c:pt>
                <c:pt idx="648">
                  <c:v>102.54249671228874</c:v>
                </c:pt>
                <c:pt idx="649">
                  <c:v>102.71297062977935</c:v>
                </c:pt>
                <c:pt idx="650">
                  <c:v>103.4400012988489</c:v>
                </c:pt>
                <c:pt idx="651">
                  <c:v>103.10911954280519</c:v>
                </c:pt>
                <c:pt idx="652">
                  <c:v>103.27050151802965</c:v>
                </c:pt>
                <c:pt idx="653">
                  <c:v>103.39486629974185</c:v>
                </c:pt>
                <c:pt idx="654">
                  <c:v>103.39486629974185</c:v>
                </c:pt>
                <c:pt idx="655">
                  <c:v>103.39486629974185</c:v>
                </c:pt>
                <c:pt idx="656">
                  <c:v>104.26477034727972</c:v>
                </c:pt>
                <c:pt idx="657">
                  <c:v>104.74391570470671</c:v>
                </c:pt>
                <c:pt idx="658">
                  <c:v>104.35711850372606</c:v>
                </c:pt>
                <c:pt idx="659">
                  <c:v>104.87198220577014</c:v>
                </c:pt>
                <c:pt idx="660">
                  <c:v>104.46316951601642</c:v>
                </c:pt>
                <c:pt idx="661">
                  <c:v>104.46316951601642</c:v>
                </c:pt>
                <c:pt idx="662">
                  <c:v>104.46316951601642</c:v>
                </c:pt>
                <c:pt idx="663">
                  <c:v>104.25210657055185</c:v>
                </c:pt>
                <c:pt idx="664">
                  <c:v>103.9111587355706</c:v>
                </c:pt>
                <c:pt idx="665">
                  <c:v>104.2501582972091</c:v>
                </c:pt>
                <c:pt idx="666">
                  <c:v>103.71081129349115</c:v>
                </c:pt>
                <c:pt idx="667">
                  <c:v>103.74555550143685</c:v>
                </c:pt>
                <c:pt idx="668">
                  <c:v>103.74555550143685</c:v>
                </c:pt>
                <c:pt idx="669">
                  <c:v>103.74555550143685</c:v>
                </c:pt>
                <c:pt idx="670">
                  <c:v>103.87686912473819</c:v>
                </c:pt>
                <c:pt idx="671">
                  <c:v>102.34214927020928</c:v>
                </c:pt>
                <c:pt idx="672">
                  <c:v>101.17402951634114</c:v>
                </c:pt>
                <c:pt idx="673">
                  <c:v>100.97251311025603</c:v>
                </c:pt>
                <c:pt idx="674">
                  <c:v>102.69024077411395</c:v>
                </c:pt>
                <c:pt idx="675">
                  <c:v>102.69024077411395</c:v>
                </c:pt>
                <c:pt idx="676">
                  <c:v>102.69024077411395</c:v>
                </c:pt>
                <c:pt idx="677">
                  <c:v>102.18466384167031</c:v>
                </c:pt>
                <c:pt idx="678">
                  <c:v>102.9565047976231</c:v>
                </c:pt>
                <c:pt idx="679">
                  <c:v>101.2076047602812</c:v>
                </c:pt>
                <c:pt idx="680">
                  <c:v>101.40730277791307</c:v>
                </c:pt>
                <c:pt idx="681">
                  <c:v>96.293409965418149</c:v>
                </c:pt>
                <c:pt idx="682">
                  <c:v>96.293409965418149</c:v>
                </c:pt>
                <c:pt idx="683">
                  <c:v>96.293409965418149</c:v>
                </c:pt>
                <c:pt idx="684">
                  <c:v>87.556248274966308</c:v>
                </c:pt>
                <c:pt idx="685">
                  <c:v>88.799701264754106</c:v>
                </c:pt>
                <c:pt idx="686">
                  <c:v>89.376714886431898</c:v>
                </c:pt>
                <c:pt idx="687">
                  <c:v>90.302144724238147</c:v>
                </c:pt>
                <c:pt idx="688">
                  <c:v>91.165424642410656</c:v>
                </c:pt>
                <c:pt idx="689">
                  <c:v>91.165424642410656</c:v>
                </c:pt>
                <c:pt idx="690">
                  <c:v>91.165424642410656</c:v>
                </c:pt>
                <c:pt idx="691">
                  <c:v>92.637150325524004</c:v>
                </c:pt>
                <c:pt idx="692">
                  <c:v>91.763674443524422</c:v>
                </c:pt>
                <c:pt idx="693">
                  <c:v>92.997256181708963</c:v>
                </c:pt>
                <c:pt idx="694">
                  <c:v>95.329014660756897</c:v>
                </c:pt>
                <c:pt idx="695">
                  <c:v>94.940334128878277</c:v>
                </c:pt>
                <c:pt idx="696">
                  <c:v>94.940334128878277</c:v>
                </c:pt>
                <c:pt idx="697">
                  <c:v>94.940334128878277</c:v>
                </c:pt>
                <c:pt idx="698">
                  <c:v>95.844332959914269</c:v>
                </c:pt>
                <c:pt idx="699">
                  <c:v>95.90115759907782</c:v>
                </c:pt>
                <c:pt idx="700">
                  <c:v>94.662510350202126</c:v>
                </c:pt>
                <c:pt idx="701">
                  <c:v>95.275307258941766</c:v>
                </c:pt>
                <c:pt idx="702">
                  <c:v>95.514100628318147</c:v>
                </c:pt>
                <c:pt idx="703">
                  <c:v>95.514100628318147</c:v>
                </c:pt>
                <c:pt idx="704">
                  <c:v>95.514100628318147</c:v>
                </c:pt>
                <c:pt idx="705">
                  <c:v>95.430194989690392</c:v>
                </c:pt>
                <c:pt idx="706">
                  <c:v>94.341759615540738</c:v>
                </c:pt>
                <c:pt idx="707">
                  <c:v>95.72094231487344</c:v>
                </c:pt>
                <c:pt idx="708">
                  <c:v>94.695825824363155</c:v>
                </c:pt>
                <c:pt idx="709">
                  <c:v>94.072378354683153</c:v>
                </c:pt>
                <c:pt idx="710">
                  <c:v>94.072378354683153</c:v>
                </c:pt>
                <c:pt idx="711">
                  <c:v>94.072378354683153</c:v>
                </c:pt>
                <c:pt idx="712">
                  <c:v>92.905687334599705</c:v>
                </c:pt>
                <c:pt idx="713">
                  <c:v>92.572857305213248</c:v>
                </c:pt>
                <c:pt idx="714">
                  <c:v>90.466773821700514</c:v>
                </c:pt>
                <c:pt idx="715">
                  <c:v>90.008280161706679</c:v>
                </c:pt>
                <c:pt idx="716">
                  <c:v>88.289253648953618</c:v>
                </c:pt>
                <c:pt idx="717">
                  <c:v>88.289253648953618</c:v>
                </c:pt>
                <c:pt idx="718">
                  <c:v>88.289253648953618</c:v>
                </c:pt>
                <c:pt idx="719">
                  <c:v>90.520026626402341</c:v>
                </c:pt>
                <c:pt idx="720">
                  <c:v>89.379312584222234</c:v>
                </c:pt>
                <c:pt idx="721">
                  <c:v>88.98887860633512</c:v>
                </c:pt>
                <c:pt idx="722">
                  <c:v>90.337863068855228</c:v>
                </c:pt>
                <c:pt idx="723">
                  <c:v>90.05146688747098</c:v>
                </c:pt>
                <c:pt idx="724">
                  <c:v>90.05146688747098</c:v>
                </c:pt>
                <c:pt idx="725">
                  <c:v>90.05146688747098</c:v>
                </c:pt>
                <c:pt idx="726">
                  <c:v>90.580423100027602</c:v>
                </c:pt>
                <c:pt idx="727">
                  <c:v>89.693309304628769</c:v>
                </c:pt>
                <c:pt idx="728">
                  <c:v>90.461773253454112</c:v>
                </c:pt>
                <c:pt idx="729">
                  <c:v>91.828292176058966</c:v>
                </c:pt>
                <c:pt idx="730">
                  <c:v>90.127124835614438</c:v>
                </c:pt>
                <c:pt idx="731">
                  <c:v>90.127124835614438</c:v>
                </c:pt>
                <c:pt idx="732">
                  <c:v>90.127124835614438</c:v>
                </c:pt>
                <c:pt idx="733">
                  <c:v>91.656324582338911</c:v>
                </c:pt>
                <c:pt idx="734">
                  <c:v>90.890718101082911</c:v>
                </c:pt>
                <c:pt idx="735">
                  <c:v>91.141850534963382</c:v>
                </c:pt>
                <c:pt idx="736">
                  <c:v>91.826668614940004</c:v>
                </c:pt>
                <c:pt idx="737">
                  <c:v>89.813777539655476</c:v>
                </c:pt>
                <c:pt idx="738">
                  <c:v>89.813777539655476</c:v>
                </c:pt>
                <c:pt idx="739">
                  <c:v>89.813777539655476</c:v>
                </c:pt>
                <c:pt idx="740">
                  <c:v>90.042699657428599</c:v>
                </c:pt>
                <c:pt idx="741">
                  <c:v>89.511795171529229</c:v>
                </c:pt>
                <c:pt idx="742">
                  <c:v>90.206224733330075</c:v>
                </c:pt>
                <c:pt idx="743">
                  <c:v>90.019969801763182</c:v>
                </c:pt>
                <c:pt idx="744">
                  <c:v>90.313314824736565</c:v>
                </c:pt>
                <c:pt idx="745">
                  <c:v>90.313314824736565</c:v>
                </c:pt>
                <c:pt idx="746">
                  <c:v>90.313314824736565</c:v>
                </c:pt>
                <c:pt idx="747">
                  <c:v>89.963015277710113</c:v>
                </c:pt>
                <c:pt idx="748">
                  <c:v>88.820028249963457</c:v>
                </c:pt>
                <c:pt idx="749">
                  <c:v>87.757245141493343</c:v>
                </c:pt>
                <c:pt idx="750">
                  <c:v>83.448963356225548</c:v>
                </c:pt>
                <c:pt idx="751">
                  <c:v>84.192879060932242</c:v>
                </c:pt>
                <c:pt idx="752">
                  <c:v>84.192879060932242</c:v>
                </c:pt>
                <c:pt idx="753">
                  <c:v>84.192879060932242</c:v>
                </c:pt>
                <c:pt idx="754">
                  <c:v>83.281217021414776</c:v>
                </c:pt>
                <c:pt idx="755">
                  <c:v>82.973909372818341</c:v>
                </c:pt>
                <c:pt idx="756">
                  <c:v>79.657428603899788</c:v>
                </c:pt>
                <c:pt idx="757">
                  <c:v>77.974639975321864</c:v>
                </c:pt>
                <c:pt idx="758">
                  <c:v>80.173071615280961</c:v>
                </c:pt>
                <c:pt idx="759">
                  <c:v>80.173071615280961</c:v>
                </c:pt>
                <c:pt idx="760">
                  <c:v>80.173071615280961</c:v>
                </c:pt>
                <c:pt idx="761">
                  <c:v>81.341905736041426</c:v>
                </c:pt>
                <c:pt idx="762">
                  <c:v>80.751059373630113</c:v>
                </c:pt>
                <c:pt idx="763">
                  <c:v>81.364830419041112</c:v>
                </c:pt>
                <c:pt idx="764">
                  <c:v>81.170977221437496</c:v>
                </c:pt>
                <c:pt idx="765">
                  <c:v>79.43370188170735</c:v>
                </c:pt>
                <c:pt idx="766">
                  <c:v>79.43370188170735</c:v>
                </c:pt>
                <c:pt idx="767">
                  <c:v>79.43370188170735</c:v>
                </c:pt>
                <c:pt idx="768">
                  <c:v>80.332765086941691</c:v>
                </c:pt>
                <c:pt idx="769">
                  <c:v>81.268520773464516</c:v>
                </c:pt>
                <c:pt idx="770">
                  <c:v>81.809491338301427</c:v>
                </c:pt>
                <c:pt idx="771">
                  <c:v>83.516763268553234</c:v>
                </c:pt>
                <c:pt idx="772">
                  <c:v>83.489552384199499</c:v>
                </c:pt>
                <c:pt idx="773">
                  <c:v>83.489552384199499</c:v>
                </c:pt>
                <c:pt idx="774">
                  <c:v>83.489552384199499</c:v>
                </c:pt>
                <c:pt idx="775">
                  <c:v>83.431234068806518</c:v>
                </c:pt>
                <c:pt idx="776">
                  <c:v>83.914275972919</c:v>
                </c:pt>
                <c:pt idx="777">
                  <c:v>82.867533648304203</c:v>
                </c:pt>
                <c:pt idx="778">
                  <c:v>83.400711119770094</c:v>
                </c:pt>
                <c:pt idx="779">
                  <c:v>84.167031967918433</c:v>
                </c:pt>
                <c:pt idx="780">
                  <c:v>84.167031967918433</c:v>
                </c:pt>
                <c:pt idx="781">
                  <c:v>84.167031967918433</c:v>
                </c:pt>
                <c:pt idx="782">
                  <c:v>86.751091844852496</c:v>
                </c:pt>
                <c:pt idx="783">
                  <c:v>87.359277840014286</c:v>
                </c:pt>
                <c:pt idx="784">
                  <c:v>85.86300391278229</c:v>
                </c:pt>
                <c:pt idx="785">
                  <c:v>86.621856379783409</c:v>
                </c:pt>
                <c:pt idx="786">
                  <c:v>86.578344941795336</c:v>
                </c:pt>
                <c:pt idx="787">
                  <c:v>86.578344941795336</c:v>
                </c:pt>
                <c:pt idx="788">
                  <c:v>86.578344941795336</c:v>
                </c:pt>
                <c:pt idx="789">
                  <c:v>86.250060883541963</c:v>
                </c:pt>
                <c:pt idx="790">
                  <c:v>86.137710454110049</c:v>
                </c:pt>
                <c:pt idx="791">
                  <c:v>86.053090448589941</c:v>
                </c:pt>
                <c:pt idx="792">
                  <c:v>85.087591122367797</c:v>
                </c:pt>
                <c:pt idx="793">
                  <c:v>85.206111084051756</c:v>
                </c:pt>
                <c:pt idx="794">
                  <c:v>85.206111084051756</c:v>
                </c:pt>
                <c:pt idx="795">
                  <c:v>85.206111084051756</c:v>
                </c:pt>
                <c:pt idx="796">
                  <c:v>84.620654944555383</c:v>
                </c:pt>
                <c:pt idx="797">
                  <c:v>83.333495689445229</c:v>
                </c:pt>
                <c:pt idx="798">
                  <c:v>83.620866007500851</c:v>
                </c:pt>
                <c:pt idx="799">
                  <c:v>85.286964427775885</c:v>
                </c:pt>
                <c:pt idx="800">
                  <c:v>85.36444076437256</c:v>
                </c:pt>
                <c:pt idx="801">
                  <c:v>85.36444076437256</c:v>
                </c:pt>
                <c:pt idx="802">
                  <c:v>85.36444076437256</c:v>
                </c:pt>
                <c:pt idx="803">
                  <c:v>86.918318640105198</c:v>
                </c:pt>
                <c:pt idx="804">
                  <c:v>85.832675791080149</c:v>
                </c:pt>
                <c:pt idx="805">
                  <c:v>86.773496988294127</c:v>
                </c:pt>
                <c:pt idx="806">
                  <c:v>88.72293929504977</c:v>
                </c:pt>
                <c:pt idx="807">
                  <c:v>89.397821180978355</c:v>
                </c:pt>
                <c:pt idx="808">
                  <c:v>89.397821180978355</c:v>
                </c:pt>
                <c:pt idx="809">
                  <c:v>89.397821180978355</c:v>
                </c:pt>
                <c:pt idx="810">
                  <c:v>88.71111977010375</c:v>
                </c:pt>
                <c:pt idx="811">
                  <c:v>89.050703813745059</c:v>
                </c:pt>
                <c:pt idx="812">
                  <c:v>88.754436380757539</c:v>
                </c:pt>
                <c:pt idx="813">
                  <c:v>89.369895929732266</c:v>
                </c:pt>
                <c:pt idx="814">
                  <c:v>90.77232802428847</c:v>
                </c:pt>
                <c:pt idx="815">
                  <c:v>90.77232802428847</c:v>
                </c:pt>
                <c:pt idx="816">
                  <c:v>90.77232802428847</c:v>
                </c:pt>
                <c:pt idx="817">
                  <c:v>91.221405029792351</c:v>
                </c:pt>
                <c:pt idx="818">
                  <c:v>91.903495527089106</c:v>
                </c:pt>
                <c:pt idx="819">
                  <c:v>92.056564869384502</c:v>
                </c:pt>
                <c:pt idx="820">
                  <c:v>91.425324306333508</c:v>
                </c:pt>
                <c:pt idx="821">
                  <c:v>90.612244897959187</c:v>
                </c:pt>
                <c:pt idx="822">
                  <c:v>90.612244897959187</c:v>
                </c:pt>
                <c:pt idx="823">
                  <c:v>90.612244897959187</c:v>
                </c:pt>
                <c:pt idx="824">
                  <c:v>90.25506145178835</c:v>
                </c:pt>
                <c:pt idx="825">
                  <c:v>91.725358401117006</c:v>
                </c:pt>
                <c:pt idx="826">
                  <c:v>90.371633140129561</c:v>
                </c:pt>
                <c:pt idx="827">
                  <c:v>88.807364473235609</c:v>
                </c:pt>
                <c:pt idx="828">
                  <c:v>90.386894614647773</c:v>
                </c:pt>
                <c:pt idx="829">
                  <c:v>90.386894614647773</c:v>
                </c:pt>
                <c:pt idx="830">
                  <c:v>90.386894614647773</c:v>
                </c:pt>
                <c:pt idx="831">
                  <c:v>90.073417433799278</c:v>
                </c:pt>
                <c:pt idx="832">
                  <c:v>88.573376844771317</c:v>
                </c:pt>
                <c:pt idx="833">
                  <c:v>88.666244540775736</c:v>
                </c:pt>
                <c:pt idx="834">
                  <c:v>85.836247625541873</c:v>
                </c:pt>
                <c:pt idx="835">
                  <c:v>86.124397252934585</c:v>
                </c:pt>
                <c:pt idx="836">
                  <c:v>86.124397252934585</c:v>
                </c:pt>
                <c:pt idx="837">
                  <c:v>86.124397252934585</c:v>
                </c:pt>
                <c:pt idx="838">
                  <c:v>85.255792054291888</c:v>
                </c:pt>
                <c:pt idx="839">
                  <c:v>85.113243388047337</c:v>
                </c:pt>
                <c:pt idx="840">
                  <c:v>88.566687772961203</c:v>
                </c:pt>
                <c:pt idx="841">
                  <c:v>88.727615151072357</c:v>
                </c:pt>
                <c:pt idx="842">
                  <c:v>86.104265095059503</c:v>
                </c:pt>
                <c:pt idx="843">
                  <c:v>86.104265095059503</c:v>
                </c:pt>
                <c:pt idx="844">
                  <c:v>86.104265095059503</c:v>
                </c:pt>
                <c:pt idx="845">
                  <c:v>85.900670530742133</c:v>
                </c:pt>
                <c:pt idx="846">
                  <c:v>85.935739450911626</c:v>
                </c:pt>
                <c:pt idx="847">
                  <c:v>86.656795415063414</c:v>
                </c:pt>
                <c:pt idx="848">
                  <c:v>85.988862370723936</c:v>
                </c:pt>
                <c:pt idx="849">
                  <c:v>86.819930836296336</c:v>
                </c:pt>
                <c:pt idx="850">
                  <c:v>86.819930836296336</c:v>
                </c:pt>
                <c:pt idx="851">
                  <c:v>86.819930836296336</c:v>
                </c:pt>
                <c:pt idx="852">
                  <c:v>86.310132644943423</c:v>
                </c:pt>
                <c:pt idx="853">
                  <c:v>83.615995324143981</c:v>
                </c:pt>
                <c:pt idx="854">
                  <c:v>85.466205575308877</c:v>
                </c:pt>
                <c:pt idx="855">
                  <c:v>85.519977919568774</c:v>
                </c:pt>
                <c:pt idx="856">
                  <c:v>85.145260013313191</c:v>
                </c:pt>
                <c:pt idx="857">
                  <c:v>85.145260013313191</c:v>
                </c:pt>
                <c:pt idx="858">
                  <c:v>85.145260013313191</c:v>
                </c:pt>
                <c:pt idx="859">
                  <c:v>85.925348659750298</c:v>
                </c:pt>
                <c:pt idx="860">
                  <c:v>85.678112772555309</c:v>
                </c:pt>
                <c:pt idx="861">
                  <c:v>84.788206452031872</c:v>
                </c:pt>
                <c:pt idx="862">
                  <c:v>83.619891870829463</c:v>
                </c:pt>
                <c:pt idx="863">
                  <c:v>82.619778221551144</c:v>
                </c:pt>
                <c:pt idx="864">
                  <c:v>82.619778221551144</c:v>
                </c:pt>
                <c:pt idx="865">
                  <c:v>82.619778221551144</c:v>
                </c:pt>
                <c:pt idx="866">
                  <c:v>82.637962106083478</c:v>
                </c:pt>
                <c:pt idx="867">
                  <c:v>83.279268748072013</c:v>
                </c:pt>
                <c:pt idx="868">
                  <c:v>83.289334827009554</c:v>
                </c:pt>
                <c:pt idx="869">
                  <c:v>85.745133375545919</c:v>
                </c:pt>
                <c:pt idx="870">
                  <c:v>85.480492913155715</c:v>
                </c:pt>
                <c:pt idx="871">
                  <c:v>85.480492913155715</c:v>
                </c:pt>
                <c:pt idx="872">
                  <c:v>85.480492913155715</c:v>
                </c:pt>
                <c:pt idx="873">
                  <c:v>85.465231438637502</c:v>
                </c:pt>
                <c:pt idx="874">
                  <c:v>87.030214472423822</c:v>
                </c:pt>
                <c:pt idx="875">
                  <c:v>86.598671927004702</c:v>
                </c:pt>
                <c:pt idx="876">
                  <c:v>87.461237478284872</c:v>
                </c:pt>
                <c:pt idx="877">
                  <c:v>87.712564739499612</c:v>
                </c:pt>
                <c:pt idx="878">
                  <c:v>87.712564739499612</c:v>
                </c:pt>
                <c:pt idx="879">
                  <c:v>87.712564739499612</c:v>
                </c:pt>
                <c:pt idx="880">
                  <c:v>87.84309905346386</c:v>
                </c:pt>
                <c:pt idx="881">
                  <c:v>87.350510609971906</c:v>
                </c:pt>
                <c:pt idx="882">
                  <c:v>87.318493984706038</c:v>
                </c:pt>
                <c:pt idx="883">
                  <c:v>85.922426249736162</c:v>
                </c:pt>
                <c:pt idx="884">
                  <c:v>85.475622229798844</c:v>
                </c:pt>
                <c:pt idx="885">
                  <c:v>85.475622229798844</c:v>
                </c:pt>
                <c:pt idx="886">
                  <c:v>85.475622229798844</c:v>
                </c:pt>
                <c:pt idx="887">
                  <c:v>85.375610864871007</c:v>
                </c:pt>
                <c:pt idx="888">
                  <c:v>85.183900767944394</c:v>
                </c:pt>
                <c:pt idx="889">
                  <c:v>85.586998522559384</c:v>
                </c:pt>
                <c:pt idx="890">
                  <c:v>84.920689039338896</c:v>
                </c:pt>
                <c:pt idx="891">
                  <c:v>83.678340071111975</c:v>
                </c:pt>
                <c:pt idx="892">
                  <c:v>83.678340071111975</c:v>
                </c:pt>
                <c:pt idx="893">
                  <c:v>83.678340071111975</c:v>
                </c:pt>
                <c:pt idx="894">
                  <c:v>83.308687675547546</c:v>
                </c:pt>
                <c:pt idx="895">
                  <c:v>82.349942363580269</c:v>
                </c:pt>
                <c:pt idx="896">
                  <c:v>83.239978568993223</c:v>
                </c:pt>
                <c:pt idx="897">
                  <c:v>83.592810871365245</c:v>
                </c:pt>
                <c:pt idx="898">
                  <c:v>83.78744337830598</c:v>
                </c:pt>
                <c:pt idx="899">
                  <c:v>83.78744337830598</c:v>
                </c:pt>
                <c:pt idx="900">
                  <c:v>83.78744337830598</c:v>
                </c:pt>
                <c:pt idx="901">
                  <c:v>82.82986703034436</c:v>
                </c:pt>
                <c:pt idx="902">
                  <c:v>82.848245742210963</c:v>
                </c:pt>
                <c:pt idx="903">
                  <c:v>80.810027113470682</c:v>
                </c:pt>
                <c:pt idx="904">
                  <c:v>80.717419187245298</c:v>
                </c:pt>
                <c:pt idx="905">
                  <c:v>80.775412790414492</c:v>
                </c:pt>
                <c:pt idx="906">
                  <c:v>80.775412790414492</c:v>
                </c:pt>
                <c:pt idx="907">
                  <c:v>80.775412790414492</c:v>
                </c:pt>
                <c:pt idx="908">
                  <c:v>81.267481694348376</c:v>
                </c:pt>
                <c:pt idx="909">
                  <c:v>80.713717467894071</c:v>
                </c:pt>
                <c:pt idx="910">
                  <c:v>80.392057539006046</c:v>
                </c:pt>
                <c:pt idx="911">
                  <c:v>80.830613868459082</c:v>
                </c:pt>
                <c:pt idx="912">
                  <c:v>81.395613137856557</c:v>
                </c:pt>
                <c:pt idx="913">
                  <c:v>81.395613137856557</c:v>
                </c:pt>
                <c:pt idx="914">
                  <c:v>81.395613137856557</c:v>
                </c:pt>
                <c:pt idx="915">
                  <c:v>79.21906710178105</c:v>
                </c:pt>
                <c:pt idx="916">
                  <c:v>79.45188576623967</c:v>
                </c:pt>
                <c:pt idx="917">
                  <c:v>80.774763365966905</c:v>
                </c:pt>
                <c:pt idx="918">
                  <c:v>79.569106879028453</c:v>
                </c:pt>
                <c:pt idx="919">
                  <c:v>79.820758852466994</c:v>
                </c:pt>
                <c:pt idx="920">
                  <c:v>79.820758852466994</c:v>
                </c:pt>
                <c:pt idx="921">
                  <c:v>79.820758852466994</c:v>
                </c:pt>
                <c:pt idx="922">
                  <c:v>80.551556183332522</c:v>
                </c:pt>
                <c:pt idx="923">
                  <c:v>81.969574464630725</c:v>
                </c:pt>
                <c:pt idx="924">
                  <c:v>81.328397707531693</c:v>
                </c:pt>
                <c:pt idx="925">
                  <c:v>79.586316626889413</c:v>
                </c:pt>
                <c:pt idx="926">
                  <c:v>80.44388160992321</c:v>
                </c:pt>
                <c:pt idx="927">
                  <c:v>80.44388160992321</c:v>
                </c:pt>
                <c:pt idx="928">
                  <c:v>80.44388160992321</c:v>
                </c:pt>
                <c:pt idx="929">
                  <c:v>80.614355527413821</c:v>
                </c:pt>
                <c:pt idx="930">
                  <c:v>79.936811001250135</c:v>
                </c:pt>
                <c:pt idx="931">
                  <c:v>79.134317211371425</c:v>
                </c:pt>
                <c:pt idx="932">
                  <c:v>77.195460523111393</c:v>
                </c:pt>
                <c:pt idx="933">
                  <c:v>78.14102251879271</c:v>
                </c:pt>
                <c:pt idx="934">
                  <c:v>78.14102251879271</c:v>
                </c:pt>
                <c:pt idx="935">
                  <c:v>78.14102251879271</c:v>
                </c:pt>
                <c:pt idx="936">
                  <c:v>77.856704495640727</c:v>
                </c:pt>
                <c:pt idx="937">
                  <c:v>78.213433344698245</c:v>
                </c:pt>
                <c:pt idx="938">
                  <c:v>78.230967804783006</c:v>
                </c:pt>
                <c:pt idx="939">
                  <c:v>78.621921322228189</c:v>
                </c:pt>
                <c:pt idx="940">
                  <c:v>78.7923952397188</c:v>
                </c:pt>
                <c:pt idx="941">
                  <c:v>78.7923952397188</c:v>
                </c:pt>
                <c:pt idx="942">
                  <c:v>78.7923952397188</c:v>
                </c:pt>
                <c:pt idx="943">
                  <c:v>77.707856412254642</c:v>
                </c:pt>
                <c:pt idx="944">
                  <c:v>78.037439319403191</c:v>
                </c:pt>
                <c:pt idx="945">
                  <c:v>78.314094134073684</c:v>
                </c:pt>
                <c:pt idx="946">
                  <c:v>79.528712678388771</c:v>
                </c:pt>
                <c:pt idx="947">
                  <c:v>80.331855892715083</c:v>
                </c:pt>
                <c:pt idx="948">
                  <c:v>80.331855892715083</c:v>
                </c:pt>
                <c:pt idx="949">
                  <c:v>80.331855892715083</c:v>
                </c:pt>
                <c:pt idx="950">
                  <c:v>80.402513272612154</c:v>
                </c:pt>
                <c:pt idx="951">
                  <c:v>80.014482165181107</c:v>
                </c:pt>
                <c:pt idx="952">
                  <c:v>79.618787849268585</c:v>
                </c:pt>
                <c:pt idx="953">
                  <c:v>79.747698602113871</c:v>
                </c:pt>
                <c:pt idx="954">
                  <c:v>81.080642280778662</c:v>
                </c:pt>
                <c:pt idx="955">
                  <c:v>81.080642280778662</c:v>
                </c:pt>
                <c:pt idx="956">
                  <c:v>81.080642280778662</c:v>
                </c:pt>
                <c:pt idx="957">
                  <c:v>81.392690727842449</c:v>
                </c:pt>
                <c:pt idx="958">
                  <c:v>80.865877615962859</c:v>
                </c:pt>
                <c:pt idx="959">
                  <c:v>80.650398584254702</c:v>
                </c:pt>
                <c:pt idx="960">
                  <c:v>80.683843943305249</c:v>
                </c:pt>
                <c:pt idx="961">
                  <c:v>81.44074813696362</c:v>
                </c:pt>
                <c:pt idx="962">
                  <c:v>81.44074813696362</c:v>
                </c:pt>
                <c:pt idx="963">
                  <c:v>81.44074813696362</c:v>
                </c:pt>
                <c:pt idx="964">
                  <c:v>81.460555582614901</c:v>
                </c:pt>
                <c:pt idx="965">
                  <c:v>80.620005520107796</c:v>
                </c:pt>
                <c:pt idx="966">
                  <c:v>80.343545532771586</c:v>
                </c:pt>
                <c:pt idx="967">
                  <c:v>82.095562807461874</c:v>
                </c:pt>
                <c:pt idx="968">
                  <c:v>82.480801389768317</c:v>
                </c:pt>
                <c:pt idx="969">
                  <c:v>82.480801389768317</c:v>
                </c:pt>
                <c:pt idx="970">
                  <c:v>82.480801389768317</c:v>
                </c:pt>
                <c:pt idx="971">
                  <c:v>81.639666845258375</c:v>
                </c:pt>
                <c:pt idx="972">
                  <c:v>81.621288133391772</c:v>
                </c:pt>
                <c:pt idx="973">
                  <c:v>82.304157940025647</c:v>
                </c:pt>
                <c:pt idx="974">
                  <c:v>80.773789229295545</c:v>
                </c:pt>
                <c:pt idx="975">
                  <c:v>80.824119623983236</c:v>
                </c:pt>
                <c:pt idx="976">
                  <c:v>80.824119623983236</c:v>
                </c:pt>
                <c:pt idx="977">
                  <c:v>80.824119623983236</c:v>
                </c:pt>
                <c:pt idx="978">
                  <c:v>81.674865650317415</c:v>
                </c:pt>
                <c:pt idx="979">
                  <c:v>81.47971360381861</c:v>
                </c:pt>
                <c:pt idx="980">
                  <c:v>81.69259493773643</c:v>
                </c:pt>
                <c:pt idx="981">
                  <c:v>81.710259282710695</c:v>
                </c:pt>
                <c:pt idx="982">
                  <c:v>82.299287256668791</c:v>
                </c:pt>
                <c:pt idx="983">
                  <c:v>82.299287256668791</c:v>
                </c:pt>
                <c:pt idx="984">
                  <c:v>82.299287256668791</c:v>
                </c:pt>
                <c:pt idx="985">
                  <c:v>82.787329729027647</c:v>
                </c:pt>
                <c:pt idx="986">
                  <c:v>83.864270290455082</c:v>
                </c:pt>
                <c:pt idx="987">
                  <c:v>83.85030766483203</c:v>
                </c:pt>
                <c:pt idx="988">
                  <c:v>84.614615297192856</c:v>
                </c:pt>
                <c:pt idx="989">
                  <c:v>85.637004205023302</c:v>
                </c:pt>
                <c:pt idx="990">
                  <c:v>85.637004205023302</c:v>
                </c:pt>
                <c:pt idx="991">
                  <c:v>85.637004205023302</c:v>
                </c:pt>
                <c:pt idx="992">
                  <c:v>86.470865195720293</c:v>
                </c:pt>
                <c:pt idx="993">
                  <c:v>85.855340704300801</c:v>
                </c:pt>
                <c:pt idx="994">
                  <c:v>85.178510545029468</c:v>
                </c:pt>
                <c:pt idx="995">
                  <c:v>85.916776257042201</c:v>
                </c:pt>
                <c:pt idx="996">
                  <c:v>86.000032471222383</c:v>
                </c:pt>
                <c:pt idx="997">
                  <c:v>86.000032471222383</c:v>
                </c:pt>
                <c:pt idx="998">
                  <c:v>86.000032471222383</c:v>
                </c:pt>
                <c:pt idx="999">
                  <c:v>86.826295195882636</c:v>
                </c:pt>
                <c:pt idx="1000">
                  <c:v>87.055542025879561</c:v>
                </c:pt>
                <c:pt idx="1001">
                  <c:v>86.41501469322813</c:v>
                </c:pt>
                <c:pt idx="1002">
                  <c:v>86.457097397431511</c:v>
                </c:pt>
                <c:pt idx="1003">
                  <c:v>86.139204130339479</c:v>
                </c:pt>
                <c:pt idx="1004">
                  <c:v>86.139204130339479</c:v>
                </c:pt>
                <c:pt idx="1005">
                  <c:v>86.139204130339479</c:v>
                </c:pt>
                <c:pt idx="1006">
                  <c:v>87.711785430162507</c:v>
                </c:pt>
                <c:pt idx="1007">
                  <c:v>86.663744256652535</c:v>
                </c:pt>
                <c:pt idx="1008">
                  <c:v>86.818826814735431</c:v>
                </c:pt>
                <c:pt idx="1009">
                  <c:v>87.725228516227489</c:v>
                </c:pt>
                <c:pt idx="1010">
                  <c:v>87.021252415047158</c:v>
                </c:pt>
                <c:pt idx="1011">
                  <c:v>87.021252415047158</c:v>
                </c:pt>
                <c:pt idx="1012">
                  <c:v>87.021252415047158</c:v>
                </c:pt>
                <c:pt idx="1013">
                  <c:v>87.004367379409999</c:v>
                </c:pt>
                <c:pt idx="1014">
                  <c:v>87.608007403438705</c:v>
                </c:pt>
                <c:pt idx="1015">
                  <c:v>88.766255905703574</c:v>
                </c:pt>
                <c:pt idx="1016">
                  <c:v>88.989333203448439</c:v>
                </c:pt>
                <c:pt idx="1017">
                  <c:v>89.80988099296998</c:v>
                </c:pt>
                <c:pt idx="1018">
                  <c:v>89.80988099296998</c:v>
                </c:pt>
                <c:pt idx="1019">
                  <c:v>89.80988099296998</c:v>
                </c:pt>
                <c:pt idx="1020">
                  <c:v>88.781192667997985</c:v>
                </c:pt>
                <c:pt idx="1021">
                  <c:v>88.047667754452618</c:v>
                </c:pt>
                <c:pt idx="1022">
                  <c:v>86.347149838455664</c:v>
                </c:pt>
                <c:pt idx="1023">
                  <c:v>86.228629876771706</c:v>
                </c:pt>
                <c:pt idx="1024">
                  <c:v>86.678031594499373</c:v>
                </c:pt>
                <c:pt idx="1025">
                  <c:v>86.678031594499373</c:v>
                </c:pt>
                <c:pt idx="1026">
                  <c:v>86.678031594499373</c:v>
                </c:pt>
                <c:pt idx="1027">
                  <c:v>84.993749289692019</c:v>
                </c:pt>
                <c:pt idx="1028">
                  <c:v>85.150260581559593</c:v>
                </c:pt>
                <c:pt idx="1029">
                  <c:v>84.716315165684406</c:v>
                </c:pt>
                <c:pt idx="1030">
                  <c:v>83.86082834088289</c:v>
                </c:pt>
                <c:pt idx="1031">
                  <c:v>84.115078012111752</c:v>
                </c:pt>
                <c:pt idx="1032">
                  <c:v>84.115078012111752</c:v>
                </c:pt>
                <c:pt idx="1033">
                  <c:v>84.115078012111752</c:v>
                </c:pt>
                <c:pt idx="1034">
                  <c:v>83.386748494147056</c:v>
                </c:pt>
                <c:pt idx="1035">
                  <c:v>83.058139723669896</c:v>
                </c:pt>
                <c:pt idx="1036">
                  <c:v>83.769259493773646</c:v>
                </c:pt>
                <c:pt idx="1037">
                  <c:v>83.561443670546979</c:v>
                </c:pt>
                <c:pt idx="1038">
                  <c:v>84.652476742486968</c:v>
                </c:pt>
                <c:pt idx="1039">
                  <c:v>84.652476742486968</c:v>
                </c:pt>
                <c:pt idx="1040">
                  <c:v>84.652476742486968</c:v>
                </c:pt>
                <c:pt idx="1041">
                  <c:v>84.248664620979653</c:v>
                </c:pt>
                <c:pt idx="1042">
                  <c:v>84.987255045216173</c:v>
                </c:pt>
                <c:pt idx="1043">
                  <c:v>85.191499033981131</c:v>
                </c:pt>
                <c:pt idx="1044">
                  <c:v>85.655512801779423</c:v>
                </c:pt>
                <c:pt idx="1045">
                  <c:v>85.621093306057503</c:v>
                </c:pt>
                <c:pt idx="1046">
                  <c:v>85.621093306057503</c:v>
                </c:pt>
                <c:pt idx="1047">
                  <c:v>85.621093306057503</c:v>
                </c:pt>
                <c:pt idx="1048">
                  <c:v>86.24278732972904</c:v>
                </c:pt>
                <c:pt idx="1049">
                  <c:v>84.596301527771004</c:v>
                </c:pt>
                <c:pt idx="1050">
                  <c:v>84.589482571071386</c:v>
                </c:pt>
                <c:pt idx="1051">
                  <c:v>84.108259055412134</c:v>
                </c:pt>
                <c:pt idx="1052">
                  <c:v>84.055006250710306</c:v>
                </c:pt>
                <c:pt idx="1053">
                  <c:v>84.055006250710306</c:v>
                </c:pt>
                <c:pt idx="1054">
                  <c:v>84.055006250710306</c:v>
                </c:pt>
                <c:pt idx="1055">
                  <c:v>83.76049226373128</c:v>
                </c:pt>
                <c:pt idx="1056">
                  <c:v>83.373760005195393</c:v>
                </c:pt>
                <c:pt idx="1057">
                  <c:v>83.379929537447438</c:v>
                </c:pt>
                <c:pt idx="1058">
                  <c:v>83.993960352637458</c:v>
                </c:pt>
                <c:pt idx="1059">
                  <c:v>84.636241131297382</c:v>
                </c:pt>
                <c:pt idx="1060">
                  <c:v>84.636241131297382</c:v>
                </c:pt>
                <c:pt idx="1061">
                  <c:v>84.636241131297382</c:v>
                </c:pt>
                <c:pt idx="1062">
                  <c:v>84.213465815920642</c:v>
                </c:pt>
                <c:pt idx="1063">
                  <c:v>84.160213011218801</c:v>
                </c:pt>
                <c:pt idx="1064">
                  <c:v>83.879986362086598</c:v>
                </c:pt>
                <c:pt idx="1065">
                  <c:v>83.406555939798352</c:v>
                </c:pt>
                <c:pt idx="1066">
                  <c:v>84.40537074018151</c:v>
                </c:pt>
                <c:pt idx="1067">
                  <c:v>84.40537074018151</c:v>
                </c:pt>
                <c:pt idx="1068">
                  <c:v>84.40537074018151</c:v>
                </c:pt>
                <c:pt idx="1069">
                  <c:v>85.092461805724682</c:v>
                </c:pt>
                <c:pt idx="1070">
                  <c:v>84.9477700388031</c:v>
                </c:pt>
                <c:pt idx="1071">
                  <c:v>83.767635932654684</c:v>
                </c:pt>
                <c:pt idx="1072">
                  <c:v>83.738411832513435</c:v>
                </c:pt>
                <c:pt idx="1073">
                  <c:v>83.704641761239102</c:v>
                </c:pt>
                <c:pt idx="1074">
                  <c:v>83.704641761239102</c:v>
                </c:pt>
                <c:pt idx="1075">
                  <c:v>83.704641761239102</c:v>
                </c:pt>
                <c:pt idx="1076">
                  <c:v>84.152419917847809</c:v>
                </c:pt>
                <c:pt idx="1077">
                  <c:v>84.011494812722233</c:v>
                </c:pt>
                <c:pt idx="1078">
                  <c:v>84.812754696150535</c:v>
                </c:pt>
                <c:pt idx="1079">
                  <c:v>84.180020456870082</c:v>
                </c:pt>
                <c:pt idx="1080">
                  <c:v>84.004026431575028</c:v>
                </c:pt>
                <c:pt idx="1081">
                  <c:v>84.004026431575028</c:v>
                </c:pt>
                <c:pt idx="1082">
                  <c:v>84.004026431575028</c:v>
                </c:pt>
                <c:pt idx="1083">
                  <c:v>83.968632799181719</c:v>
                </c:pt>
                <c:pt idx="1084">
                  <c:v>84.059552221843376</c:v>
                </c:pt>
                <c:pt idx="1085">
                  <c:v>83.90856103778026</c:v>
                </c:pt>
                <c:pt idx="1086">
                  <c:v>84.04234247398243</c:v>
                </c:pt>
                <c:pt idx="1087">
                  <c:v>83.945253519068714</c:v>
                </c:pt>
                <c:pt idx="1088">
                  <c:v>83.945253519068714</c:v>
                </c:pt>
                <c:pt idx="1089">
                  <c:v>83.945253519068714</c:v>
                </c:pt>
                <c:pt idx="1090">
                  <c:v>83.964736252496238</c:v>
                </c:pt>
                <c:pt idx="1091">
                  <c:v>82.148815612163716</c:v>
                </c:pt>
                <c:pt idx="1092">
                  <c:v>81.706687448248999</c:v>
                </c:pt>
                <c:pt idx="1093">
                  <c:v>81.53933076810678</c:v>
                </c:pt>
                <c:pt idx="1094">
                  <c:v>81.157274365593494</c:v>
                </c:pt>
                <c:pt idx="1095">
                  <c:v>81.157274365593494</c:v>
                </c:pt>
                <c:pt idx="1096">
                  <c:v>81.157274365593494</c:v>
                </c:pt>
                <c:pt idx="1097">
                  <c:v>80.783530596009285</c:v>
                </c:pt>
                <c:pt idx="1098">
                  <c:v>80.850096601886577</c:v>
                </c:pt>
                <c:pt idx="1099">
                  <c:v>80.784504732680659</c:v>
                </c:pt>
                <c:pt idx="1100">
                  <c:v>81.413602195054622</c:v>
                </c:pt>
                <c:pt idx="1101">
                  <c:v>81.387495332261764</c:v>
                </c:pt>
                <c:pt idx="1102">
                  <c:v>81.387495332261764</c:v>
                </c:pt>
                <c:pt idx="1103">
                  <c:v>81.387495332261764</c:v>
                </c:pt>
                <c:pt idx="1104">
                  <c:v>81.329826441316385</c:v>
                </c:pt>
                <c:pt idx="1105">
                  <c:v>81.820986151023661</c:v>
                </c:pt>
                <c:pt idx="1106">
                  <c:v>81.896968811390906</c:v>
                </c:pt>
                <c:pt idx="1107">
                  <c:v>82.701280989722861</c:v>
                </c:pt>
                <c:pt idx="1108">
                  <c:v>82.928774373711292</c:v>
                </c:pt>
                <c:pt idx="1109">
                  <c:v>82.928774373711292</c:v>
                </c:pt>
                <c:pt idx="1110">
                  <c:v>82.928774373711292</c:v>
                </c:pt>
                <c:pt idx="1111">
                  <c:v>82.606789732599481</c:v>
                </c:pt>
                <c:pt idx="1112">
                  <c:v>82.51457146104265</c:v>
                </c:pt>
                <c:pt idx="1113">
                  <c:v>82.977611092169568</c:v>
                </c:pt>
                <c:pt idx="1114">
                  <c:v>85.749354634455216</c:v>
                </c:pt>
                <c:pt idx="1115">
                  <c:v>85.387625217151296</c:v>
                </c:pt>
                <c:pt idx="1116">
                  <c:v>85.387625217151296</c:v>
                </c:pt>
                <c:pt idx="1117">
                  <c:v>85.387625217151296</c:v>
                </c:pt>
                <c:pt idx="1118">
                  <c:v>85.562969817998791</c:v>
                </c:pt>
                <c:pt idx="1119">
                  <c:v>85.61297550046271</c:v>
                </c:pt>
                <c:pt idx="1120">
                  <c:v>85.670774276297635</c:v>
                </c:pt>
                <c:pt idx="1121">
                  <c:v>85.502248632149758</c:v>
                </c:pt>
                <c:pt idx="1122">
                  <c:v>85.474972805351257</c:v>
                </c:pt>
                <c:pt idx="1123">
                  <c:v>85.474972805351257</c:v>
                </c:pt>
                <c:pt idx="1124">
                  <c:v>85.474972805351257</c:v>
                </c:pt>
                <c:pt idx="1125">
                  <c:v>86.200055201078044</c:v>
                </c:pt>
                <c:pt idx="1126">
                  <c:v>86.143555274138293</c:v>
                </c:pt>
                <c:pt idx="1127">
                  <c:v>86.169662136931152</c:v>
                </c:pt>
                <c:pt idx="1128">
                  <c:v>85.693504131963039</c:v>
                </c:pt>
                <c:pt idx="1129">
                  <c:v>85.759745425616543</c:v>
                </c:pt>
                <c:pt idx="1130">
                  <c:v>85.759745425616543</c:v>
                </c:pt>
                <c:pt idx="1131">
                  <c:v>85.759745425616543</c:v>
                </c:pt>
                <c:pt idx="1132">
                  <c:v>85.720000649424463</c:v>
                </c:pt>
                <c:pt idx="1133">
                  <c:v>85.674670822983131</c:v>
                </c:pt>
                <c:pt idx="1134">
                  <c:v>86.232526423457202</c:v>
                </c:pt>
                <c:pt idx="1135">
                  <c:v>86.746870585943199</c:v>
                </c:pt>
                <c:pt idx="1136">
                  <c:v>86.93864562531455</c:v>
                </c:pt>
                <c:pt idx="1137">
                  <c:v>86.93864562531455</c:v>
                </c:pt>
                <c:pt idx="1138">
                  <c:v>86.93864562531455</c:v>
                </c:pt>
                <c:pt idx="1139">
                  <c:v>84.889516665854899</c:v>
                </c:pt>
                <c:pt idx="1140">
                  <c:v>84.038445927296934</c:v>
                </c:pt>
                <c:pt idx="1141">
                  <c:v>84.37400353936323</c:v>
                </c:pt>
                <c:pt idx="1142">
                  <c:v>85.671748412969009</c:v>
                </c:pt>
                <c:pt idx="1143">
                  <c:v>85.131751984803472</c:v>
                </c:pt>
                <c:pt idx="1144">
                  <c:v>85.131751984803472</c:v>
                </c:pt>
                <c:pt idx="1145">
                  <c:v>85.131751984803472</c:v>
                </c:pt>
                <c:pt idx="1146">
                  <c:v>85.236309320864379</c:v>
                </c:pt>
                <c:pt idx="1147">
                  <c:v>84.841783968957515</c:v>
                </c:pt>
                <c:pt idx="1148">
                  <c:v>84.723264007273542</c:v>
                </c:pt>
                <c:pt idx="1149">
                  <c:v>84.013637913399251</c:v>
                </c:pt>
                <c:pt idx="1150">
                  <c:v>84.894062636987968</c:v>
                </c:pt>
                <c:pt idx="1151">
                  <c:v>84.894062636987968</c:v>
                </c:pt>
                <c:pt idx="1152">
                  <c:v>84.894062636987968</c:v>
                </c:pt>
                <c:pt idx="1153">
                  <c:v>84.688195087104049</c:v>
                </c:pt>
                <c:pt idx="1154">
                  <c:v>84.367379409997881</c:v>
                </c:pt>
                <c:pt idx="1155">
                  <c:v>84.184761255337463</c:v>
                </c:pt>
                <c:pt idx="1156">
                  <c:v>83.294400337700708</c:v>
                </c:pt>
                <c:pt idx="1157">
                  <c:v>84.019287906093226</c:v>
                </c:pt>
                <c:pt idx="1158">
                  <c:v>84.019287906093226</c:v>
                </c:pt>
                <c:pt idx="1159">
                  <c:v>84.019287906093226</c:v>
                </c:pt>
                <c:pt idx="1160">
                  <c:v>83.661974575032872</c:v>
                </c:pt>
                <c:pt idx="1161">
                  <c:v>83.696394070754792</c:v>
                </c:pt>
                <c:pt idx="1162">
                  <c:v>84.808338609906983</c:v>
                </c:pt>
                <c:pt idx="1163">
                  <c:v>85.245596090464829</c:v>
                </c:pt>
                <c:pt idx="1164">
                  <c:v>85.047326806617633</c:v>
                </c:pt>
                <c:pt idx="1165">
                  <c:v>85.047326806617633</c:v>
                </c:pt>
                <c:pt idx="1166">
                  <c:v>85.047326806617633</c:v>
                </c:pt>
                <c:pt idx="1167">
                  <c:v>84.975565405159671</c:v>
                </c:pt>
                <c:pt idx="1168">
                  <c:v>85.04278083548455</c:v>
                </c:pt>
                <c:pt idx="1169">
                  <c:v>85.263974802331433</c:v>
                </c:pt>
                <c:pt idx="1170">
                  <c:v>85.30287532674167</c:v>
                </c:pt>
                <c:pt idx="1171">
                  <c:v>84.730407676196961</c:v>
                </c:pt>
                <c:pt idx="1172">
                  <c:v>84.730407676196961</c:v>
                </c:pt>
                <c:pt idx="1173">
                  <c:v>84.730407676196961</c:v>
                </c:pt>
                <c:pt idx="1174">
                  <c:v>84.320945561995686</c:v>
                </c:pt>
                <c:pt idx="1175">
                  <c:v>84.148003831604242</c:v>
                </c:pt>
                <c:pt idx="1176">
                  <c:v>83.90193690841491</c:v>
                </c:pt>
                <c:pt idx="1177">
                  <c:v>82.916889906320534</c:v>
                </c:pt>
                <c:pt idx="1178">
                  <c:v>83.197765979900296</c:v>
                </c:pt>
                <c:pt idx="1179">
                  <c:v>83.197765979900296</c:v>
                </c:pt>
                <c:pt idx="1180">
                  <c:v>83.197765979900296</c:v>
                </c:pt>
                <c:pt idx="1181">
                  <c:v>82.921111165229803</c:v>
                </c:pt>
                <c:pt idx="1182">
                  <c:v>83.204260224376142</c:v>
                </c:pt>
                <c:pt idx="1183">
                  <c:v>83.297322747714844</c:v>
                </c:pt>
                <c:pt idx="1184">
                  <c:v>83.753218709918329</c:v>
                </c:pt>
                <c:pt idx="1185">
                  <c:v>83.601707986297143</c:v>
                </c:pt>
                <c:pt idx="1186">
                  <c:v>83.601707986297143</c:v>
                </c:pt>
                <c:pt idx="1187">
                  <c:v>83.601707986297143</c:v>
                </c:pt>
                <c:pt idx="1188">
                  <c:v>83.515983959216143</c:v>
                </c:pt>
                <c:pt idx="1189">
                  <c:v>82.178169597194497</c:v>
                </c:pt>
                <c:pt idx="1190">
                  <c:v>82.437939376227831</c:v>
                </c:pt>
                <c:pt idx="1191">
                  <c:v>81.936129105580179</c:v>
                </c:pt>
                <c:pt idx="1192">
                  <c:v>82.399623333820401</c:v>
                </c:pt>
                <c:pt idx="1193">
                  <c:v>82.399623333820401</c:v>
                </c:pt>
                <c:pt idx="1194">
                  <c:v>82.399623333820401</c:v>
                </c:pt>
                <c:pt idx="1195">
                  <c:v>81.531992271849077</c:v>
                </c:pt>
                <c:pt idx="1196">
                  <c:v>81.533291120744238</c:v>
                </c:pt>
                <c:pt idx="1197">
                  <c:v>81.163314012956008</c:v>
                </c:pt>
                <c:pt idx="1198">
                  <c:v>80.588573376844778</c:v>
                </c:pt>
                <c:pt idx="1199">
                  <c:v>79.856672024418359</c:v>
                </c:pt>
                <c:pt idx="1200">
                  <c:v>79.856672024418359</c:v>
                </c:pt>
                <c:pt idx="1201">
                  <c:v>79.856672024418359</c:v>
                </c:pt>
                <c:pt idx="1202">
                  <c:v>80.088646437095107</c:v>
                </c:pt>
                <c:pt idx="1203">
                  <c:v>80.239312908934451</c:v>
                </c:pt>
                <c:pt idx="1204">
                  <c:v>79.457600701378396</c:v>
                </c:pt>
                <c:pt idx="1205">
                  <c:v>79.564236195671597</c:v>
                </c:pt>
                <c:pt idx="1206">
                  <c:v>78.950530092705336</c:v>
                </c:pt>
                <c:pt idx="1207">
                  <c:v>78.950530092705336</c:v>
                </c:pt>
                <c:pt idx="1208">
                  <c:v>78.950530092705336</c:v>
                </c:pt>
                <c:pt idx="1209">
                  <c:v>78.910265776955171</c:v>
                </c:pt>
                <c:pt idx="1210">
                  <c:v>79.45188576623967</c:v>
                </c:pt>
                <c:pt idx="1211">
                  <c:v>79.041124803143205</c:v>
                </c:pt>
                <c:pt idx="1212">
                  <c:v>79.332716380108124</c:v>
                </c:pt>
                <c:pt idx="1213">
                  <c:v>79.124251132433884</c:v>
                </c:pt>
                <c:pt idx="1214">
                  <c:v>79.124251132433884</c:v>
                </c:pt>
                <c:pt idx="1215">
                  <c:v>79.124251132433884</c:v>
                </c:pt>
                <c:pt idx="1216">
                  <c:v>78.957543876739237</c:v>
                </c:pt>
                <c:pt idx="1217">
                  <c:v>78.45988992255613</c:v>
                </c:pt>
                <c:pt idx="1218">
                  <c:v>78.82830841167015</c:v>
                </c:pt>
                <c:pt idx="1219">
                  <c:v>78.877469842352212</c:v>
                </c:pt>
                <c:pt idx="1220">
                  <c:v>77.373532706638741</c:v>
                </c:pt>
                <c:pt idx="1221">
                  <c:v>77.373532706638741</c:v>
                </c:pt>
                <c:pt idx="1222">
                  <c:v>77.373532706638741</c:v>
                </c:pt>
                <c:pt idx="1223">
                  <c:v>78.404883671845823</c:v>
                </c:pt>
                <c:pt idx="1224">
                  <c:v>78.515935252382576</c:v>
                </c:pt>
                <c:pt idx="1225">
                  <c:v>79.303622164856392</c:v>
                </c:pt>
                <c:pt idx="1226">
                  <c:v>79.510983390969756</c:v>
                </c:pt>
                <c:pt idx="1227">
                  <c:v>79.43467601837871</c:v>
                </c:pt>
                <c:pt idx="1228">
                  <c:v>79.43467601837871</c:v>
                </c:pt>
                <c:pt idx="1229">
                  <c:v>79.43467601837871</c:v>
                </c:pt>
                <c:pt idx="1230">
                  <c:v>80.260419203480907</c:v>
                </c:pt>
                <c:pt idx="1231">
                  <c:v>80.062994171415582</c:v>
                </c:pt>
                <c:pt idx="1232">
                  <c:v>80.659490526520884</c:v>
                </c:pt>
                <c:pt idx="1233">
                  <c:v>80.451674703294202</c:v>
                </c:pt>
                <c:pt idx="1234">
                  <c:v>80.419528193138831</c:v>
                </c:pt>
                <c:pt idx="1235">
                  <c:v>80.419528193138831</c:v>
                </c:pt>
                <c:pt idx="1236">
                  <c:v>80.419528193138831</c:v>
                </c:pt>
                <c:pt idx="1237">
                  <c:v>80.977059081389115</c:v>
                </c:pt>
                <c:pt idx="1238">
                  <c:v>81.093825597064594</c:v>
                </c:pt>
                <c:pt idx="1239">
                  <c:v>80.611108405175912</c:v>
                </c:pt>
                <c:pt idx="1240">
                  <c:v>79.998701151104825</c:v>
                </c:pt>
                <c:pt idx="1241">
                  <c:v>79.94479892195541</c:v>
                </c:pt>
                <c:pt idx="1242">
                  <c:v>79.94479892195541</c:v>
                </c:pt>
                <c:pt idx="1243">
                  <c:v>79.94479892195541</c:v>
                </c:pt>
                <c:pt idx="1244">
                  <c:v>79.659701589466323</c:v>
                </c:pt>
                <c:pt idx="1245">
                  <c:v>79.783092234507166</c:v>
                </c:pt>
                <c:pt idx="1246">
                  <c:v>78.719984413813265</c:v>
                </c:pt>
                <c:pt idx="1247">
                  <c:v>77.856444725861707</c:v>
                </c:pt>
                <c:pt idx="1248">
                  <c:v>76.17326644261523</c:v>
                </c:pt>
                <c:pt idx="1249">
                  <c:v>76.17326644261523</c:v>
                </c:pt>
                <c:pt idx="1250">
                  <c:v>76.17326644261523</c:v>
                </c:pt>
                <c:pt idx="1251">
                  <c:v>75.698667056321327</c:v>
                </c:pt>
                <c:pt idx="1252">
                  <c:v>75.878103031188616</c:v>
                </c:pt>
                <c:pt idx="1253">
                  <c:v>74.069780656892831</c:v>
                </c:pt>
                <c:pt idx="1254">
                  <c:v>74.15907651843554</c:v>
                </c:pt>
                <c:pt idx="1255">
                  <c:v>76.500121767083925</c:v>
                </c:pt>
                <c:pt idx="1256">
                  <c:v>76.500121767083925</c:v>
                </c:pt>
                <c:pt idx="1257">
                  <c:v>76.500121767083925</c:v>
                </c:pt>
                <c:pt idx="1258">
                  <c:v>74.778952153653819</c:v>
                </c:pt>
                <c:pt idx="1259">
                  <c:v>75.614306820580254</c:v>
                </c:pt>
                <c:pt idx="1260">
                  <c:v>75.502281103372141</c:v>
                </c:pt>
                <c:pt idx="1261">
                  <c:v>75.498839153799949</c:v>
                </c:pt>
                <c:pt idx="1262">
                  <c:v>77.200331206468263</c:v>
                </c:pt>
                <c:pt idx="1263">
                  <c:v>77.200331206468263</c:v>
                </c:pt>
                <c:pt idx="1264">
                  <c:v>77.200331206468263</c:v>
                </c:pt>
                <c:pt idx="1265">
                  <c:v>77.058626792005583</c:v>
                </c:pt>
                <c:pt idx="1266">
                  <c:v>77.741301771305174</c:v>
                </c:pt>
                <c:pt idx="1267">
                  <c:v>76.806260451674703</c:v>
                </c:pt>
                <c:pt idx="1268">
                  <c:v>77.527641128050263</c:v>
                </c:pt>
                <c:pt idx="1269">
                  <c:v>78.031594499374933</c:v>
                </c:pt>
                <c:pt idx="1270">
                  <c:v>78.031594499374933</c:v>
                </c:pt>
                <c:pt idx="1271">
                  <c:v>78.031594499374933</c:v>
                </c:pt>
                <c:pt idx="1272">
                  <c:v>77.744873605766884</c:v>
                </c:pt>
                <c:pt idx="1273">
                  <c:v>77.994252593638876</c:v>
                </c:pt>
                <c:pt idx="1274">
                  <c:v>77.792606302664254</c:v>
                </c:pt>
                <c:pt idx="1275">
                  <c:v>77.454710762586657</c:v>
                </c:pt>
                <c:pt idx="1276">
                  <c:v>75.812381277093166</c:v>
                </c:pt>
                <c:pt idx="1277">
                  <c:v>75.812381277093166</c:v>
                </c:pt>
                <c:pt idx="1278">
                  <c:v>75.812381277093166</c:v>
                </c:pt>
                <c:pt idx="1279">
                  <c:v>78.716932118909611</c:v>
                </c:pt>
                <c:pt idx="1280">
                  <c:v>77.819102820125664</c:v>
                </c:pt>
                <c:pt idx="1281">
                  <c:v>78.543146136736311</c:v>
                </c:pt>
                <c:pt idx="1282">
                  <c:v>78.273180393875919</c:v>
                </c:pt>
                <c:pt idx="1283">
                  <c:v>77.434124007598257</c:v>
                </c:pt>
                <c:pt idx="1284">
                  <c:v>77.434124007598257</c:v>
                </c:pt>
                <c:pt idx="1285">
                  <c:v>77.434124007598257</c:v>
                </c:pt>
                <c:pt idx="1286">
                  <c:v>78.15875180621174</c:v>
                </c:pt>
                <c:pt idx="1287">
                  <c:v>79.948240871527616</c:v>
                </c:pt>
                <c:pt idx="1288">
                  <c:v>79.639569431591255</c:v>
                </c:pt>
                <c:pt idx="1289">
                  <c:v>79.731138278700499</c:v>
                </c:pt>
                <c:pt idx="1290">
                  <c:v>79.397983537090241</c:v>
                </c:pt>
                <c:pt idx="1291">
                  <c:v>79.397983537090241</c:v>
                </c:pt>
                <c:pt idx="1292">
                  <c:v>79.397983537090241</c:v>
                </c:pt>
                <c:pt idx="1293">
                  <c:v>77.491273358985595</c:v>
                </c:pt>
                <c:pt idx="1294">
                  <c:v>77.736755800172091</c:v>
                </c:pt>
                <c:pt idx="1295">
                  <c:v>77.262351241212471</c:v>
                </c:pt>
                <c:pt idx="1296">
                  <c:v>77.838066013995089</c:v>
                </c:pt>
                <c:pt idx="1297">
                  <c:v>77.654278895329014</c:v>
                </c:pt>
                <c:pt idx="1298">
                  <c:v>77.654278895329014</c:v>
                </c:pt>
                <c:pt idx="1299">
                  <c:v>77.654278895329014</c:v>
                </c:pt>
                <c:pt idx="1300">
                  <c:v>76.401019596382696</c:v>
                </c:pt>
                <c:pt idx="1301">
                  <c:v>76.409332229311772</c:v>
                </c:pt>
                <c:pt idx="1302">
                  <c:v>76.229441657331193</c:v>
                </c:pt>
                <c:pt idx="1303">
                  <c:v>76.229441657331193</c:v>
                </c:pt>
                <c:pt idx="1304">
                  <c:v>77.671163930966173</c:v>
                </c:pt>
                <c:pt idx="1305">
                  <c:v>77.671163930966173</c:v>
                </c:pt>
                <c:pt idx="1306">
                  <c:v>77.671163930966173</c:v>
                </c:pt>
                <c:pt idx="1307">
                  <c:v>76.845745458087762</c:v>
                </c:pt>
                <c:pt idx="1308">
                  <c:v>77.966781939506106</c:v>
                </c:pt>
                <c:pt idx="1309">
                  <c:v>76.915558586202977</c:v>
                </c:pt>
                <c:pt idx="1310">
                  <c:v>76.760346143230549</c:v>
                </c:pt>
                <c:pt idx="1311">
                  <c:v>77.176951926355272</c:v>
                </c:pt>
                <c:pt idx="1312">
                  <c:v>77.176951926355272</c:v>
                </c:pt>
                <c:pt idx="1313">
                  <c:v>77.176951926355272</c:v>
                </c:pt>
                <c:pt idx="1314">
                  <c:v>78.246878703748806</c:v>
                </c:pt>
                <c:pt idx="1315">
                  <c:v>79.137564333609333</c:v>
                </c:pt>
                <c:pt idx="1316">
                  <c:v>78.671927004692094</c:v>
                </c:pt>
                <c:pt idx="1317">
                  <c:v>78.501647914535738</c:v>
                </c:pt>
                <c:pt idx="1318">
                  <c:v>79.440520838406954</c:v>
                </c:pt>
                <c:pt idx="1319">
                  <c:v>79.440520838406954</c:v>
                </c:pt>
                <c:pt idx="1320">
                  <c:v>79.440520838406954</c:v>
                </c:pt>
                <c:pt idx="1321">
                  <c:v>80.094491257123366</c:v>
                </c:pt>
                <c:pt idx="1322">
                  <c:v>79.920770217394846</c:v>
                </c:pt>
                <c:pt idx="1323">
                  <c:v>79.796080723458829</c:v>
                </c:pt>
                <c:pt idx="1324">
                  <c:v>82.006072118584896</c:v>
                </c:pt>
                <c:pt idx="1325">
                  <c:v>83.155553390807398</c:v>
                </c:pt>
                <c:pt idx="1326">
                  <c:v>83.155553390807398</c:v>
                </c:pt>
                <c:pt idx="1327">
                  <c:v>83.155553390807398</c:v>
                </c:pt>
                <c:pt idx="1328">
                  <c:v>82.843829655967411</c:v>
                </c:pt>
                <c:pt idx="1329">
                  <c:v>84.121572256587598</c:v>
                </c:pt>
                <c:pt idx="1330">
                  <c:v>83.976750604776512</c:v>
                </c:pt>
                <c:pt idx="1331">
                  <c:v>84.571298686539052</c:v>
                </c:pt>
                <c:pt idx="1332">
                  <c:v>84.040394200639682</c:v>
                </c:pt>
                <c:pt idx="1333">
                  <c:v>84.040394200639682</c:v>
                </c:pt>
                <c:pt idx="1334">
                  <c:v>84.040394200639682</c:v>
                </c:pt>
                <c:pt idx="1335">
                  <c:v>83.217118828438288</c:v>
                </c:pt>
                <c:pt idx="1336">
                  <c:v>83.927719058983968</c:v>
                </c:pt>
                <c:pt idx="1337">
                  <c:v>83.41824557985484</c:v>
                </c:pt>
                <c:pt idx="1338">
                  <c:v>81.650057636419717</c:v>
                </c:pt>
                <c:pt idx="1339">
                  <c:v>83.372136444076446</c:v>
                </c:pt>
                <c:pt idx="1340">
                  <c:v>83.372136444076446</c:v>
                </c:pt>
                <c:pt idx="1341">
                  <c:v>83.372136444076446</c:v>
                </c:pt>
                <c:pt idx="1342">
                  <c:v>82.763301024467069</c:v>
                </c:pt>
                <c:pt idx="1343">
                  <c:v>81.861120581884308</c:v>
                </c:pt>
                <c:pt idx="1344">
                  <c:v>82.434367541766107</c:v>
                </c:pt>
                <c:pt idx="1345">
                  <c:v>82.140697806568923</c:v>
                </c:pt>
                <c:pt idx="1346">
                  <c:v>80.14170441446268</c:v>
                </c:pt>
                <c:pt idx="1347">
                  <c:v>80.14170441446268</c:v>
                </c:pt>
                <c:pt idx="1348">
                  <c:v>80.14170441446268</c:v>
                </c:pt>
                <c:pt idx="1349">
                  <c:v>80.465637328917239</c:v>
                </c:pt>
                <c:pt idx="1350">
                  <c:v>80.109428019417791</c:v>
                </c:pt>
                <c:pt idx="1351">
                  <c:v>79.154124657022706</c:v>
                </c:pt>
                <c:pt idx="1352">
                  <c:v>79.358368645787664</c:v>
                </c:pt>
                <c:pt idx="1353">
                  <c:v>79.863620866007494</c:v>
                </c:pt>
                <c:pt idx="1354">
                  <c:v>79.863620866007494</c:v>
                </c:pt>
                <c:pt idx="1355">
                  <c:v>79.863620866007494</c:v>
                </c:pt>
                <c:pt idx="1356">
                  <c:v>80.044810286883248</c:v>
                </c:pt>
                <c:pt idx="1357">
                  <c:v>78.573214488659431</c:v>
                </c:pt>
                <c:pt idx="1358">
                  <c:v>78.737518873898011</c:v>
                </c:pt>
                <c:pt idx="1359">
                  <c:v>78.375140032146504</c:v>
                </c:pt>
                <c:pt idx="1360">
                  <c:v>78.056922052830672</c:v>
                </c:pt>
                <c:pt idx="1361">
                  <c:v>78.056922052830672</c:v>
                </c:pt>
                <c:pt idx="1362">
                  <c:v>78.056922052830672</c:v>
                </c:pt>
                <c:pt idx="1363">
                  <c:v>78.049453671683466</c:v>
                </c:pt>
                <c:pt idx="1364">
                  <c:v>77.96522332083191</c:v>
                </c:pt>
                <c:pt idx="1365">
                  <c:v>78.255321221567371</c:v>
                </c:pt>
                <c:pt idx="1366">
                  <c:v>78.547237510756091</c:v>
                </c:pt>
                <c:pt idx="1367">
                  <c:v>78.786875131914343</c:v>
                </c:pt>
                <c:pt idx="1368">
                  <c:v>78.786875131914343</c:v>
                </c:pt>
                <c:pt idx="1369">
                  <c:v>78.786875131914343</c:v>
                </c:pt>
                <c:pt idx="1370">
                  <c:v>78.374815319922718</c:v>
                </c:pt>
                <c:pt idx="1371">
                  <c:v>78.174013280729937</c:v>
                </c:pt>
                <c:pt idx="1372">
                  <c:v>77.953208968551621</c:v>
                </c:pt>
                <c:pt idx="1373">
                  <c:v>77.827025798386188</c:v>
                </c:pt>
                <c:pt idx="1374">
                  <c:v>75.806341629730653</c:v>
                </c:pt>
                <c:pt idx="1375">
                  <c:v>75.806341629730653</c:v>
                </c:pt>
                <c:pt idx="1376">
                  <c:v>75.806341629730653</c:v>
                </c:pt>
                <c:pt idx="1377">
                  <c:v>75.801146234149982</c:v>
                </c:pt>
                <c:pt idx="1378">
                  <c:v>75.45292484535581</c:v>
                </c:pt>
                <c:pt idx="1379">
                  <c:v>75.028655853749612</c:v>
                </c:pt>
                <c:pt idx="1380">
                  <c:v>74.926046791031453</c:v>
                </c:pt>
                <c:pt idx="1381">
                  <c:v>75.234848115857304</c:v>
                </c:pt>
                <c:pt idx="1382">
                  <c:v>75.234848115857304</c:v>
                </c:pt>
                <c:pt idx="1383">
                  <c:v>75.234848115857304</c:v>
                </c:pt>
                <c:pt idx="1384">
                  <c:v>74.995859919146653</c:v>
                </c:pt>
                <c:pt idx="1385">
                  <c:v>74.655886220836777</c:v>
                </c:pt>
                <c:pt idx="1386">
                  <c:v>75.827447924277095</c:v>
                </c:pt>
                <c:pt idx="1387">
                  <c:v>76.058967739840568</c:v>
                </c:pt>
                <c:pt idx="1388">
                  <c:v>76.797038624519018</c:v>
                </c:pt>
                <c:pt idx="1389">
                  <c:v>76.797038624519018</c:v>
                </c:pt>
                <c:pt idx="1390">
                  <c:v>76.797038624519018</c:v>
                </c:pt>
                <c:pt idx="1391">
                  <c:v>77.251440910493073</c:v>
                </c:pt>
                <c:pt idx="1392">
                  <c:v>77.494195768999731</c:v>
                </c:pt>
                <c:pt idx="1393">
                  <c:v>77.63706914746804</c:v>
                </c:pt>
                <c:pt idx="1394">
                  <c:v>78.242982157063295</c:v>
                </c:pt>
                <c:pt idx="1395">
                  <c:v>77.836767165099928</c:v>
                </c:pt>
                <c:pt idx="1396">
                  <c:v>77.836767165099928</c:v>
                </c:pt>
                <c:pt idx="1397">
                  <c:v>77.836767165099928</c:v>
                </c:pt>
                <c:pt idx="1398">
                  <c:v>77.026285454515929</c:v>
                </c:pt>
                <c:pt idx="1399">
                  <c:v>76.863799457730579</c:v>
                </c:pt>
                <c:pt idx="1400">
                  <c:v>78.189729352361454</c:v>
                </c:pt>
                <c:pt idx="1401">
                  <c:v>78.100433490818745</c:v>
                </c:pt>
                <c:pt idx="1402">
                  <c:v>78.379686003279602</c:v>
                </c:pt>
                <c:pt idx="1403">
                  <c:v>78.379686003279602</c:v>
                </c:pt>
                <c:pt idx="1404">
                  <c:v>78.379686003279602</c:v>
                </c:pt>
                <c:pt idx="1405">
                  <c:v>78.894354877989386</c:v>
                </c:pt>
                <c:pt idx="1406">
                  <c:v>78.529573165781827</c:v>
                </c:pt>
                <c:pt idx="1407">
                  <c:v>78.097835793028423</c:v>
                </c:pt>
                <c:pt idx="1408">
                  <c:v>77.593557709479967</c:v>
                </c:pt>
                <c:pt idx="1409">
                  <c:v>78.424171577939049</c:v>
                </c:pt>
                <c:pt idx="1410">
                  <c:v>78.424171577939049</c:v>
                </c:pt>
                <c:pt idx="1411">
                  <c:v>78.424171577939049</c:v>
                </c:pt>
                <c:pt idx="1412">
                  <c:v>77.858198171870185</c:v>
                </c:pt>
                <c:pt idx="1413">
                  <c:v>77.461919373954828</c:v>
                </c:pt>
                <c:pt idx="1414">
                  <c:v>78.098355332586493</c:v>
                </c:pt>
                <c:pt idx="1415">
                  <c:v>77.836767165099928</c:v>
                </c:pt>
                <c:pt idx="1416">
                  <c:v>78.20499082687968</c:v>
                </c:pt>
                <c:pt idx="1417">
                  <c:v>78.20499082687968</c:v>
                </c:pt>
                <c:pt idx="1418">
                  <c:v>78.20499082687968</c:v>
                </c:pt>
                <c:pt idx="1419">
                  <c:v>77.664020262042769</c:v>
                </c:pt>
                <c:pt idx="1420">
                  <c:v>78.087445001867096</c:v>
                </c:pt>
                <c:pt idx="1421">
                  <c:v>77.094929618625486</c:v>
                </c:pt>
                <c:pt idx="1422">
                  <c:v>77.539525595441035</c:v>
                </c:pt>
                <c:pt idx="1423">
                  <c:v>76.567142370074521</c:v>
                </c:pt>
                <c:pt idx="1424">
                  <c:v>76.567142370074521</c:v>
                </c:pt>
                <c:pt idx="1425">
                  <c:v>76.567142370074521</c:v>
                </c:pt>
                <c:pt idx="1426">
                  <c:v>78.070235254006136</c:v>
                </c:pt>
                <c:pt idx="1427">
                  <c:v>78.721283262708425</c:v>
                </c:pt>
                <c:pt idx="1428">
                  <c:v>78.236552855032215</c:v>
                </c:pt>
                <c:pt idx="1429">
                  <c:v>76.915883298426763</c:v>
                </c:pt>
                <c:pt idx="1430">
                  <c:v>76.53194356501551</c:v>
                </c:pt>
                <c:pt idx="1431">
                  <c:v>76.53194356501551</c:v>
                </c:pt>
                <c:pt idx="1432">
                  <c:v>76.53194356501551</c:v>
                </c:pt>
                <c:pt idx="1433">
                  <c:v>77.173380091893563</c:v>
                </c:pt>
                <c:pt idx="1434">
                  <c:v>77.498417027908999</c:v>
                </c:pt>
                <c:pt idx="1435">
                  <c:v>77.426980338674852</c:v>
                </c:pt>
                <c:pt idx="1436">
                  <c:v>76.924650528469158</c:v>
                </c:pt>
                <c:pt idx="1437">
                  <c:v>77.17708181124479</c:v>
                </c:pt>
                <c:pt idx="1438">
                  <c:v>77.17708181124479</c:v>
                </c:pt>
                <c:pt idx="1439">
                  <c:v>77.17708181124479</c:v>
                </c:pt>
                <c:pt idx="1440">
                  <c:v>76.88977643563392</c:v>
                </c:pt>
                <c:pt idx="1441">
                  <c:v>77.537252609874514</c:v>
                </c:pt>
                <c:pt idx="1442">
                  <c:v>78.953452502719458</c:v>
                </c:pt>
                <c:pt idx="1443">
                  <c:v>79.303816992190676</c:v>
                </c:pt>
                <c:pt idx="1444">
                  <c:v>79.541506340006165</c:v>
                </c:pt>
                <c:pt idx="1445">
                  <c:v>79.541506340006165</c:v>
                </c:pt>
                <c:pt idx="1446">
                  <c:v>79.541506340006165</c:v>
                </c:pt>
                <c:pt idx="1447">
                  <c:v>79.587290763560802</c:v>
                </c:pt>
                <c:pt idx="1448">
                  <c:v>78.441381325799995</c:v>
                </c:pt>
                <c:pt idx="1449">
                  <c:v>78.567629438410208</c:v>
                </c:pt>
                <c:pt idx="1450">
                  <c:v>78.246748818859288</c:v>
                </c:pt>
                <c:pt idx="1451">
                  <c:v>78.334421119283036</c:v>
                </c:pt>
                <c:pt idx="1452">
                  <c:v>78.334421119283036</c:v>
                </c:pt>
                <c:pt idx="1453">
                  <c:v>78.334421119283036</c:v>
                </c:pt>
                <c:pt idx="1454">
                  <c:v>78.359748672738789</c:v>
                </c:pt>
                <c:pt idx="1455">
                  <c:v>77.106099719123918</c:v>
                </c:pt>
                <c:pt idx="1456">
                  <c:v>77.157469192927749</c:v>
                </c:pt>
                <c:pt idx="1457">
                  <c:v>77.17760135080286</c:v>
                </c:pt>
                <c:pt idx="1458">
                  <c:v>77.31930576526554</c:v>
                </c:pt>
                <c:pt idx="1459">
                  <c:v>77.31930576526554</c:v>
                </c:pt>
                <c:pt idx="1460">
                  <c:v>77.31930576526554</c:v>
                </c:pt>
                <c:pt idx="1461">
                  <c:v>77.229230594385726</c:v>
                </c:pt>
                <c:pt idx="1462">
                  <c:v>77.476986021138757</c:v>
                </c:pt>
                <c:pt idx="1463">
                  <c:v>76.967512542009644</c:v>
                </c:pt>
                <c:pt idx="1464">
                  <c:v>76.429789099410641</c:v>
                </c:pt>
                <c:pt idx="1465">
                  <c:v>76.108648710080686</c:v>
                </c:pt>
                <c:pt idx="1466">
                  <c:v>76.108648710080686</c:v>
                </c:pt>
                <c:pt idx="1467">
                  <c:v>76.108648710080686</c:v>
                </c:pt>
                <c:pt idx="1468">
                  <c:v>76.247235887194975</c:v>
                </c:pt>
                <c:pt idx="1469">
                  <c:v>76.424268991606183</c:v>
                </c:pt>
                <c:pt idx="1470">
                  <c:v>77.025441202734072</c:v>
                </c:pt>
                <c:pt idx="1471">
                  <c:v>76.762294416573326</c:v>
                </c:pt>
                <c:pt idx="1472">
                  <c:v>76.737616287565146</c:v>
                </c:pt>
                <c:pt idx="1473">
                  <c:v>76.737616287565146</c:v>
                </c:pt>
                <c:pt idx="1474">
                  <c:v>76.737616287565146</c:v>
                </c:pt>
                <c:pt idx="1475">
                  <c:v>77.049664734628934</c:v>
                </c:pt>
                <c:pt idx="1476">
                  <c:v>76.766515675482594</c:v>
                </c:pt>
                <c:pt idx="1477">
                  <c:v>76.992515383241596</c:v>
                </c:pt>
                <c:pt idx="1478">
                  <c:v>78.056597340606885</c:v>
                </c:pt>
                <c:pt idx="1479">
                  <c:v>77.948143457860482</c:v>
                </c:pt>
                <c:pt idx="1480">
                  <c:v>77.948143457860482</c:v>
                </c:pt>
                <c:pt idx="1481">
                  <c:v>77.948143457860482</c:v>
                </c:pt>
                <c:pt idx="1482">
                  <c:v>77.020440634487684</c:v>
                </c:pt>
                <c:pt idx="1483">
                  <c:v>76.543113665513943</c:v>
                </c:pt>
                <c:pt idx="1484">
                  <c:v>76.333349568944527</c:v>
                </c:pt>
                <c:pt idx="1485">
                  <c:v>76.188527917133442</c:v>
                </c:pt>
                <c:pt idx="1486">
                  <c:v>76.341012777426002</c:v>
                </c:pt>
                <c:pt idx="1487">
                  <c:v>76.341012777426002</c:v>
                </c:pt>
                <c:pt idx="1488">
                  <c:v>76.341012777426002</c:v>
                </c:pt>
                <c:pt idx="1489">
                  <c:v>76.620914714334418</c:v>
                </c:pt>
                <c:pt idx="1490">
                  <c:v>76.1352751124316</c:v>
                </c:pt>
                <c:pt idx="1491">
                  <c:v>75.903885181757659</c:v>
                </c:pt>
                <c:pt idx="1492">
                  <c:v>75.739775623853362</c:v>
                </c:pt>
                <c:pt idx="1493">
                  <c:v>75.8980403617294</c:v>
                </c:pt>
                <c:pt idx="1494">
                  <c:v>75.8980403617294</c:v>
                </c:pt>
                <c:pt idx="1495">
                  <c:v>75.8980403617294</c:v>
                </c:pt>
                <c:pt idx="1496">
                  <c:v>76.004416086243566</c:v>
                </c:pt>
                <c:pt idx="1497">
                  <c:v>75.025084019287917</c:v>
                </c:pt>
                <c:pt idx="1498">
                  <c:v>75.22445732469599</c:v>
                </c:pt>
                <c:pt idx="1499">
                  <c:v>75.296218726153938</c:v>
                </c:pt>
                <c:pt idx="1500">
                  <c:v>75.576315490396624</c:v>
                </c:pt>
                <c:pt idx="1501">
                  <c:v>75.576315490396624</c:v>
                </c:pt>
                <c:pt idx="1502">
                  <c:v>75.576315490396624</c:v>
                </c:pt>
                <c:pt idx="1503">
                  <c:v>75.201727469030558</c:v>
                </c:pt>
                <c:pt idx="1504">
                  <c:v>75.077362687318356</c:v>
                </c:pt>
                <c:pt idx="1505">
                  <c:v>74.648287954800054</c:v>
                </c:pt>
                <c:pt idx="1506">
                  <c:v>74.384102089523154</c:v>
                </c:pt>
                <c:pt idx="1507">
                  <c:v>73.65382429821571</c:v>
                </c:pt>
                <c:pt idx="1508">
                  <c:v>73.65382429821571</c:v>
                </c:pt>
                <c:pt idx="1509">
                  <c:v>73.65382429821571</c:v>
                </c:pt>
                <c:pt idx="1510">
                  <c:v>71.209390677512047</c:v>
                </c:pt>
                <c:pt idx="1511">
                  <c:v>71.51786729011414</c:v>
                </c:pt>
                <c:pt idx="1512">
                  <c:v>71.062620752358214</c:v>
                </c:pt>
                <c:pt idx="1513">
                  <c:v>70.83239978568993</c:v>
                </c:pt>
                <c:pt idx="1514">
                  <c:v>71.378890458331298</c:v>
                </c:pt>
                <c:pt idx="1515">
                  <c:v>71.378890458331298</c:v>
                </c:pt>
                <c:pt idx="1516">
                  <c:v>71.378890458331298</c:v>
                </c:pt>
                <c:pt idx="1517">
                  <c:v>71.045605831831537</c:v>
                </c:pt>
                <c:pt idx="1518">
                  <c:v>71.142824671634756</c:v>
                </c:pt>
                <c:pt idx="1519">
                  <c:v>71.231990648287947</c:v>
                </c:pt>
                <c:pt idx="1520">
                  <c:v>70.70641144285878</c:v>
                </c:pt>
                <c:pt idx="1521">
                  <c:v>71.163606253957425</c:v>
                </c:pt>
                <c:pt idx="1522">
                  <c:v>71.163606253957425</c:v>
                </c:pt>
                <c:pt idx="1523">
                  <c:v>71.163606253957425</c:v>
                </c:pt>
                <c:pt idx="1524">
                  <c:v>70.578474826684854</c:v>
                </c:pt>
                <c:pt idx="1525">
                  <c:v>70.637897163638726</c:v>
                </c:pt>
                <c:pt idx="1526">
                  <c:v>70.464500836133979</c:v>
                </c:pt>
                <c:pt idx="1527">
                  <c:v>70.758300456220681</c:v>
                </c:pt>
                <c:pt idx="1528">
                  <c:v>71.056775932329984</c:v>
                </c:pt>
                <c:pt idx="1529">
                  <c:v>71.056775932329984</c:v>
                </c:pt>
                <c:pt idx="1530">
                  <c:v>71.056775932329984</c:v>
                </c:pt>
                <c:pt idx="1531">
                  <c:v>71.729579660026303</c:v>
                </c:pt>
                <c:pt idx="1532">
                  <c:v>72.017924114753299</c:v>
                </c:pt>
                <c:pt idx="1533">
                  <c:v>73.025700972513107</c:v>
                </c:pt>
                <c:pt idx="1534">
                  <c:v>72.417125322682764</c:v>
                </c:pt>
                <c:pt idx="1535">
                  <c:v>72.415696588898086</c:v>
                </c:pt>
                <c:pt idx="1536">
                  <c:v>72.415696588898086</c:v>
                </c:pt>
                <c:pt idx="1537">
                  <c:v>72.415696588898086</c:v>
                </c:pt>
                <c:pt idx="1538">
                  <c:v>72.586300391278229</c:v>
                </c:pt>
                <c:pt idx="1539">
                  <c:v>72.586819930836299</c:v>
                </c:pt>
                <c:pt idx="1540">
                  <c:v>73.636939262578551</c:v>
                </c:pt>
                <c:pt idx="1541">
                  <c:v>74.826554965661686</c:v>
                </c:pt>
                <c:pt idx="1542">
                  <c:v>75.383436429464382</c:v>
                </c:pt>
                <c:pt idx="1543">
                  <c:v>75.383436429464382</c:v>
                </c:pt>
                <c:pt idx="1544">
                  <c:v>75.383436429464382</c:v>
                </c:pt>
                <c:pt idx="1545">
                  <c:v>75.015342652574148</c:v>
                </c:pt>
                <c:pt idx="1546">
                  <c:v>74.066078937541604</c:v>
                </c:pt>
                <c:pt idx="1547">
                  <c:v>73.076810676537931</c:v>
                </c:pt>
                <c:pt idx="1548">
                  <c:v>73.060250353124545</c:v>
                </c:pt>
                <c:pt idx="1549">
                  <c:v>73.618755378046188</c:v>
                </c:pt>
                <c:pt idx="1550">
                  <c:v>73.618755378046188</c:v>
                </c:pt>
                <c:pt idx="1551">
                  <c:v>73.618755378046188</c:v>
                </c:pt>
                <c:pt idx="1552">
                  <c:v>73.70512882957479</c:v>
                </c:pt>
                <c:pt idx="1553">
                  <c:v>74.051921484584284</c:v>
                </c:pt>
                <c:pt idx="1554">
                  <c:v>73.647979478187452</c:v>
                </c:pt>
                <c:pt idx="1555">
                  <c:v>73.089993992823864</c:v>
                </c:pt>
                <c:pt idx="1556">
                  <c:v>72.856006364359587</c:v>
                </c:pt>
                <c:pt idx="1557">
                  <c:v>72.856006364359587</c:v>
                </c:pt>
                <c:pt idx="1558">
                  <c:v>72.856006364359587</c:v>
                </c:pt>
                <c:pt idx="1559">
                  <c:v>72.693325540239954</c:v>
                </c:pt>
                <c:pt idx="1560">
                  <c:v>72.835874206484505</c:v>
                </c:pt>
                <c:pt idx="1561">
                  <c:v>71.946487425519123</c:v>
                </c:pt>
                <c:pt idx="1562">
                  <c:v>72.134820515318296</c:v>
                </c:pt>
                <c:pt idx="1563">
                  <c:v>71.952981669994969</c:v>
                </c:pt>
                <c:pt idx="1564">
                  <c:v>71.952981669994969</c:v>
                </c:pt>
                <c:pt idx="1565">
                  <c:v>71.952981669994969</c:v>
                </c:pt>
                <c:pt idx="1566">
                  <c:v>72.027665481467039</c:v>
                </c:pt>
                <c:pt idx="1567">
                  <c:v>71.784131313623291</c:v>
                </c:pt>
                <c:pt idx="1568">
                  <c:v>72.704170928514614</c:v>
                </c:pt>
                <c:pt idx="1569">
                  <c:v>73.483220495835553</c:v>
                </c:pt>
                <c:pt idx="1570">
                  <c:v>73.984251457146101</c:v>
                </c:pt>
                <c:pt idx="1571">
                  <c:v>73.984251457146101</c:v>
                </c:pt>
                <c:pt idx="1572">
                  <c:v>73.984251457146101</c:v>
                </c:pt>
                <c:pt idx="1573">
                  <c:v>73.608364586884875</c:v>
                </c:pt>
                <c:pt idx="1574">
                  <c:v>73.044664166382546</c:v>
                </c:pt>
                <c:pt idx="1575">
                  <c:v>73.404445310343704</c:v>
                </c:pt>
                <c:pt idx="1576">
                  <c:v>74.940334128878277</c:v>
                </c:pt>
                <c:pt idx="1577">
                  <c:v>74.437030182001195</c:v>
                </c:pt>
                <c:pt idx="1578">
                  <c:v>74.437030182001195</c:v>
                </c:pt>
                <c:pt idx="1579">
                  <c:v>74.437030182001195</c:v>
                </c:pt>
                <c:pt idx="1580">
                  <c:v>73.511470459305443</c:v>
                </c:pt>
                <c:pt idx="1581">
                  <c:v>73.218060493887293</c:v>
                </c:pt>
                <c:pt idx="1582">
                  <c:v>72.416475898235191</c:v>
                </c:pt>
                <c:pt idx="1583">
                  <c:v>72.320231195103332</c:v>
                </c:pt>
                <c:pt idx="1584">
                  <c:v>73.943467601837852</c:v>
                </c:pt>
                <c:pt idx="1585">
                  <c:v>73.943467601837852</c:v>
                </c:pt>
                <c:pt idx="1586">
                  <c:v>73.943467601837852</c:v>
                </c:pt>
                <c:pt idx="1587">
                  <c:v>73.758381634276617</c:v>
                </c:pt>
                <c:pt idx="1588">
                  <c:v>74.504895036773647</c:v>
                </c:pt>
                <c:pt idx="1589">
                  <c:v>74.394362995794964</c:v>
                </c:pt>
                <c:pt idx="1590">
                  <c:v>73.969964119299277</c:v>
                </c:pt>
                <c:pt idx="1591">
                  <c:v>75.107560924130993</c:v>
                </c:pt>
                <c:pt idx="1592">
                  <c:v>75.107560924130993</c:v>
                </c:pt>
                <c:pt idx="1593">
                  <c:v>75.107560924130993</c:v>
                </c:pt>
                <c:pt idx="1594">
                  <c:v>75.58326433198576</c:v>
                </c:pt>
                <c:pt idx="1595">
                  <c:v>75.907002419106064</c:v>
                </c:pt>
                <c:pt idx="1596">
                  <c:v>76.899972399460978</c:v>
                </c:pt>
                <c:pt idx="1597">
                  <c:v>76.833406393583672</c:v>
                </c:pt>
                <c:pt idx="1598">
                  <c:v>76.456740213985356</c:v>
                </c:pt>
                <c:pt idx="1599">
                  <c:v>76.456740213985356</c:v>
                </c:pt>
                <c:pt idx="1600">
                  <c:v>76.456740213985356</c:v>
                </c:pt>
                <c:pt idx="1601">
                  <c:v>76.033640186384829</c:v>
                </c:pt>
                <c:pt idx="1602">
                  <c:v>76.375237445813639</c:v>
                </c:pt>
                <c:pt idx="1603">
                  <c:v>75.799522673031021</c:v>
                </c:pt>
                <c:pt idx="1604">
                  <c:v>75.725942883119828</c:v>
                </c:pt>
                <c:pt idx="1605">
                  <c:v>75.622229798840777</c:v>
                </c:pt>
                <c:pt idx="1606">
                  <c:v>75.622229798840777</c:v>
                </c:pt>
                <c:pt idx="1607">
                  <c:v>75.622229798840777</c:v>
                </c:pt>
                <c:pt idx="1608">
                  <c:v>75.530336239507747</c:v>
                </c:pt>
                <c:pt idx="1609">
                  <c:v>75.78003993960354</c:v>
                </c:pt>
                <c:pt idx="1610">
                  <c:v>75.079960385108691</c:v>
                </c:pt>
                <c:pt idx="1611">
                  <c:v>74.421768707482983</c:v>
                </c:pt>
                <c:pt idx="1612">
                  <c:v>74.171415582939602</c:v>
                </c:pt>
                <c:pt idx="1613">
                  <c:v>74.171415582939602</c:v>
                </c:pt>
                <c:pt idx="1614">
                  <c:v>74.171415582939602</c:v>
                </c:pt>
                <c:pt idx="1615">
                  <c:v>73.634341564788201</c:v>
                </c:pt>
                <c:pt idx="1616">
                  <c:v>72.592015326416956</c:v>
                </c:pt>
                <c:pt idx="1617">
                  <c:v>71.94973454775706</c:v>
                </c:pt>
                <c:pt idx="1618">
                  <c:v>71.691263617618887</c:v>
                </c:pt>
                <c:pt idx="1619">
                  <c:v>70.774276297631218</c:v>
                </c:pt>
                <c:pt idx="1620">
                  <c:v>70.774276297631218</c:v>
                </c:pt>
                <c:pt idx="1621">
                  <c:v>70.774276297631218</c:v>
                </c:pt>
                <c:pt idx="1622">
                  <c:v>70.936957121750851</c:v>
                </c:pt>
                <c:pt idx="1623">
                  <c:v>70.765833779812638</c:v>
                </c:pt>
                <c:pt idx="1624">
                  <c:v>70.544055330962948</c:v>
                </c:pt>
                <c:pt idx="1625">
                  <c:v>70.475865763966681</c:v>
                </c:pt>
                <c:pt idx="1626">
                  <c:v>70.391765298004657</c:v>
                </c:pt>
                <c:pt idx="1627">
                  <c:v>70.391765298004657</c:v>
                </c:pt>
                <c:pt idx="1628">
                  <c:v>70.391765298004657</c:v>
                </c:pt>
                <c:pt idx="1629">
                  <c:v>70.317276313866827</c:v>
                </c:pt>
                <c:pt idx="1630">
                  <c:v>69.507898624843733</c:v>
                </c:pt>
                <c:pt idx="1631">
                  <c:v>69.535499163866007</c:v>
                </c:pt>
                <c:pt idx="1632">
                  <c:v>70.281687854139264</c:v>
                </c:pt>
                <c:pt idx="1633">
                  <c:v>70.008474989040963</c:v>
                </c:pt>
                <c:pt idx="1634">
                  <c:v>70.008474989040963</c:v>
                </c:pt>
                <c:pt idx="1635">
                  <c:v>70.008474989040963</c:v>
                </c:pt>
                <c:pt idx="1636">
                  <c:v>69.434968259380113</c:v>
                </c:pt>
                <c:pt idx="1637">
                  <c:v>69.855015992077014</c:v>
                </c:pt>
                <c:pt idx="1638">
                  <c:v>69.56089165976654</c:v>
                </c:pt>
                <c:pt idx="1639">
                  <c:v>69.639407075479355</c:v>
                </c:pt>
                <c:pt idx="1640">
                  <c:v>68.673712921922942</c:v>
                </c:pt>
                <c:pt idx="1641">
                  <c:v>68.673712921922942</c:v>
                </c:pt>
                <c:pt idx="1642">
                  <c:v>68.673712921922942</c:v>
                </c:pt>
                <c:pt idx="1643">
                  <c:v>69.14857207799588</c:v>
                </c:pt>
                <c:pt idx="1644">
                  <c:v>69.442631467861602</c:v>
                </c:pt>
                <c:pt idx="1645">
                  <c:v>68.429854041855407</c:v>
                </c:pt>
                <c:pt idx="1646">
                  <c:v>68.976020002272975</c:v>
                </c:pt>
                <c:pt idx="1647">
                  <c:v>70.55593979835372</c:v>
                </c:pt>
                <c:pt idx="1648">
                  <c:v>70.55593979835372</c:v>
                </c:pt>
                <c:pt idx="1649">
                  <c:v>70.55593979835372</c:v>
                </c:pt>
                <c:pt idx="1650">
                  <c:v>69.575633594726668</c:v>
                </c:pt>
                <c:pt idx="1651">
                  <c:v>69.810205705193766</c:v>
                </c:pt>
                <c:pt idx="1652">
                  <c:v>69.66895588784439</c:v>
                </c:pt>
                <c:pt idx="1653">
                  <c:v>69.591089896579149</c:v>
                </c:pt>
                <c:pt idx="1654">
                  <c:v>69.798321237802995</c:v>
                </c:pt>
                <c:pt idx="1655">
                  <c:v>69.798321237802995</c:v>
                </c:pt>
                <c:pt idx="1656">
                  <c:v>69.798321237802995</c:v>
                </c:pt>
                <c:pt idx="1657">
                  <c:v>68.83002938645626</c:v>
                </c:pt>
                <c:pt idx="1658">
                  <c:v>68.918416053772333</c:v>
                </c:pt>
                <c:pt idx="1659">
                  <c:v>69.639407075479355</c:v>
                </c:pt>
                <c:pt idx="1660">
                  <c:v>68.261003685483729</c:v>
                </c:pt>
                <c:pt idx="1661">
                  <c:v>69.244881723572476</c:v>
                </c:pt>
                <c:pt idx="1662">
                  <c:v>69.244881723572476</c:v>
                </c:pt>
                <c:pt idx="1663">
                  <c:v>69.244881723572476</c:v>
                </c:pt>
                <c:pt idx="1664">
                  <c:v>70.033932427386233</c:v>
                </c:pt>
                <c:pt idx="1665">
                  <c:v>69.645901319955186</c:v>
                </c:pt>
                <c:pt idx="1666">
                  <c:v>69.520887113795396</c:v>
                </c:pt>
                <c:pt idx="1667">
                  <c:v>69.88456480444205</c:v>
                </c:pt>
                <c:pt idx="1668">
                  <c:v>69.88456480444205</c:v>
                </c:pt>
                <c:pt idx="1669">
                  <c:v>69.88456480444205</c:v>
                </c:pt>
                <c:pt idx="1670">
                  <c:v>69.88456480444205</c:v>
                </c:pt>
                <c:pt idx="1671">
                  <c:v>69.428863669572834</c:v>
                </c:pt>
                <c:pt idx="1672">
                  <c:v>69.430487230691796</c:v>
                </c:pt>
                <c:pt idx="1673">
                  <c:v>68.93244362184015</c:v>
                </c:pt>
                <c:pt idx="1674">
                  <c:v>68.910428133067057</c:v>
                </c:pt>
                <c:pt idx="1675">
                  <c:v>68.910428133067057</c:v>
                </c:pt>
                <c:pt idx="1676">
                  <c:v>68.910428133067057</c:v>
                </c:pt>
                <c:pt idx="1677">
                  <c:v>68.910428133067057</c:v>
                </c:pt>
                <c:pt idx="1678">
                  <c:v>69.787475849528349</c:v>
                </c:pt>
                <c:pt idx="1679">
                  <c:v>69.986849154936436</c:v>
                </c:pt>
                <c:pt idx="1680">
                  <c:v>71.025603558845972</c:v>
                </c:pt>
                <c:pt idx="1681">
                  <c:v>72.01922296364846</c:v>
                </c:pt>
                <c:pt idx="1682">
                  <c:v>71.706200379913312</c:v>
                </c:pt>
                <c:pt idx="1683">
                  <c:v>71.706200379913312</c:v>
                </c:pt>
                <c:pt idx="1684">
                  <c:v>71.706200379913312</c:v>
                </c:pt>
                <c:pt idx="1685">
                  <c:v>71.059698342344092</c:v>
                </c:pt>
                <c:pt idx="1686">
                  <c:v>70.563538064390428</c:v>
                </c:pt>
                <c:pt idx="1687">
                  <c:v>71.020732875489102</c:v>
                </c:pt>
                <c:pt idx="1688">
                  <c:v>70.032633578491073</c:v>
                </c:pt>
                <c:pt idx="1689">
                  <c:v>70.714529248453559</c:v>
                </c:pt>
                <c:pt idx="1690">
                  <c:v>70.714529248453559</c:v>
                </c:pt>
                <c:pt idx="1691">
                  <c:v>70.714529248453559</c:v>
                </c:pt>
                <c:pt idx="1692">
                  <c:v>70.766158492036425</c:v>
                </c:pt>
                <c:pt idx="1693">
                  <c:v>70.618933969769287</c:v>
                </c:pt>
                <c:pt idx="1694">
                  <c:v>71.496111571120096</c:v>
                </c:pt>
                <c:pt idx="1695">
                  <c:v>71.514620167876217</c:v>
                </c:pt>
                <c:pt idx="1696">
                  <c:v>71.303557222411641</c:v>
                </c:pt>
                <c:pt idx="1697">
                  <c:v>71.303557222411641</c:v>
                </c:pt>
                <c:pt idx="1698">
                  <c:v>71.303557222411641</c:v>
                </c:pt>
                <c:pt idx="1699">
                  <c:v>71.949474777978011</c:v>
                </c:pt>
                <c:pt idx="1700">
                  <c:v>72.72982319419414</c:v>
                </c:pt>
                <c:pt idx="1701">
                  <c:v>73.058626792005569</c:v>
                </c:pt>
                <c:pt idx="1702">
                  <c:v>72.43258162453526</c:v>
                </c:pt>
                <c:pt idx="1703">
                  <c:v>72.61948598054974</c:v>
                </c:pt>
                <c:pt idx="1704">
                  <c:v>72.61948598054974</c:v>
                </c:pt>
                <c:pt idx="1705">
                  <c:v>72.61948598054974</c:v>
                </c:pt>
                <c:pt idx="1706">
                  <c:v>73.281509262416179</c:v>
                </c:pt>
                <c:pt idx="1707">
                  <c:v>73.320669556605452</c:v>
                </c:pt>
                <c:pt idx="1708">
                  <c:v>74.205185654213963</c:v>
                </c:pt>
                <c:pt idx="1709">
                  <c:v>75.047034565616215</c:v>
                </c:pt>
                <c:pt idx="1710">
                  <c:v>76.203464679427867</c:v>
                </c:pt>
                <c:pt idx="1711">
                  <c:v>76.203464679427867</c:v>
                </c:pt>
                <c:pt idx="1712">
                  <c:v>76.203464679427867</c:v>
                </c:pt>
                <c:pt idx="1713">
                  <c:v>77.231373695062757</c:v>
                </c:pt>
                <c:pt idx="1714">
                  <c:v>77.225204162810712</c:v>
                </c:pt>
                <c:pt idx="1715">
                  <c:v>77.743899469095496</c:v>
                </c:pt>
                <c:pt idx="1716">
                  <c:v>80.963745880213665</c:v>
                </c:pt>
                <c:pt idx="1717">
                  <c:v>80.396798337473413</c:v>
                </c:pt>
                <c:pt idx="1718">
                  <c:v>80.396798337473413</c:v>
                </c:pt>
                <c:pt idx="1719">
                  <c:v>80.396798337473413</c:v>
                </c:pt>
                <c:pt idx="1720">
                  <c:v>78.534573734028214</c:v>
                </c:pt>
                <c:pt idx="1721">
                  <c:v>77.959703213027453</c:v>
                </c:pt>
                <c:pt idx="1722">
                  <c:v>78.482944490445334</c:v>
                </c:pt>
                <c:pt idx="1723">
                  <c:v>79.935706979689243</c:v>
                </c:pt>
                <c:pt idx="1724">
                  <c:v>79.671715941746626</c:v>
                </c:pt>
                <c:pt idx="1725">
                  <c:v>79.671715941746626</c:v>
                </c:pt>
                <c:pt idx="1726">
                  <c:v>79.671715941746626</c:v>
                </c:pt>
                <c:pt idx="1727">
                  <c:v>78.491387008263928</c:v>
                </c:pt>
                <c:pt idx="1728">
                  <c:v>79.674638351760734</c:v>
                </c:pt>
                <c:pt idx="1729">
                  <c:v>79.798028996801577</c:v>
                </c:pt>
                <c:pt idx="1730">
                  <c:v>80.068189566996253</c:v>
                </c:pt>
                <c:pt idx="1731">
                  <c:v>79.454158751806204</c:v>
                </c:pt>
                <c:pt idx="1732">
                  <c:v>79.454158751806204</c:v>
                </c:pt>
                <c:pt idx="1733">
                  <c:v>79.454158751806204</c:v>
                </c:pt>
                <c:pt idx="1734">
                  <c:v>80.442258048804248</c:v>
                </c:pt>
                <c:pt idx="1735">
                  <c:v>80.018833308979922</c:v>
                </c:pt>
                <c:pt idx="1736">
                  <c:v>80.527332651437661</c:v>
                </c:pt>
                <c:pt idx="1737">
                  <c:v>82.103290958388129</c:v>
                </c:pt>
                <c:pt idx="1738">
                  <c:v>81.759160943613722</c:v>
                </c:pt>
                <c:pt idx="1739">
                  <c:v>81.759160943613722</c:v>
                </c:pt>
                <c:pt idx="1740">
                  <c:v>81.759160943613722</c:v>
                </c:pt>
                <c:pt idx="1741">
                  <c:v>82.303183803354273</c:v>
                </c:pt>
                <c:pt idx="1742">
                  <c:v>81.920997515951484</c:v>
                </c:pt>
                <c:pt idx="1743">
                  <c:v>81.387820044485579</c:v>
                </c:pt>
                <c:pt idx="1744">
                  <c:v>82.622700631565266</c:v>
                </c:pt>
                <c:pt idx="1745">
                  <c:v>81.142337603299069</c:v>
                </c:pt>
                <c:pt idx="1746">
                  <c:v>81.142337603299069</c:v>
                </c:pt>
                <c:pt idx="1747">
                  <c:v>81.142337603299069</c:v>
                </c:pt>
                <c:pt idx="1748">
                  <c:v>80.221129024402131</c:v>
                </c:pt>
                <c:pt idx="1749">
                  <c:v>80.033445359050546</c:v>
                </c:pt>
                <c:pt idx="1750">
                  <c:v>81.99425259363889</c:v>
                </c:pt>
                <c:pt idx="1751">
                  <c:v>81.695517347750553</c:v>
                </c:pt>
                <c:pt idx="1752">
                  <c:v>81.528745149611169</c:v>
                </c:pt>
                <c:pt idx="1753">
                  <c:v>81.528745149611169</c:v>
                </c:pt>
                <c:pt idx="1754">
                  <c:v>81.528745149611169</c:v>
                </c:pt>
                <c:pt idx="1755">
                  <c:v>80.772165668176569</c:v>
                </c:pt>
                <c:pt idx="1756">
                  <c:v>81.068952640722159</c:v>
                </c:pt>
                <c:pt idx="1757">
                  <c:v>79.237250986313384</c:v>
                </c:pt>
                <c:pt idx="1758">
                  <c:v>79.023135745945154</c:v>
                </c:pt>
                <c:pt idx="1759">
                  <c:v>79.038202393129083</c:v>
                </c:pt>
                <c:pt idx="1760">
                  <c:v>79.038202393129083</c:v>
                </c:pt>
                <c:pt idx="1761">
                  <c:v>79.038202393129083</c:v>
                </c:pt>
                <c:pt idx="1762">
                  <c:v>79.341158897926704</c:v>
                </c:pt>
                <c:pt idx="1763">
                  <c:v>80.671504878801159</c:v>
                </c:pt>
                <c:pt idx="1764">
                  <c:v>79.555793677853003</c:v>
                </c:pt>
                <c:pt idx="1765">
                  <c:v>80.057798775834911</c:v>
                </c:pt>
                <c:pt idx="1766">
                  <c:v>79.398632961537828</c:v>
                </c:pt>
                <c:pt idx="1767">
                  <c:v>79.398632961537828</c:v>
                </c:pt>
                <c:pt idx="1768">
                  <c:v>79.398632961537828</c:v>
                </c:pt>
                <c:pt idx="1769">
                  <c:v>78.932995632620589</c:v>
                </c:pt>
                <c:pt idx="1770">
                  <c:v>79.96687935317324</c:v>
                </c:pt>
                <c:pt idx="1771">
                  <c:v>79.390385271053518</c:v>
                </c:pt>
                <c:pt idx="1772">
                  <c:v>80.55785560047407</c:v>
                </c:pt>
                <c:pt idx="1773">
                  <c:v>80.573311902326566</c:v>
                </c:pt>
                <c:pt idx="1774">
                  <c:v>80.573311902326566</c:v>
                </c:pt>
                <c:pt idx="1775">
                  <c:v>80.573311902326566</c:v>
                </c:pt>
                <c:pt idx="1776">
                  <c:v>81.689932297501343</c:v>
                </c:pt>
                <c:pt idx="1777">
                  <c:v>81.54368191190558</c:v>
                </c:pt>
                <c:pt idx="1778">
                  <c:v>80.689234166220174</c:v>
                </c:pt>
                <c:pt idx="1779">
                  <c:v>79.741853782085627</c:v>
                </c:pt>
                <c:pt idx="1780">
                  <c:v>80.138327407335254</c:v>
                </c:pt>
                <c:pt idx="1781">
                  <c:v>80.138327407335254</c:v>
                </c:pt>
                <c:pt idx="1782">
                  <c:v>80.138327407335254</c:v>
                </c:pt>
                <c:pt idx="1783">
                  <c:v>80.040913740197752</c:v>
                </c:pt>
                <c:pt idx="1784">
                  <c:v>81.19039501242024</c:v>
                </c:pt>
                <c:pt idx="1785">
                  <c:v>80.804831717890011</c:v>
                </c:pt>
                <c:pt idx="1786">
                  <c:v>81.051548065526916</c:v>
                </c:pt>
                <c:pt idx="1787">
                  <c:v>80.075982660367245</c:v>
                </c:pt>
                <c:pt idx="1788">
                  <c:v>80.075982660367245</c:v>
                </c:pt>
                <c:pt idx="1789">
                  <c:v>80.075982660367245</c:v>
                </c:pt>
                <c:pt idx="1790">
                  <c:v>80.396993164807682</c:v>
                </c:pt>
                <c:pt idx="1791">
                  <c:v>80.749435812511166</c:v>
                </c:pt>
                <c:pt idx="1792">
                  <c:v>80.907245953273915</c:v>
                </c:pt>
                <c:pt idx="1793">
                  <c:v>82.233695387462873</c:v>
                </c:pt>
                <c:pt idx="1794">
                  <c:v>84.005000568246388</c:v>
                </c:pt>
                <c:pt idx="1795">
                  <c:v>84.005000568246388</c:v>
                </c:pt>
                <c:pt idx="1796">
                  <c:v>84.005000568246388</c:v>
                </c:pt>
                <c:pt idx="1797">
                  <c:v>83.876284642735371</c:v>
                </c:pt>
                <c:pt idx="1798">
                  <c:v>83.548130469371515</c:v>
                </c:pt>
                <c:pt idx="1799">
                  <c:v>83.105677593232997</c:v>
                </c:pt>
                <c:pt idx="1800">
                  <c:v>82.979884077736088</c:v>
                </c:pt>
                <c:pt idx="1801">
                  <c:v>83.710486581267347</c:v>
                </c:pt>
                <c:pt idx="1802">
                  <c:v>83.710486581267347</c:v>
                </c:pt>
                <c:pt idx="1803">
                  <c:v>83.710486581267347</c:v>
                </c:pt>
                <c:pt idx="1804">
                  <c:v>82.079457081161834</c:v>
                </c:pt>
                <c:pt idx="1805">
                  <c:v>82.206614387998641</c:v>
                </c:pt>
                <c:pt idx="1806">
                  <c:v>82.945139869790395</c:v>
                </c:pt>
                <c:pt idx="1807">
                  <c:v>82.066273764875874</c:v>
                </c:pt>
                <c:pt idx="1808">
                  <c:v>82.700826392609542</c:v>
                </c:pt>
                <c:pt idx="1809">
                  <c:v>82.700826392609542</c:v>
                </c:pt>
                <c:pt idx="1810">
                  <c:v>82.700826392609542</c:v>
                </c:pt>
                <c:pt idx="1811">
                  <c:v>82.747390125501269</c:v>
                </c:pt>
                <c:pt idx="1812">
                  <c:v>83.058139723669896</c:v>
                </c:pt>
                <c:pt idx="1813">
                  <c:v>81.73006672836199</c:v>
                </c:pt>
                <c:pt idx="1814">
                  <c:v>81.486532560518242</c:v>
                </c:pt>
                <c:pt idx="1815">
                  <c:v>81.306641988537649</c:v>
                </c:pt>
                <c:pt idx="1816">
                  <c:v>81.306641988537649</c:v>
                </c:pt>
                <c:pt idx="1817">
                  <c:v>81.306641988537649</c:v>
                </c:pt>
                <c:pt idx="1818">
                  <c:v>81.121556020976413</c:v>
                </c:pt>
                <c:pt idx="1819">
                  <c:v>79.697887746984236</c:v>
                </c:pt>
                <c:pt idx="1820">
                  <c:v>79.516373613884696</c:v>
                </c:pt>
                <c:pt idx="1821">
                  <c:v>79.216794116214501</c:v>
                </c:pt>
                <c:pt idx="1822">
                  <c:v>78.734596463883875</c:v>
                </c:pt>
                <c:pt idx="1823">
                  <c:v>78.734596463883875</c:v>
                </c:pt>
                <c:pt idx="1824">
                  <c:v>78.734596463883875</c:v>
                </c:pt>
                <c:pt idx="1825">
                  <c:v>78.252268926663746</c:v>
                </c:pt>
                <c:pt idx="1826">
                  <c:v>78.926176675920956</c:v>
                </c:pt>
                <c:pt idx="1827">
                  <c:v>78.773886642962665</c:v>
                </c:pt>
                <c:pt idx="1828">
                  <c:v>78.645300602341166</c:v>
                </c:pt>
                <c:pt idx="1829">
                  <c:v>80.801389768317833</c:v>
                </c:pt>
                <c:pt idx="1830">
                  <c:v>80.801389768317833</c:v>
                </c:pt>
                <c:pt idx="1831">
                  <c:v>80.801389768317833</c:v>
                </c:pt>
                <c:pt idx="1832">
                  <c:v>80.875424155342316</c:v>
                </c:pt>
                <c:pt idx="1833">
                  <c:v>80.776257042196363</c:v>
                </c:pt>
                <c:pt idx="1834">
                  <c:v>82.009449125712337</c:v>
                </c:pt>
                <c:pt idx="1835">
                  <c:v>82.463916354131143</c:v>
                </c:pt>
                <c:pt idx="1836">
                  <c:v>82.752260808858153</c:v>
                </c:pt>
                <c:pt idx="1837">
                  <c:v>82.752260808858153</c:v>
                </c:pt>
                <c:pt idx="1838">
                  <c:v>82.752260808858153</c:v>
                </c:pt>
                <c:pt idx="1839">
                  <c:v>83.377007127433302</c:v>
                </c:pt>
                <c:pt idx="1840">
                  <c:v>83.49760524734954</c:v>
                </c:pt>
                <c:pt idx="1841">
                  <c:v>83.889403016576551</c:v>
                </c:pt>
                <c:pt idx="1842">
                  <c:v>83.02469436461935</c:v>
                </c:pt>
                <c:pt idx="1843">
                  <c:v>84.337505885409058</c:v>
                </c:pt>
                <c:pt idx="1844">
                  <c:v>84.337505885409058</c:v>
                </c:pt>
                <c:pt idx="1845">
                  <c:v>84.337505885409058</c:v>
                </c:pt>
                <c:pt idx="1846">
                  <c:v>83.768934781549845</c:v>
                </c:pt>
                <c:pt idx="1847">
                  <c:v>82.354813046937139</c:v>
                </c:pt>
                <c:pt idx="1848">
                  <c:v>82.231747114120097</c:v>
                </c:pt>
                <c:pt idx="1849">
                  <c:v>81.622262270063146</c:v>
                </c:pt>
                <c:pt idx="1850">
                  <c:v>85.448021690776542</c:v>
                </c:pt>
                <c:pt idx="1851">
                  <c:v>85.448021690776542</c:v>
                </c:pt>
                <c:pt idx="1852">
                  <c:v>85.448021690776542</c:v>
                </c:pt>
                <c:pt idx="1853">
                  <c:v>86.022762326887786</c:v>
                </c:pt>
                <c:pt idx="1854">
                  <c:v>85.190524897309757</c:v>
                </c:pt>
                <c:pt idx="1855">
                  <c:v>85.668696118065355</c:v>
                </c:pt>
                <c:pt idx="1856">
                  <c:v>85.847417726040291</c:v>
                </c:pt>
                <c:pt idx="1857">
                  <c:v>87.110548276589867</c:v>
                </c:pt>
                <c:pt idx="1858">
                  <c:v>87.110548276589867</c:v>
                </c:pt>
                <c:pt idx="1859">
                  <c:v>87.110548276589867</c:v>
                </c:pt>
                <c:pt idx="1860">
                  <c:v>87.72347507021901</c:v>
                </c:pt>
                <c:pt idx="1861">
                  <c:v>88.091179192440691</c:v>
                </c:pt>
                <c:pt idx="1862">
                  <c:v>88.567077427629755</c:v>
                </c:pt>
                <c:pt idx="1863">
                  <c:v>88.350948971474025</c:v>
                </c:pt>
                <c:pt idx="1864">
                  <c:v>88.732810546653027</c:v>
                </c:pt>
                <c:pt idx="1865">
                  <c:v>88.732810546653027</c:v>
                </c:pt>
                <c:pt idx="1866">
                  <c:v>88.732810546653027</c:v>
                </c:pt>
                <c:pt idx="1867">
                  <c:v>88.022989625444453</c:v>
                </c:pt>
                <c:pt idx="1868">
                  <c:v>86.574773107333627</c:v>
                </c:pt>
                <c:pt idx="1869">
                  <c:v>87.194388972772884</c:v>
                </c:pt>
                <c:pt idx="1870">
                  <c:v>86.712970629779363</c:v>
                </c:pt>
                <c:pt idx="1871">
                  <c:v>86.857272742032364</c:v>
                </c:pt>
                <c:pt idx="1872">
                  <c:v>86.857272742032364</c:v>
                </c:pt>
                <c:pt idx="1873">
                  <c:v>86.857272742032364</c:v>
                </c:pt>
                <c:pt idx="1874">
                  <c:v>86.298767717110707</c:v>
                </c:pt>
                <c:pt idx="1875">
                  <c:v>86.503985842547038</c:v>
                </c:pt>
                <c:pt idx="1876">
                  <c:v>85.467829136427838</c:v>
                </c:pt>
                <c:pt idx="1877">
                  <c:v>86.46631922458721</c:v>
                </c:pt>
                <c:pt idx="1878">
                  <c:v>85.900995242965919</c:v>
                </c:pt>
                <c:pt idx="1879">
                  <c:v>85.900995242965919</c:v>
                </c:pt>
                <c:pt idx="1880">
                  <c:v>85.900995242965919</c:v>
                </c:pt>
                <c:pt idx="1881">
                  <c:v>85.438280324062802</c:v>
                </c:pt>
                <c:pt idx="1882">
                  <c:v>85.740912116636622</c:v>
                </c:pt>
                <c:pt idx="1883">
                  <c:v>87.02774665952299</c:v>
                </c:pt>
                <c:pt idx="1884">
                  <c:v>86.746545873719413</c:v>
                </c:pt>
                <c:pt idx="1885">
                  <c:v>87.755102040816325</c:v>
                </c:pt>
                <c:pt idx="1886">
                  <c:v>87.755102040816325</c:v>
                </c:pt>
                <c:pt idx="1887">
                  <c:v>87.755102040816325</c:v>
                </c:pt>
                <c:pt idx="1888">
                  <c:v>87.620021755718994</c:v>
                </c:pt>
                <c:pt idx="2040">
                  <c:v>88.113909048106109</c:v>
                </c:pt>
                <c:pt idx="2405">
                  <c:v>89.062068741577775</c:v>
                </c:pt>
                <c:pt idx="2770">
                  <c:v>90.042699657428599</c:v>
                </c:pt>
              </c:numCache>
            </c:numRef>
          </c:val>
          <c:smooth val="0"/>
          <c:extLst>
            <c:ext xmlns:c16="http://schemas.microsoft.com/office/drawing/2014/chart" uri="{C3380CC4-5D6E-409C-BE32-E72D297353CC}">
              <c16:uniqueId val="{00000002-84D8-4E1B-B07D-9AB23BDFB7AB}"/>
            </c:ext>
          </c:extLst>
        </c:ser>
        <c:ser>
          <c:idx val="4"/>
          <c:order val="3"/>
          <c:tx>
            <c:v>Cotton</c:v>
          </c:tx>
          <c:marker>
            <c:symbol val="none"/>
          </c:marker>
          <c:cat>
            <c:numRef>
              <c:f>data!$I$14:$I$2784</c:f>
              <c:numCache>
                <c:formatCode>m/d/yyyy</c:formatCode>
                <c:ptCount val="2771"/>
                <c:pt idx="0">
                  <c:v>40695</c:v>
                </c:pt>
                <c:pt idx="1">
                  <c:v>40696</c:v>
                </c:pt>
                <c:pt idx="2">
                  <c:v>40697</c:v>
                </c:pt>
                <c:pt idx="3">
                  <c:v>40698</c:v>
                </c:pt>
                <c:pt idx="4">
                  <c:v>40699</c:v>
                </c:pt>
                <c:pt idx="5">
                  <c:v>40700</c:v>
                </c:pt>
                <c:pt idx="6">
                  <c:v>40701</c:v>
                </c:pt>
                <c:pt idx="7">
                  <c:v>40702</c:v>
                </c:pt>
                <c:pt idx="8">
                  <c:v>40703</c:v>
                </c:pt>
                <c:pt idx="9">
                  <c:v>40704</c:v>
                </c:pt>
                <c:pt idx="10">
                  <c:v>40705</c:v>
                </c:pt>
                <c:pt idx="11">
                  <c:v>40706</c:v>
                </c:pt>
                <c:pt idx="12">
                  <c:v>40707</c:v>
                </c:pt>
                <c:pt idx="13">
                  <c:v>40708</c:v>
                </c:pt>
                <c:pt idx="14">
                  <c:v>40709</c:v>
                </c:pt>
                <c:pt idx="15">
                  <c:v>40710</c:v>
                </c:pt>
                <c:pt idx="16">
                  <c:v>40711</c:v>
                </c:pt>
                <c:pt idx="17">
                  <c:v>40712</c:v>
                </c:pt>
                <c:pt idx="18">
                  <c:v>40713</c:v>
                </c:pt>
                <c:pt idx="19">
                  <c:v>40714</c:v>
                </c:pt>
                <c:pt idx="20">
                  <c:v>40715</c:v>
                </c:pt>
                <c:pt idx="21">
                  <c:v>40716</c:v>
                </c:pt>
                <c:pt idx="22">
                  <c:v>40717</c:v>
                </c:pt>
                <c:pt idx="23">
                  <c:v>40718</c:v>
                </c:pt>
                <c:pt idx="24">
                  <c:v>40719</c:v>
                </c:pt>
                <c:pt idx="25">
                  <c:v>40720</c:v>
                </c:pt>
                <c:pt idx="26">
                  <c:v>40721</c:v>
                </c:pt>
                <c:pt idx="27">
                  <c:v>40722</c:v>
                </c:pt>
                <c:pt idx="28">
                  <c:v>40723</c:v>
                </c:pt>
                <c:pt idx="29">
                  <c:v>40724</c:v>
                </c:pt>
                <c:pt idx="30">
                  <c:v>40725</c:v>
                </c:pt>
                <c:pt idx="31">
                  <c:v>40726</c:v>
                </c:pt>
                <c:pt idx="32">
                  <c:v>40727</c:v>
                </c:pt>
                <c:pt idx="33">
                  <c:v>40728</c:v>
                </c:pt>
                <c:pt idx="34">
                  <c:v>40729</c:v>
                </c:pt>
                <c:pt idx="35">
                  <c:v>40730</c:v>
                </c:pt>
                <c:pt idx="36">
                  <c:v>40731</c:v>
                </c:pt>
                <c:pt idx="37">
                  <c:v>40732</c:v>
                </c:pt>
                <c:pt idx="38">
                  <c:v>40733</c:v>
                </c:pt>
                <c:pt idx="39">
                  <c:v>40734</c:v>
                </c:pt>
                <c:pt idx="40">
                  <c:v>40735</c:v>
                </c:pt>
                <c:pt idx="41">
                  <c:v>40736</c:v>
                </c:pt>
                <c:pt idx="42">
                  <c:v>40737</c:v>
                </c:pt>
                <c:pt idx="43">
                  <c:v>40738</c:v>
                </c:pt>
                <c:pt idx="44">
                  <c:v>40739</c:v>
                </c:pt>
                <c:pt idx="45">
                  <c:v>40740</c:v>
                </c:pt>
                <c:pt idx="46">
                  <c:v>40741</c:v>
                </c:pt>
                <c:pt idx="47">
                  <c:v>40742</c:v>
                </c:pt>
                <c:pt idx="48">
                  <c:v>40743</c:v>
                </c:pt>
                <c:pt idx="49">
                  <c:v>40744</c:v>
                </c:pt>
                <c:pt idx="50">
                  <c:v>40745</c:v>
                </c:pt>
                <c:pt idx="51">
                  <c:v>40746</c:v>
                </c:pt>
                <c:pt idx="52">
                  <c:v>40747</c:v>
                </c:pt>
                <c:pt idx="53">
                  <c:v>40748</c:v>
                </c:pt>
                <c:pt idx="54">
                  <c:v>40749</c:v>
                </c:pt>
                <c:pt idx="55">
                  <c:v>40750</c:v>
                </c:pt>
                <c:pt idx="56">
                  <c:v>40751</c:v>
                </c:pt>
                <c:pt idx="57">
                  <c:v>40752</c:v>
                </c:pt>
                <c:pt idx="58">
                  <c:v>40753</c:v>
                </c:pt>
                <c:pt idx="59">
                  <c:v>40754</c:v>
                </c:pt>
                <c:pt idx="60">
                  <c:v>40755</c:v>
                </c:pt>
                <c:pt idx="61">
                  <c:v>40756</c:v>
                </c:pt>
                <c:pt idx="62">
                  <c:v>40757</c:v>
                </c:pt>
                <c:pt idx="63">
                  <c:v>40758</c:v>
                </c:pt>
                <c:pt idx="64">
                  <c:v>40759</c:v>
                </c:pt>
                <c:pt idx="65">
                  <c:v>40760</c:v>
                </c:pt>
                <c:pt idx="66">
                  <c:v>40761</c:v>
                </c:pt>
                <c:pt idx="67">
                  <c:v>40762</c:v>
                </c:pt>
                <c:pt idx="68">
                  <c:v>40763</c:v>
                </c:pt>
                <c:pt idx="69">
                  <c:v>40764</c:v>
                </c:pt>
                <c:pt idx="70">
                  <c:v>40765</c:v>
                </c:pt>
                <c:pt idx="71">
                  <c:v>40766</c:v>
                </c:pt>
                <c:pt idx="72">
                  <c:v>40767</c:v>
                </c:pt>
                <c:pt idx="73">
                  <c:v>40768</c:v>
                </c:pt>
                <c:pt idx="74">
                  <c:v>40769</c:v>
                </c:pt>
                <c:pt idx="75">
                  <c:v>40770</c:v>
                </c:pt>
                <c:pt idx="76">
                  <c:v>40771</c:v>
                </c:pt>
                <c:pt idx="77">
                  <c:v>40772</c:v>
                </c:pt>
                <c:pt idx="78">
                  <c:v>40773</c:v>
                </c:pt>
                <c:pt idx="79">
                  <c:v>40774</c:v>
                </c:pt>
                <c:pt idx="80">
                  <c:v>40775</c:v>
                </c:pt>
                <c:pt idx="81">
                  <c:v>40776</c:v>
                </c:pt>
                <c:pt idx="82">
                  <c:v>40777</c:v>
                </c:pt>
                <c:pt idx="83">
                  <c:v>40778</c:v>
                </c:pt>
                <c:pt idx="84">
                  <c:v>40779</c:v>
                </c:pt>
                <c:pt idx="85">
                  <c:v>40780</c:v>
                </c:pt>
                <c:pt idx="86">
                  <c:v>40781</c:v>
                </c:pt>
                <c:pt idx="87">
                  <c:v>40782</c:v>
                </c:pt>
                <c:pt idx="88">
                  <c:v>40783</c:v>
                </c:pt>
                <c:pt idx="89">
                  <c:v>40784</c:v>
                </c:pt>
                <c:pt idx="90">
                  <c:v>40785</c:v>
                </c:pt>
                <c:pt idx="91">
                  <c:v>40786</c:v>
                </c:pt>
                <c:pt idx="92">
                  <c:v>40787</c:v>
                </c:pt>
                <c:pt idx="93">
                  <c:v>40788</c:v>
                </c:pt>
                <c:pt idx="94">
                  <c:v>40789</c:v>
                </c:pt>
                <c:pt idx="95">
                  <c:v>40790</c:v>
                </c:pt>
                <c:pt idx="96">
                  <c:v>40791</c:v>
                </c:pt>
                <c:pt idx="97">
                  <c:v>40792</c:v>
                </c:pt>
                <c:pt idx="98">
                  <c:v>40793</c:v>
                </c:pt>
                <c:pt idx="99">
                  <c:v>40794</c:v>
                </c:pt>
                <c:pt idx="100">
                  <c:v>40795</c:v>
                </c:pt>
                <c:pt idx="101">
                  <c:v>40796</c:v>
                </c:pt>
                <c:pt idx="102">
                  <c:v>40797</c:v>
                </c:pt>
                <c:pt idx="103">
                  <c:v>40798</c:v>
                </c:pt>
                <c:pt idx="104">
                  <c:v>40799</c:v>
                </c:pt>
                <c:pt idx="105">
                  <c:v>40800</c:v>
                </c:pt>
                <c:pt idx="106">
                  <c:v>40801</c:v>
                </c:pt>
                <c:pt idx="107">
                  <c:v>40802</c:v>
                </c:pt>
                <c:pt idx="108">
                  <c:v>40803</c:v>
                </c:pt>
                <c:pt idx="109">
                  <c:v>40804</c:v>
                </c:pt>
                <c:pt idx="110">
                  <c:v>40805</c:v>
                </c:pt>
                <c:pt idx="111">
                  <c:v>40806</c:v>
                </c:pt>
                <c:pt idx="112">
                  <c:v>40807</c:v>
                </c:pt>
                <c:pt idx="113">
                  <c:v>40808</c:v>
                </c:pt>
                <c:pt idx="114">
                  <c:v>40809</c:v>
                </c:pt>
                <c:pt idx="115">
                  <c:v>40810</c:v>
                </c:pt>
                <c:pt idx="116">
                  <c:v>40811</c:v>
                </c:pt>
                <c:pt idx="117">
                  <c:v>40812</c:v>
                </c:pt>
                <c:pt idx="118">
                  <c:v>40813</c:v>
                </c:pt>
                <c:pt idx="119">
                  <c:v>40814</c:v>
                </c:pt>
                <c:pt idx="120">
                  <c:v>40815</c:v>
                </c:pt>
                <c:pt idx="121">
                  <c:v>40816</c:v>
                </c:pt>
                <c:pt idx="122">
                  <c:v>40817</c:v>
                </c:pt>
                <c:pt idx="123">
                  <c:v>40818</c:v>
                </c:pt>
                <c:pt idx="124">
                  <c:v>40819</c:v>
                </c:pt>
                <c:pt idx="125">
                  <c:v>40820</c:v>
                </c:pt>
                <c:pt idx="126">
                  <c:v>40821</c:v>
                </c:pt>
                <c:pt idx="127">
                  <c:v>40822</c:v>
                </c:pt>
                <c:pt idx="128">
                  <c:v>40823</c:v>
                </c:pt>
                <c:pt idx="129">
                  <c:v>40824</c:v>
                </c:pt>
                <c:pt idx="130">
                  <c:v>40825</c:v>
                </c:pt>
                <c:pt idx="131">
                  <c:v>40826</c:v>
                </c:pt>
                <c:pt idx="132">
                  <c:v>40827</c:v>
                </c:pt>
                <c:pt idx="133">
                  <c:v>40828</c:v>
                </c:pt>
                <c:pt idx="134">
                  <c:v>40829</c:v>
                </c:pt>
                <c:pt idx="135">
                  <c:v>40830</c:v>
                </c:pt>
                <c:pt idx="136">
                  <c:v>40831</c:v>
                </c:pt>
                <c:pt idx="137">
                  <c:v>40832</c:v>
                </c:pt>
                <c:pt idx="138">
                  <c:v>40833</c:v>
                </c:pt>
                <c:pt idx="139">
                  <c:v>40834</c:v>
                </c:pt>
                <c:pt idx="140">
                  <c:v>40835</c:v>
                </c:pt>
                <c:pt idx="141">
                  <c:v>40836</c:v>
                </c:pt>
                <c:pt idx="142">
                  <c:v>40837</c:v>
                </c:pt>
                <c:pt idx="143">
                  <c:v>40838</c:v>
                </c:pt>
                <c:pt idx="144">
                  <c:v>40839</c:v>
                </c:pt>
                <c:pt idx="145">
                  <c:v>40840</c:v>
                </c:pt>
                <c:pt idx="146">
                  <c:v>40841</c:v>
                </c:pt>
                <c:pt idx="147">
                  <c:v>40842</c:v>
                </c:pt>
                <c:pt idx="148">
                  <c:v>40843</c:v>
                </c:pt>
                <c:pt idx="149">
                  <c:v>40844</c:v>
                </c:pt>
                <c:pt idx="150">
                  <c:v>40845</c:v>
                </c:pt>
                <c:pt idx="151">
                  <c:v>40846</c:v>
                </c:pt>
                <c:pt idx="152">
                  <c:v>40847</c:v>
                </c:pt>
                <c:pt idx="153">
                  <c:v>40848</c:v>
                </c:pt>
                <c:pt idx="154">
                  <c:v>40849</c:v>
                </c:pt>
                <c:pt idx="155">
                  <c:v>40850</c:v>
                </c:pt>
                <c:pt idx="156">
                  <c:v>40851</c:v>
                </c:pt>
                <c:pt idx="157">
                  <c:v>40852</c:v>
                </c:pt>
                <c:pt idx="158">
                  <c:v>40853</c:v>
                </c:pt>
                <c:pt idx="159">
                  <c:v>40854</c:v>
                </c:pt>
                <c:pt idx="160">
                  <c:v>40855</c:v>
                </c:pt>
                <c:pt idx="161">
                  <c:v>40856</c:v>
                </c:pt>
                <c:pt idx="162">
                  <c:v>40857</c:v>
                </c:pt>
                <c:pt idx="163">
                  <c:v>40858</c:v>
                </c:pt>
                <c:pt idx="164">
                  <c:v>40859</c:v>
                </c:pt>
                <c:pt idx="165">
                  <c:v>40860</c:v>
                </c:pt>
                <c:pt idx="166">
                  <c:v>40861</c:v>
                </c:pt>
                <c:pt idx="167">
                  <c:v>40862</c:v>
                </c:pt>
                <c:pt idx="168">
                  <c:v>40863</c:v>
                </c:pt>
                <c:pt idx="169">
                  <c:v>40864</c:v>
                </c:pt>
                <c:pt idx="170">
                  <c:v>40865</c:v>
                </c:pt>
                <c:pt idx="171">
                  <c:v>40866</c:v>
                </c:pt>
                <c:pt idx="172">
                  <c:v>40867</c:v>
                </c:pt>
                <c:pt idx="173">
                  <c:v>40868</c:v>
                </c:pt>
                <c:pt idx="174">
                  <c:v>40869</c:v>
                </c:pt>
                <c:pt idx="175">
                  <c:v>40870</c:v>
                </c:pt>
                <c:pt idx="176">
                  <c:v>40871</c:v>
                </c:pt>
                <c:pt idx="177">
                  <c:v>40872</c:v>
                </c:pt>
                <c:pt idx="178">
                  <c:v>40873</c:v>
                </c:pt>
                <c:pt idx="179">
                  <c:v>40874</c:v>
                </c:pt>
                <c:pt idx="180">
                  <c:v>40875</c:v>
                </c:pt>
                <c:pt idx="181">
                  <c:v>40876</c:v>
                </c:pt>
                <c:pt idx="182">
                  <c:v>40877</c:v>
                </c:pt>
                <c:pt idx="183">
                  <c:v>40878</c:v>
                </c:pt>
                <c:pt idx="184">
                  <c:v>40879</c:v>
                </c:pt>
                <c:pt idx="185">
                  <c:v>40880</c:v>
                </c:pt>
                <c:pt idx="186">
                  <c:v>40881</c:v>
                </c:pt>
                <c:pt idx="187">
                  <c:v>40882</c:v>
                </c:pt>
                <c:pt idx="188">
                  <c:v>40883</c:v>
                </c:pt>
                <c:pt idx="189">
                  <c:v>40884</c:v>
                </c:pt>
                <c:pt idx="190">
                  <c:v>40885</c:v>
                </c:pt>
                <c:pt idx="191">
                  <c:v>40886</c:v>
                </c:pt>
                <c:pt idx="192">
                  <c:v>40887</c:v>
                </c:pt>
                <c:pt idx="193">
                  <c:v>40888</c:v>
                </c:pt>
                <c:pt idx="194">
                  <c:v>40889</c:v>
                </c:pt>
                <c:pt idx="195">
                  <c:v>40890</c:v>
                </c:pt>
                <c:pt idx="196">
                  <c:v>40891</c:v>
                </c:pt>
                <c:pt idx="197">
                  <c:v>40892</c:v>
                </c:pt>
                <c:pt idx="198">
                  <c:v>40893</c:v>
                </c:pt>
                <c:pt idx="199">
                  <c:v>40894</c:v>
                </c:pt>
                <c:pt idx="200">
                  <c:v>40895</c:v>
                </c:pt>
                <c:pt idx="201">
                  <c:v>40896</c:v>
                </c:pt>
                <c:pt idx="202">
                  <c:v>40897</c:v>
                </c:pt>
                <c:pt idx="203">
                  <c:v>40898</c:v>
                </c:pt>
                <c:pt idx="204">
                  <c:v>40899</c:v>
                </c:pt>
                <c:pt idx="205">
                  <c:v>40900</c:v>
                </c:pt>
                <c:pt idx="206">
                  <c:v>40901</c:v>
                </c:pt>
                <c:pt idx="207">
                  <c:v>40902</c:v>
                </c:pt>
                <c:pt idx="208">
                  <c:v>40903</c:v>
                </c:pt>
                <c:pt idx="209">
                  <c:v>40904</c:v>
                </c:pt>
                <c:pt idx="210">
                  <c:v>40905</c:v>
                </c:pt>
                <c:pt idx="211">
                  <c:v>40906</c:v>
                </c:pt>
                <c:pt idx="212">
                  <c:v>40907</c:v>
                </c:pt>
                <c:pt idx="213">
                  <c:v>40908</c:v>
                </c:pt>
                <c:pt idx="214">
                  <c:v>40909</c:v>
                </c:pt>
                <c:pt idx="215">
                  <c:v>40910</c:v>
                </c:pt>
                <c:pt idx="216">
                  <c:v>40911</c:v>
                </c:pt>
                <c:pt idx="217">
                  <c:v>40912</c:v>
                </c:pt>
                <c:pt idx="218">
                  <c:v>40913</c:v>
                </c:pt>
                <c:pt idx="219">
                  <c:v>40914</c:v>
                </c:pt>
                <c:pt idx="220">
                  <c:v>40915</c:v>
                </c:pt>
                <c:pt idx="221">
                  <c:v>40916</c:v>
                </c:pt>
                <c:pt idx="222">
                  <c:v>40917</c:v>
                </c:pt>
                <c:pt idx="223">
                  <c:v>40918</c:v>
                </c:pt>
                <c:pt idx="224">
                  <c:v>40919</c:v>
                </c:pt>
                <c:pt idx="225">
                  <c:v>40920</c:v>
                </c:pt>
                <c:pt idx="226">
                  <c:v>40921</c:v>
                </c:pt>
                <c:pt idx="227">
                  <c:v>40922</c:v>
                </c:pt>
                <c:pt idx="228">
                  <c:v>40923</c:v>
                </c:pt>
                <c:pt idx="229">
                  <c:v>40924</c:v>
                </c:pt>
                <c:pt idx="230">
                  <c:v>40925</c:v>
                </c:pt>
                <c:pt idx="231">
                  <c:v>40926</c:v>
                </c:pt>
                <c:pt idx="232">
                  <c:v>40927</c:v>
                </c:pt>
                <c:pt idx="233">
                  <c:v>40928</c:v>
                </c:pt>
                <c:pt idx="234">
                  <c:v>40929</c:v>
                </c:pt>
                <c:pt idx="235">
                  <c:v>40930</c:v>
                </c:pt>
                <c:pt idx="236">
                  <c:v>40931</c:v>
                </c:pt>
                <c:pt idx="237">
                  <c:v>40932</c:v>
                </c:pt>
                <c:pt idx="238">
                  <c:v>40933</c:v>
                </c:pt>
                <c:pt idx="239">
                  <c:v>40934</c:v>
                </c:pt>
                <c:pt idx="240">
                  <c:v>40935</c:v>
                </c:pt>
                <c:pt idx="241">
                  <c:v>40936</c:v>
                </c:pt>
                <c:pt idx="242">
                  <c:v>40937</c:v>
                </c:pt>
                <c:pt idx="243">
                  <c:v>40938</c:v>
                </c:pt>
                <c:pt idx="244">
                  <c:v>40939</c:v>
                </c:pt>
                <c:pt idx="245">
                  <c:v>40940</c:v>
                </c:pt>
                <c:pt idx="246">
                  <c:v>40941</c:v>
                </c:pt>
                <c:pt idx="247">
                  <c:v>40942</c:v>
                </c:pt>
                <c:pt idx="248">
                  <c:v>40943</c:v>
                </c:pt>
                <c:pt idx="249">
                  <c:v>40944</c:v>
                </c:pt>
                <c:pt idx="250">
                  <c:v>40945</c:v>
                </c:pt>
                <c:pt idx="251">
                  <c:v>40946</c:v>
                </c:pt>
                <c:pt idx="252">
                  <c:v>40947</c:v>
                </c:pt>
                <c:pt idx="253">
                  <c:v>40948</c:v>
                </c:pt>
                <c:pt idx="254">
                  <c:v>40949</c:v>
                </c:pt>
                <c:pt idx="255">
                  <c:v>40950</c:v>
                </c:pt>
                <c:pt idx="256">
                  <c:v>40951</c:v>
                </c:pt>
                <c:pt idx="257">
                  <c:v>40952</c:v>
                </c:pt>
                <c:pt idx="258">
                  <c:v>40953</c:v>
                </c:pt>
                <c:pt idx="259">
                  <c:v>40954</c:v>
                </c:pt>
                <c:pt idx="260">
                  <c:v>40955</c:v>
                </c:pt>
                <c:pt idx="261">
                  <c:v>40956</c:v>
                </c:pt>
                <c:pt idx="262">
                  <c:v>40957</c:v>
                </c:pt>
                <c:pt idx="263">
                  <c:v>40958</c:v>
                </c:pt>
                <c:pt idx="264">
                  <c:v>40959</c:v>
                </c:pt>
                <c:pt idx="265">
                  <c:v>40960</c:v>
                </c:pt>
                <c:pt idx="266">
                  <c:v>40961</c:v>
                </c:pt>
                <c:pt idx="267">
                  <c:v>40962</c:v>
                </c:pt>
                <c:pt idx="268">
                  <c:v>40963</c:v>
                </c:pt>
                <c:pt idx="269">
                  <c:v>40964</c:v>
                </c:pt>
                <c:pt idx="270">
                  <c:v>40965</c:v>
                </c:pt>
                <c:pt idx="271">
                  <c:v>40966</c:v>
                </c:pt>
                <c:pt idx="272">
                  <c:v>40967</c:v>
                </c:pt>
                <c:pt idx="273">
                  <c:v>40968</c:v>
                </c:pt>
                <c:pt idx="274">
                  <c:v>40969</c:v>
                </c:pt>
                <c:pt idx="275">
                  <c:v>40970</c:v>
                </c:pt>
                <c:pt idx="276">
                  <c:v>40971</c:v>
                </c:pt>
                <c:pt idx="277">
                  <c:v>40972</c:v>
                </c:pt>
                <c:pt idx="278">
                  <c:v>40973</c:v>
                </c:pt>
                <c:pt idx="279">
                  <c:v>40974</c:v>
                </c:pt>
                <c:pt idx="280">
                  <c:v>40975</c:v>
                </c:pt>
                <c:pt idx="281">
                  <c:v>40976</c:v>
                </c:pt>
                <c:pt idx="282">
                  <c:v>40977</c:v>
                </c:pt>
                <c:pt idx="283">
                  <c:v>40978</c:v>
                </c:pt>
                <c:pt idx="284">
                  <c:v>40979</c:v>
                </c:pt>
                <c:pt idx="285">
                  <c:v>40980</c:v>
                </c:pt>
                <c:pt idx="286">
                  <c:v>40981</c:v>
                </c:pt>
                <c:pt idx="287">
                  <c:v>40982</c:v>
                </c:pt>
                <c:pt idx="288">
                  <c:v>40983</c:v>
                </c:pt>
                <c:pt idx="289">
                  <c:v>40984</c:v>
                </c:pt>
                <c:pt idx="290">
                  <c:v>40985</c:v>
                </c:pt>
                <c:pt idx="291">
                  <c:v>40986</c:v>
                </c:pt>
                <c:pt idx="292">
                  <c:v>40987</c:v>
                </c:pt>
                <c:pt idx="293">
                  <c:v>40988</c:v>
                </c:pt>
                <c:pt idx="294">
                  <c:v>40989</c:v>
                </c:pt>
                <c:pt idx="295">
                  <c:v>40990</c:v>
                </c:pt>
                <c:pt idx="296">
                  <c:v>40991</c:v>
                </c:pt>
                <c:pt idx="297">
                  <c:v>40992</c:v>
                </c:pt>
                <c:pt idx="298">
                  <c:v>40993</c:v>
                </c:pt>
                <c:pt idx="299">
                  <c:v>40994</c:v>
                </c:pt>
                <c:pt idx="300">
                  <c:v>40995</c:v>
                </c:pt>
                <c:pt idx="301">
                  <c:v>40996</c:v>
                </c:pt>
                <c:pt idx="302">
                  <c:v>40997</c:v>
                </c:pt>
                <c:pt idx="303">
                  <c:v>40998</c:v>
                </c:pt>
                <c:pt idx="304">
                  <c:v>40999</c:v>
                </c:pt>
                <c:pt idx="305">
                  <c:v>41000</c:v>
                </c:pt>
                <c:pt idx="306">
                  <c:v>41001</c:v>
                </c:pt>
                <c:pt idx="307">
                  <c:v>41002</c:v>
                </c:pt>
                <c:pt idx="308">
                  <c:v>41003</c:v>
                </c:pt>
                <c:pt idx="309">
                  <c:v>41004</c:v>
                </c:pt>
                <c:pt idx="310">
                  <c:v>41005</c:v>
                </c:pt>
                <c:pt idx="311">
                  <c:v>41006</c:v>
                </c:pt>
                <c:pt idx="312">
                  <c:v>41007</c:v>
                </c:pt>
                <c:pt idx="313">
                  <c:v>41008</c:v>
                </c:pt>
                <c:pt idx="314">
                  <c:v>41009</c:v>
                </c:pt>
                <c:pt idx="315">
                  <c:v>41010</c:v>
                </c:pt>
                <c:pt idx="316">
                  <c:v>41011</c:v>
                </c:pt>
                <c:pt idx="317">
                  <c:v>41012</c:v>
                </c:pt>
                <c:pt idx="318">
                  <c:v>41013</c:v>
                </c:pt>
                <c:pt idx="319">
                  <c:v>41014</c:v>
                </c:pt>
                <c:pt idx="320">
                  <c:v>41015</c:v>
                </c:pt>
                <c:pt idx="321">
                  <c:v>41016</c:v>
                </c:pt>
                <c:pt idx="322">
                  <c:v>41017</c:v>
                </c:pt>
                <c:pt idx="323">
                  <c:v>41018</c:v>
                </c:pt>
                <c:pt idx="324">
                  <c:v>41019</c:v>
                </c:pt>
                <c:pt idx="325">
                  <c:v>41020</c:v>
                </c:pt>
                <c:pt idx="326">
                  <c:v>41021</c:v>
                </c:pt>
                <c:pt idx="327">
                  <c:v>41022</c:v>
                </c:pt>
                <c:pt idx="328">
                  <c:v>41023</c:v>
                </c:pt>
                <c:pt idx="329">
                  <c:v>41024</c:v>
                </c:pt>
                <c:pt idx="330">
                  <c:v>41025</c:v>
                </c:pt>
                <c:pt idx="331">
                  <c:v>41026</c:v>
                </c:pt>
                <c:pt idx="332">
                  <c:v>41027</c:v>
                </c:pt>
                <c:pt idx="333">
                  <c:v>41028</c:v>
                </c:pt>
                <c:pt idx="334">
                  <c:v>41029</c:v>
                </c:pt>
                <c:pt idx="335">
                  <c:v>41030</c:v>
                </c:pt>
                <c:pt idx="336">
                  <c:v>41031</c:v>
                </c:pt>
                <c:pt idx="337">
                  <c:v>41032</c:v>
                </c:pt>
                <c:pt idx="338">
                  <c:v>41033</c:v>
                </c:pt>
                <c:pt idx="339">
                  <c:v>41034</c:v>
                </c:pt>
                <c:pt idx="340">
                  <c:v>41035</c:v>
                </c:pt>
                <c:pt idx="341">
                  <c:v>41036</c:v>
                </c:pt>
                <c:pt idx="342">
                  <c:v>41037</c:v>
                </c:pt>
                <c:pt idx="343">
                  <c:v>41038</c:v>
                </c:pt>
                <c:pt idx="344">
                  <c:v>41039</c:v>
                </c:pt>
                <c:pt idx="345">
                  <c:v>41040</c:v>
                </c:pt>
                <c:pt idx="346">
                  <c:v>41041</c:v>
                </c:pt>
                <c:pt idx="347">
                  <c:v>41042</c:v>
                </c:pt>
                <c:pt idx="348">
                  <c:v>41043</c:v>
                </c:pt>
                <c:pt idx="349">
                  <c:v>41044</c:v>
                </c:pt>
                <c:pt idx="350">
                  <c:v>41045</c:v>
                </c:pt>
                <c:pt idx="351">
                  <c:v>41046</c:v>
                </c:pt>
                <c:pt idx="352">
                  <c:v>41047</c:v>
                </c:pt>
                <c:pt idx="353">
                  <c:v>41048</c:v>
                </c:pt>
                <c:pt idx="354">
                  <c:v>41049</c:v>
                </c:pt>
                <c:pt idx="355">
                  <c:v>41050</c:v>
                </c:pt>
                <c:pt idx="356">
                  <c:v>41051</c:v>
                </c:pt>
                <c:pt idx="357">
                  <c:v>41052</c:v>
                </c:pt>
                <c:pt idx="358">
                  <c:v>41053</c:v>
                </c:pt>
                <c:pt idx="359">
                  <c:v>41054</c:v>
                </c:pt>
                <c:pt idx="360">
                  <c:v>41055</c:v>
                </c:pt>
                <c:pt idx="361">
                  <c:v>41056</c:v>
                </c:pt>
                <c:pt idx="362">
                  <c:v>41057</c:v>
                </c:pt>
                <c:pt idx="363">
                  <c:v>41058</c:v>
                </c:pt>
                <c:pt idx="364">
                  <c:v>41059</c:v>
                </c:pt>
                <c:pt idx="365">
                  <c:v>41060</c:v>
                </c:pt>
                <c:pt idx="366">
                  <c:v>41061</c:v>
                </c:pt>
                <c:pt idx="367">
                  <c:v>41062</c:v>
                </c:pt>
                <c:pt idx="368">
                  <c:v>41063</c:v>
                </c:pt>
                <c:pt idx="369">
                  <c:v>41064</c:v>
                </c:pt>
                <c:pt idx="370">
                  <c:v>41065</c:v>
                </c:pt>
                <c:pt idx="371">
                  <c:v>41066</c:v>
                </c:pt>
                <c:pt idx="372">
                  <c:v>41067</c:v>
                </c:pt>
                <c:pt idx="373">
                  <c:v>41068</c:v>
                </c:pt>
                <c:pt idx="374">
                  <c:v>41069</c:v>
                </c:pt>
                <c:pt idx="375">
                  <c:v>41070</c:v>
                </c:pt>
                <c:pt idx="376">
                  <c:v>41071</c:v>
                </c:pt>
                <c:pt idx="377">
                  <c:v>41072</c:v>
                </c:pt>
                <c:pt idx="378">
                  <c:v>41073</c:v>
                </c:pt>
                <c:pt idx="379">
                  <c:v>41074</c:v>
                </c:pt>
                <c:pt idx="380">
                  <c:v>41075</c:v>
                </c:pt>
                <c:pt idx="381">
                  <c:v>41076</c:v>
                </c:pt>
                <c:pt idx="382">
                  <c:v>41077</c:v>
                </c:pt>
                <c:pt idx="383">
                  <c:v>41078</c:v>
                </c:pt>
                <c:pt idx="384">
                  <c:v>41079</c:v>
                </c:pt>
                <c:pt idx="385">
                  <c:v>41080</c:v>
                </c:pt>
                <c:pt idx="386">
                  <c:v>41081</c:v>
                </c:pt>
                <c:pt idx="387">
                  <c:v>41082</c:v>
                </c:pt>
                <c:pt idx="388">
                  <c:v>41083</c:v>
                </c:pt>
                <c:pt idx="389">
                  <c:v>41084</c:v>
                </c:pt>
                <c:pt idx="390">
                  <c:v>41085</c:v>
                </c:pt>
                <c:pt idx="391">
                  <c:v>41086</c:v>
                </c:pt>
                <c:pt idx="392">
                  <c:v>41087</c:v>
                </c:pt>
                <c:pt idx="393">
                  <c:v>41088</c:v>
                </c:pt>
                <c:pt idx="394">
                  <c:v>41089</c:v>
                </c:pt>
                <c:pt idx="395">
                  <c:v>41090</c:v>
                </c:pt>
                <c:pt idx="396">
                  <c:v>41091</c:v>
                </c:pt>
                <c:pt idx="397">
                  <c:v>41092</c:v>
                </c:pt>
                <c:pt idx="398">
                  <c:v>41093</c:v>
                </c:pt>
                <c:pt idx="399">
                  <c:v>41094</c:v>
                </c:pt>
                <c:pt idx="400">
                  <c:v>41095</c:v>
                </c:pt>
                <c:pt idx="401">
                  <c:v>41096</c:v>
                </c:pt>
                <c:pt idx="402">
                  <c:v>41097</c:v>
                </c:pt>
                <c:pt idx="403">
                  <c:v>41098</c:v>
                </c:pt>
                <c:pt idx="404">
                  <c:v>41099</c:v>
                </c:pt>
                <c:pt idx="405">
                  <c:v>41100</c:v>
                </c:pt>
                <c:pt idx="406">
                  <c:v>41101</c:v>
                </c:pt>
                <c:pt idx="407">
                  <c:v>41102</c:v>
                </c:pt>
                <c:pt idx="408">
                  <c:v>41103</c:v>
                </c:pt>
                <c:pt idx="409">
                  <c:v>41104</c:v>
                </c:pt>
                <c:pt idx="410">
                  <c:v>41105</c:v>
                </c:pt>
                <c:pt idx="411">
                  <c:v>41106</c:v>
                </c:pt>
                <c:pt idx="412">
                  <c:v>41107</c:v>
                </c:pt>
                <c:pt idx="413">
                  <c:v>41108</c:v>
                </c:pt>
                <c:pt idx="414">
                  <c:v>41109</c:v>
                </c:pt>
                <c:pt idx="415">
                  <c:v>41110</c:v>
                </c:pt>
                <c:pt idx="416">
                  <c:v>41111</c:v>
                </c:pt>
                <c:pt idx="417">
                  <c:v>41112</c:v>
                </c:pt>
                <c:pt idx="418">
                  <c:v>41113</c:v>
                </c:pt>
                <c:pt idx="419">
                  <c:v>41114</c:v>
                </c:pt>
                <c:pt idx="420">
                  <c:v>41115</c:v>
                </c:pt>
                <c:pt idx="421">
                  <c:v>41116</c:v>
                </c:pt>
                <c:pt idx="422">
                  <c:v>41117</c:v>
                </c:pt>
                <c:pt idx="423">
                  <c:v>41118</c:v>
                </c:pt>
                <c:pt idx="424">
                  <c:v>41119</c:v>
                </c:pt>
                <c:pt idx="425">
                  <c:v>41120</c:v>
                </c:pt>
                <c:pt idx="426">
                  <c:v>41121</c:v>
                </c:pt>
                <c:pt idx="427">
                  <c:v>41122</c:v>
                </c:pt>
                <c:pt idx="428">
                  <c:v>41123</c:v>
                </c:pt>
                <c:pt idx="429">
                  <c:v>41124</c:v>
                </c:pt>
                <c:pt idx="430">
                  <c:v>41125</c:v>
                </c:pt>
                <c:pt idx="431">
                  <c:v>41126</c:v>
                </c:pt>
                <c:pt idx="432">
                  <c:v>41127</c:v>
                </c:pt>
                <c:pt idx="433">
                  <c:v>41128</c:v>
                </c:pt>
                <c:pt idx="434">
                  <c:v>41129</c:v>
                </c:pt>
                <c:pt idx="435">
                  <c:v>41130</c:v>
                </c:pt>
                <c:pt idx="436">
                  <c:v>41131</c:v>
                </c:pt>
                <c:pt idx="437">
                  <c:v>41132</c:v>
                </c:pt>
                <c:pt idx="438">
                  <c:v>41133</c:v>
                </c:pt>
                <c:pt idx="439">
                  <c:v>41134</c:v>
                </c:pt>
                <c:pt idx="440">
                  <c:v>41135</c:v>
                </c:pt>
                <c:pt idx="441">
                  <c:v>41136</c:v>
                </c:pt>
                <c:pt idx="442">
                  <c:v>41137</c:v>
                </c:pt>
                <c:pt idx="443">
                  <c:v>41138</c:v>
                </c:pt>
                <c:pt idx="444">
                  <c:v>41139</c:v>
                </c:pt>
                <c:pt idx="445">
                  <c:v>41140</c:v>
                </c:pt>
                <c:pt idx="446">
                  <c:v>41141</c:v>
                </c:pt>
                <c:pt idx="447">
                  <c:v>41142</c:v>
                </c:pt>
                <c:pt idx="448">
                  <c:v>41143</c:v>
                </c:pt>
                <c:pt idx="449">
                  <c:v>41144</c:v>
                </c:pt>
                <c:pt idx="450">
                  <c:v>41145</c:v>
                </c:pt>
                <c:pt idx="451">
                  <c:v>41146</c:v>
                </c:pt>
                <c:pt idx="452">
                  <c:v>41147</c:v>
                </c:pt>
                <c:pt idx="453">
                  <c:v>41148</c:v>
                </c:pt>
                <c:pt idx="454">
                  <c:v>41149</c:v>
                </c:pt>
                <c:pt idx="455">
                  <c:v>41150</c:v>
                </c:pt>
                <c:pt idx="456">
                  <c:v>41151</c:v>
                </c:pt>
                <c:pt idx="457">
                  <c:v>41152</c:v>
                </c:pt>
                <c:pt idx="458">
                  <c:v>41153</c:v>
                </c:pt>
                <c:pt idx="459">
                  <c:v>41154</c:v>
                </c:pt>
                <c:pt idx="460">
                  <c:v>41155</c:v>
                </c:pt>
                <c:pt idx="461">
                  <c:v>41156</c:v>
                </c:pt>
                <c:pt idx="462">
                  <c:v>41157</c:v>
                </c:pt>
                <c:pt idx="463">
                  <c:v>41158</c:v>
                </c:pt>
                <c:pt idx="464">
                  <c:v>41159</c:v>
                </c:pt>
                <c:pt idx="465">
                  <c:v>41160</c:v>
                </c:pt>
                <c:pt idx="466">
                  <c:v>41161</c:v>
                </c:pt>
                <c:pt idx="467">
                  <c:v>41162</c:v>
                </c:pt>
                <c:pt idx="468">
                  <c:v>41163</c:v>
                </c:pt>
                <c:pt idx="469">
                  <c:v>41164</c:v>
                </c:pt>
                <c:pt idx="470">
                  <c:v>41165</c:v>
                </c:pt>
                <c:pt idx="471">
                  <c:v>41166</c:v>
                </c:pt>
                <c:pt idx="472">
                  <c:v>41167</c:v>
                </c:pt>
                <c:pt idx="473">
                  <c:v>41168</c:v>
                </c:pt>
                <c:pt idx="474">
                  <c:v>41169</c:v>
                </c:pt>
                <c:pt idx="475">
                  <c:v>41170</c:v>
                </c:pt>
                <c:pt idx="476">
                  <c:v>41171</c:v>
                </c:pt>
                <c:pt idx="477">
                  <c:v>41172</c:v>
                </c:pt>
                <c:pt idx="478">
                  <c:v>41173</c:v>
                </c:pt>
                <c:pt idx="479">
                  <c:v>41174</c:v>
                </c:pt>
                <c:pt idx="480">
                  <c:v>41175</c:v>
                </c:pt>
                <c:pt idx="481">
                  <c:v>41176</c:v>
                </c:pt>
                <c:pt idx="482">
                  <c:v>41177</c:v>
                </c:pt>
                <c:pt idx="483">
                  <c:v>41178</c:v>
                </c:pt>
                <c:pt idx="484">
                  <c:v>41179</c:v>
                </c:pt>
                <c:pt idx="485">
                  <c:v>41180</c:v>
                </c:pt>
                <c:pt idx="486">
                  <c:v>41181</c:v>
                </c:pt>
                <c:pt idx="487">
                  <c:v>41182</c:v>
                </c:pt>
                <c:pt idx="488">
                  <c:v>41183</c:v>
                </c:pt>
                <c:pt idx="489">
                  <c:v>41184</c:v>
                </c:pt>
                <c:pt idx="490">
                  <c:v>41185</c:v>
                </c:pt>
                <c:pt idx="491">
                  <c:v>41186</c:v>
                </c:pt>
                <c:pt idx="492">
                  <c:v>41187</c:v>
                </c:pt>
                <c:pt idx="493">
                  <c:v>41188</c:v>
                </c:pt>
                <c:pt idx="494">
                  <c:v>41189</c:v>
                </c:pt>
                <c:pt idx="495">
                  <c:v>41190</c:v>
                </c:pt>
                <c:pt idx="496">
                  <c:v>41191</c:v>
                </c:pt>
                <c:pt idx="497">
                  <c:v>41192</c:v>
                </c:pt>
                <c:pt idx="498">
                  <c:v>41193</c:v>
                </c:pt>
                <c:pt idx="499">
                  <c:v>41194</c:v>
                </c:pt>
                <c:pt idx="500">
                  <c:v>41195</c:v>
                </c:pt>
                <c:pt idx="501">
                  <c:v>41196</c:v>
                </c:pt>
                <c:pt idx="502">
                  <c:v>41197</c:v>
                </c:pt>
                <c:pt idx="503">
                  <c:v>41198</c:v>
                </c:pt>
                <c:pt idx="504">
                  <c:v>41199</c:v>
                </c:pt>
                <c:pt idx="505">
                  <c:v>41200</c:v>
                </c:pt>
                <c:pt idx="506">
                  <c:v>41201</c:v>
                </c:pt>
                <c:pt idx="507">
                  <c:v>41202</c:v>
                </c:pt>
                <c:pt idx="508">
                  <c:v>41203</c:v>
                </c:pt>
                <c:pt idx="509">
                  <c:v>41204</c:v>
                </c:pt>
                <c:pt idx="510">
                  <c:v>41205</c:v>
                </c:pt>
                <c:pt idx="511">
                  <c:v>41206</c:v>
                </c:pt>
                <c:pt idx="512">
                  <c:v>41207</c:v>
                </c:pt>
                <c:pt idx="513">
                  <c:v>41208</c:v>
                </c:pt>
                <c:pt idx="514">
                  <c:v>41209</c:v>
                </c:pt>
                <c:pt idx="515">
                  <c:v>41210</c:v>
                </c:pt>
                <c:pt idx="516">
                  <c:v>41211</c:v>
                </c:pt>
                <c:pt idx="517">
                  <c:v>41212</c:v>
                </c:pt>
                <c:pt idx="518">
                  <c:v>41213</c:v>
                </c:pt>
                <c:pt idx="519">
                  <c:v>41214</c:v>
                </c:pt>
                <c:pt idx="520">
                  <c:v>41215</c:v>
                </c:pt>
                <c:pt idx="521">
                  <c:v>41216</c:v>
                </c:pt>
                <c:pt idx="522">
                  <c:v>41217</c:v>
                </c:pt>
                <c:pt idx="523">
                  <c:v>41218</c:v>
                </c:pt>
                <c:pt idx="524">
                  <c:v>41219</c:v>
                </c:pt>
                <c:pt idx="525">
                  <c:v>41220</c:v>
                </c:pt>
                <c:pt idx="526">
                  <c:v>41221</c:v>
                </c:pt>
                <c:pt idx="527">
                  <c:v>41222</c:v>
                </c:pt>
                <c:pt idx="528">
                  <c:v>41223</c:v>
                </c:pt>
                <c:pt idx="529">
                  <c:v>41224</c:v>
                </c:pt>
                <c:pt idx="530">
                  <c:v>41225</c:v>
                </c:pt>
                <c:pt idx="531">
                  <c:v>41226</c:v>
                </c:pt>
                <c:pt idx="532">
                  <c:v>41227</c:v>
                </c:pt>
                <c:pt idx="533">
                  <c:v>41228</c:v>
                </c:pt>
                <c:pt idx="534">
                  <c:v>41229</c:v>
                </c:pt>
                <c:pt idx="535">
                  <c:v>41230</c:v>
                </c:pt>
                <c:pt idx="536">
                  <c:v>41231</c:v>
                </c:pt>
                <c:pt idx="537">
                  <c:v>41232</c:v>
                </c:pt>
                <c:pt idx="538">
                  <c:v>41233</c:v>
                </c:pt>
                <c:pt idx="539">
                  <c:v>41234</c:v>
                </c:pt>
                <c:pt idx="540">
                  <c:v>41235</c:v>
                </c:pt>
                <c:pt idx="541">
                  <c:v>41236</c:v>
                </c:pt>
                <c:pt idx="542">
                  <c:v>41237</c:v>
                </c:pt>
                <c:pt idx="543">
                  <c:v>41238</c:v>
                </c:pt>
                <c:pt idx="544">
                  <c:v>41239</c:v>
                </c:pt>
                <c:pt idx="545">
                  <c:v>41240</c:v>
                </c:pt>
                <c:pt idx="546">
                  <c:v>41241</c:v>
                </c:pt>
                <c:pt idx="547">
                  <c:v>41242</c:v>
                </c:pt>
                <c:pt idx="548">
                  <c:v>41243</c:v>
                </c:pt>
                <c:pt idx="549">
                  <c:v>41244</c:v>
                </c:pt>
                <c:pt idx="550">
                  <c:v>41245</c:v>
                </c:pt>
                <c:pt idx="551">
                  <c:v>41246</c:v>
                </c:pt>
                <c:pt idx="552">
                  <c:v>41247</c:v>
                </c:pt>
                <c:pt idx="553">
                  <c:v>41248</c:v>
                </c:pt>
                <c:pt idx="554">
                  <c:v>41249</c:v>
                </c:pt>
                <c:pt idx="555">
                  <c:v>41250</c:v>
                </c:pt>
                <c:pt idx="556">
                  <c:v>41251</c:v>
                </c:pt>
                <c:pt idx="557">
                  <c:v>41252</c:v>
                </c:pt>
                <c:pt idx="558">
                  <c:v>41253</c:v>
                </c:pt>
                <c:pt idx="559">
                  <c:v>41254</c:v>
                </c:pt>
                <c:pt idx="560">
                  <c:v>41255</c:v>
                </c:pt>
                <c:pt idx="561">
                  <c:v>41256</c:v>
                </c:pt>
                <c:pt idx="562">
                  <c:v>41257</c:v>
                </c:pt>
                <c:pt idx="563">
                  <c:v>41258</c:v>
                </c:pt>
                <c:pt idx="564">
                  <c:v>41259</c:v>
                </c:pt>
                <c:pt idx="565">
                  <c:v>41260</c:v>
                </c:pt>
                <c:pt idx="566">
                  <c:v>41261</c:v>
                </c:pt>
                <c:pt idx="567">
                  <c:v>41262</c:v>
                </c:pt>
                <c:pt idx="568">
                  <c:v>41263</c:v>
                </c:pt>
                <c:pt idx="569">
                  <c:v>41264</c:v>
                </c:pt>
                <c:pt idx="570">
                  <c:v>41265</c:v>
                </c:pt>
                <c:pt idx="571">
                  <c:v>41266</c:v>
                </c:pt>
                <c:pt idx="572">
                  <c:v>41267</c:v>
                </c:pt>
                <c:pt idx="573">
                  <c:v>41268</c:v>
                </c:pt>
                <c:pt idx="574">
                  <c:v>41269</c:v>
                </c:pt>
                <c:pt idx="575">
                  <c:v>41270</c:v>
                </c:pt>
                <c:pt idx="576">
                  <c:v>41271</c:v>
                </c:pt>
                <c:pt idx="577">
                  <c:v>41272</c:v>
                </c:pt>
                <c:pt idx="578">
                  <c:v>41273</c:v>
                </c:pt>
                <c:pt idx="579">
                  <c:v>41274</c:v>
                </c:pt>
                <c:pt idx="580">
                  <c:v>41275</c:v>
                </c:pt>
                <c:pt idx="581">
                  <c:v>41276</c:v>
                </c:pt>
                <c:pt idx="582">
                  <c:v>41277</c:v>
                </c:pt>
                <c:pt idx="583">
                  <c:v>41278</c:v>
                </c:pt>
                <c:pt idx="584">
                  <c:v>41279</c:v>
                </c:pt>
                <c:pt idx="585">
                  <c:v>41280</c:v>
                </c:pt>
                <c:pt idx="586">
                  <c:v>41281</c:v>
                </c:pt>
                <c:pt idx="587">
                  <c:v>41282</c:v>
                </c:pt>
                <c:pt idx="588">
                  <c:v>41283</c:v>
                </c:pt>
                <c:pt idx="589">
                  <c:v>41284</c:v>
                </c:pt>
                <c:pt idx="590">
                  <c:v>41285</c:v>
                </c:pt>
                <c:pt idx="591">
                  <c:v>41286</c:v>
                </c:pt>
                <c:pt idx="592">
                  <c:v>41287</c:v>
                </c:pt>
                <c:pt idx="593">
                  <c:v>41288</c:v>
                </c:pt>
                <c:pt idx="594">
                  <c:v>41289</c:v>
                </c:pt>
                <c:pt idx="595">
                  <c:v>41290</c:v>
                </c:pt>
                <c:pt idx="596">
                  <c:v>41291</c:v>
                </c:pt>
                <c:pt idx="597">
                  <c:v>41292</c:v>
                </c:pt>
                <c:pt idx="598">
                  <c:v>41293</c:v>
                </c:pt>
                <c:pt idx="599">
                  <c:v>41294</c:v>
                </c:pt>
                <c:pt idx="600">
                  <c:v>41295</c:v>
                </c:pt>
                <c:pt idx="601">
                  <c:v>41296</c:v>
                </c:pt>
                <c:pt idx="602">
                  <c:v>41297</c:v>
                </c:pt>
                <c:pt idx="603">
                  <c:v>41298</c:v>
                </c:pt>
                <c:pt idx="604">
                  <c:v>41299</c:v>
                </c:pt>
                <c:pt idx="605">
                  <c:v>41300</c:v>
                </c:pt>
                <c:pt idx="606">
                  <c:v>41301</c:v>
                </c:pt>
                <c:pt idx="607">
                  <c:v>41302</c:v>
                </c:pt>
                <c:pt idx="608">
                  <c:v>41303</c:v>
                </c:pt>
                <c:pt idx="609">
                  <c:v>41304</c:v>
                </c:pt>
                <c:pt idx="610">
                  <c:v>41305</c:v>
                </c:pt>
                <c:pt idx="611">
                  <c:v>41306</c:v>
                </c:pt>
                <c:pt idx="612">
                  <c:v>41307</c:v>
                </c:pt>
                <c:pt idx="613">
                  <c:v>41308</c:v>
                </c:pt>
                <c:pt idx="614">
                  <c:v>41309</c:v>
                </c:pt>
                <c:pt idx="615">
                  <c:v>41310</c:v>
                </c:pt>
                <c:pt idx="616">
                  <c:v>41311</c:v>
                </c:pt>
                <c:pt idx="617">
                  <c:v>41312</c:v>
                </c:pt>
                <c:pt idx="618">
                  <c:v>41313</c:v>
                </c:pt>
                <c:pt idx="619">
                  <c:v>41314</c:v>
                </c:pt>
                <c:pt idx="620">
                  <c:v>41315</c:v>
                </c:pt>
                <c:pt idx="621">
                  <c:v>41316</c:v>
                </c:pt>
                <c:pt idx="622">
                  <c:v>41317</c:v>
                </c:pt>
                <c:pt idx="623">
                  <c:v>41318</c:v>
                </c:pt>
                <c:pt idx="624">
                  <c:v>41319</c:v>
                </c:pt>
                <c:pt idx="625">
                  <c:v>41320</c:v>
                </c:pt>
                <c:pt idx="626">
                  <c:v>41321</c:v>
                </c:pt>
                <c:pt idx="627">
                  <c:v>41322</c:v>
                </c:pt>
                <c:pt idx="628">
                  <c:v>41323</c:v>
                </c:pt>
                <c:pt idx="629">
                  <c:v>41324</c:v>
                </c:pt>
                <c:pt idx="630">
                  <c:v>41325</c:v>
                </c:pt>
                <c:pt idx="631">
                  <c:v>41326</c:v>
                </c:pt>
                <c:pt idx="632">
                  <c:v>41327</c:v>
                </c:pt>
                <c:pt idx="633">
                  <c:v>41328</c:v>
                </c:pt>
                <c:pt idx="634">
                  <c:v>41329</c:v>
                </c:pt>
                <c:pt idx="635">
                  <c:v>41330</c:v>
                </c:pt>
                <c:pt idx="636">
                  <c:v>41331</c:v>
                </c:pt>
                <c:pt idx="637">
                  <c:v>41332</c:v>
                </c:pt>
                <c:pt idx="638">
                  <c:v>41333</c:v>
                </c:pt>
                <c:pt idx="639">
                  <c:v>41334</c:v>
                </c:pt>
                <c:pt idx="640">
                  <c:v>41335</c:v>
                </c:pt>
                <c:pt idx="641">
                  <c:v>41336</c:v>
                </c:pt>
                <c:pt idx="642">
                  <c:v>41337</c:v>
                </c:pt>
                <c:pt idx="643">
                  <c:v>41338</c:v>
                </c:pt>
                <c:pt idx="644">
                  <c:v>41339</c:v>
                </c:pt>
                <c:pt idx="645">
                  <c:v>41340</c:v>
                </c:pt>
                <c:pt idx="646">
                  <c:v>41341</c:v>
                </c:pt>
                <c:pt idx="647">
                  <c:v>41342</c:v>
                </c:pt>
                <c:pt idx="648">
                  <c:v>41343</c:v>
                </c:pt>
                <c:pt idx="649">
                  <c:v>41344</c:v>
                </c:pt>
                <c:pt idx="650">
                  <c:v>41345</c:v>
                </c:pt>
                <c:pt idx="651">
                  <c:v>41346</c:v>
                </c:pt>
                <c:pt idx="652">
                  <c:v>41347</c:v>
                </c:pt>
                <c:pt idx="653">
                  <c:v>41348</c:v>
                </c:pt>
                <c:pt idx="654">
                  <c:v>41349</c:v>
                </c:pt>
                <c:pt idx="655">
                  <c:v>41350</c:v>
                </c:pt>
                <c:pt idx="656">
                  <c:v>41351</c:v>
                </c:pt>
                <c:pt idx="657">
                  <c:v>41352</c:v>
                </c:pt>
                <c:pt idx="658">
                  <c:v>41353</c:v>
                </c:pt>
                <c:pt idx="659">
                  <c:v>41354</c:v>
                </c:pt>
                <c:pt idx="660">
                  <c:v>41355</c:v>
                </c:pt>
                <c:pt idx="661">
                  <c:v>41356</c:v>
                </c:pt>
                <c:pt idx="662">
                  <c:v>41357</c:v>
                </c:pt>
                <c:pt idx="663">
                  <c:v>41358</c:v>
                </c:pt>
                <c:pt idx="664">
                  <c:v>41359</c:v>
                </c:pt>
                <c:pt idx="665">
                  <c:v>41360</c:v>
                </c:pt>
                <c:pt idx="666">
                  <c:v>41361</c:v>
                </c:pt>
                <c:pt idx="667">
                  <c:v>41362</c:v>
                </c:pt>
                <c:pt idx="668">
                  <c:v>41363</c:v>
                </c:pt>
                <c:pt idx="669">
                  <c:v>41364</c:v>
                </c:pt>
                <c:pt idx="670">
                  <c:v>41365</c:v>
                </c:pt>
                <c:pt idx="671">
                  <c:v>41366</c:v>
                </c:pt>
                <c:pt idx="672">
                  <c:v>41367</c:v>
                </c:pt>
                <c:pt idx="673">
                  <c:v>41368</c:v>
                </c:pt>
                <c:pt idx="674">
                  <c:v>41369</c:v>
                </c:pt>
                <c:pt idx="675">
                  <c:v>41370</c:v>
                </c:pt>
                <c:pt idx="676">
                  <c:v>41371</c:v>
                </c:pt>
                <c:pt idx="677">
                  <c:v>41372</c:v>
                </c:pt>
                <c:pt idx="678">
                  <c:v>41373</c:v>
                </c:pt>
                <c:pt idx="679">
                  <c:v>41374</c:v>
                </c:pt>
                <c:pt idx="680">
                  <c:v>41375</c:v>
                </c:pt>
                <c:pt idx="681">
                  <c:v>41376</c:v>
                </c:pt>
                <c:pt idx="682">
                  <c:v>41377</c:v>
                </c:pt>
                <c:pt idx="683">
                  <c:v>41378</c:v>
                </c:pt>
                <c:pt idx="684">
                  <c:v>41379</c:v>
                </c:pt>
                <c:pt idx="685">
                  <c:v>41380</c:v>
                </c:pt>
                <c:pt idx="686">
                  <c:v>41381</c:v>
                </c:pt>
                <c:pt idx="687">
                  <c:v>41382</c:v>
                </c:pt>
                <c:pt idx="688">
                  <c:v>41383</c:v>
                </c:pt>
                <c:pt idx="689">
                  <c:v>41384</c:v>
                </c:pt>
                <c:pt idx="690">
                  <c:v>41385</c:v>
                </c:pt>
                <c:pt idx="691">
                  <c:v>41386</c:v>
                </c:pt>
                <c:pt idx="692">
                  <c:v>41387</c:v>
                </c:pt>
                <c:pt idx="693">
                  <c:v>41388</c:v>
                </c:pt>
                <c:pt idx="694">
                  <c:v>41389</c:v>
                </c:pt>
                <c:pt idx="695">
                  <c:v>41390</c:v>
                </c:pt>
                <c:pt idx="696">
                  <c:v>41391</c:v>
                </c:pt>
                <c:pt idx="697">
                  <c:v>41392</c:v>
                </c:pt>
                <c:pt idx="698">
                  <c:v>41393</c:v>
                </c:pt>
                <c:pt idx="699">
                  <c:v>41394</c:v>
                </c:pt>
                <c:pt idx="700">
                  <c:v>41395</c:v>
                </c:pt>
                <c:pt idx="701">
                  <c:v>41396</c:v>
                </c:pt>
                <c:pt idx="702">
                  <c:v>41397</c:v>
                </c:pt>
                <c:pt idx="703">
                  <c:v>41398</c:v>
                </c:pt>
                <c:pt idx="704">
                  <c:v>41399</c:v>
                </c:pt>
                <c:pt idx="705">
                  <c:v>41400</c:v>
                </c:pt>
                <c:pt idx="706">
                  <c:v>41401</c:v>
                </c:pt>
                <c:pt idx="707">
                  <c:v>41402</c:v>
                </c:pt>
                <c:pt idx="708">
                  <c:v>41403</c:v>
                </c:pt>
                <c:pt idx="709">
                  <c:v>41404</c:v>
                </c:pt>
                <c:pt idx="710">
                  <c:v>41405</c:v>
                </c:pt>
                <c:pt idx="711">
                  <c:v>41406</c:v>
                </c:pt>
                <c:pt idx="712">
                  <c:v>41407</c:v>
                </c:pt>
                <c:pt idx="713">
                  <c:v>41408</c:v>
                </c:pt>
                <c:pt idx="714">
                  <c:v>41409</c:v>
                </c:pt>
                <c:pt idx="715">
                  <c:v>41410</c:v>
                </c:pt>
                <c:pt idx="716">
                  <c:v>41411</c:v>
                </c:pt>
                <c:pt idx="717">
                  <c:v>41412</c:v>
                </c:pt>
                <c:pt idx="718">
                  <c:v>41413</c:v>
                </c:pt>
                <c:pt idx="719">
                  <c:v>41414</c:v>
                </c:pt>
                <c:pt idx="720">
                  <c:v>41415</c:v>
                </c:pt>
                <c:pt idx="721">
                  <c:v>41416</c:v>
                </c:pt>
                <c:pt idx="722">
                  <c:v>41417</c:v>
                </c:pt>
                <c:pt idx="723">
                  <c:v>41418</c:v>
                </c:pt>
                <c:pt idx="724">
                  <c:v>41419</c:v>
                </c:pt>
                <c:pt idx="725">
                  <c:v>41420</c:v>
                </c:pt>
                <c:pt idx="726">
                  <c:v>41421</c:v>
                </c:pt>
                <c:pt idx="727">
                  <c:v>41422</c:v>
                </c:pt>
                <c:pt idx="728">
                  <c:v>41423</c:v>
                </c:pt>
                <c:pt idx="729">
                  <c:v>41424</c:v>
                </c:pt>
                <c:pt idx="730">
                  <c:v>41425</c:v>
                </c:pt>
                <c:pt idx="731">
                  <c:v>41426</c:v>
                </c:pt>
                <c:pt idx="732">
                  <c:v>41427</c:v>
                </c:pt>
                <c:pt idx="733">
                  <c:v>41428</c:v>
                </c:pt>
                <c:pt idx="734">
                  <c:v>41429</c:v>
                </c:pt>
                <c:pt idx="735">
                  <c:v>41430</c:v>
                </c:pt>
                <c:pt idx="736">
                  <c:v>41431</c:v>
                </c:pt>
                <c:pt idx="737">
                  <c:v>41432</c:v>
                </c:pt>
                <c:pt idx="738">
                  <c:v>41433</c:v>
                </c:pt>
                <c:pt idx="739">
                  <c:v>41434</c:v>
                </c:pt>
                <c:pt idx="740">
                  <c:v>41435</c:v>
                </c:pt>
                <c:pt idx="741">
                  <c:v>41436</c:v>
                </c:pt>
                <c:pt idx="742">
                  <c:v>41437</c:v>
                </c:pt>
                <c:pt idx="743">
                  <c:v>41438</c:v>
                </c:pt>
                <c:pt idx="744">
                  <c:v>41439</c:v>
                </c:pt>
                <c:pt idx="745">
                  <c:v>41440</c:v>
                </c:pt>
                <c:pt idx="746">
                  <c:v>41441</c:v>
                </c:pt>
                <c:pt idx="747">
                  <c:v>41442</c:v>
                </c:pt>
                <c:pt idx="748">
                  <c:v>41443</c:v>
                </c:pt>
                <c:pt idx="749">
                  <c:v>41444</c:v>
                </c:pt>
                <c:pt idx="750">
                  <c:v>41445</c:v>
                </c:pt>
                <c:pt idx="751">
                  <c:v>41446</c:v>
                </c:pt>
                <c:pt idx="752">
                  <c:v>41447</c:v>
                </c:pt>
                <c:pt idx="753">
                  <c:v>41448</c:v>
                </c:pt>
                <c:pt idx="754">
                  <c:v>41449</c:v>
                </c:pt>
                <c:pt idx="755">
                  <c:v>41450</c:v>
                </c:pt>
                <c:pt idx="756">
                  <c:v>41451</c:v>
                </c:pt>
                <c:pt idx="757">
                  <c:v>41452</c:v>
                </c:pt>
                <c:pt idx="758">
                  <c:v>41453</c:v>
                </c:pt>
                <c:pt idx="759">
                  <c:v>41454</c:v>
                </c:pt>
                <c:pt idx="760">
                  <c:v>41455</c:v>
                </c:pt>
                <c:pt idx="761">
                  <c:v>41456</c:v>
                </c:pt>
                <c:pt idx="762">
                  <c:v>41457</c:v>
                </c:pt>
                <c:pt idx="763">
                  <c:v>41458</c:v>
                </c:pt>
                <c:pt idx="764">
                  <c:v>41459</c:v>
                </c:pt>
                <c:pt idx="765">
                  <c:v>41460</c:v>
                </c:pt>
                <c:pt idx="766">
                  <c:v>41461</c:v>
                </c:pt>
                <c:pt idx="767">
                  <c:v>41462</c:v>
                </c:pt>
                <c:pt idx="768">
                  <c:v>41463</c:v>
                </c:pt>
                <c:pt idx="769">
                  <c:v>41464</c:v>
                </c:pt>
                <c:pt idx="770">
                  <c:v>41465</c:v>
                </c:pt>
                <c:pt idx="771">
                  <c:v>41466</c:v>
                </c:pt>
                <c:pt idx="772">
                  <c:v>41467</c:v>
                </c:pt>
                <c:pt idx="773">
                  <c:v>41468</c:v>
                </c:pt>
                <c:pt idx="774">
                  <c:v>41469</c:v>
                </c:pt>
                <c:pt idx="775">
                  <c:v>41470</c:v>
                </c:pt>
                <c:pt idx="776">
                  <c:v>41471</c:v>
                </c:pt>
                <c:pt idx="777">
                  <c:v>41472</c:v>
                </c:pt>
                <c:pt idx="778">
                  <c:v>41473</c:v>
                </c:pt>
                <c:pt idx="779">
                  <c:v>41474</c:v>
                </c:pt>
                <c:pt idx="780">
                  <c:v>41475</c:v>
                </c:pt>
                <c:pt idx="781">
                  <c:v>41476</c:v>
                </c:pt>
                <c:pt idx="782">
                  <c:v>41477</c:v>
                </c:pt>
                <c:pt idx="783">
                  <c:v>41478</c:v>
                </c:pt>
                <c:pt idx="784">
                  <c:v>41479</c:v>
                </c:pt>
                <c:pt idx="785">
                  <c:v>41480</c:v>
                </c:pt>
                <c:pt idx="786">
                  <c:v>41481</c:v>
                </c:pt>
                <c:pt idx="787">
                  <c:v>41482</c:v>
                </c:pt>
                <c:pt idx="788">
                  <c:v>41483</c:v>
                </c:pt>
                <c:pt idx="789">
                  <c:v>41484</c:v>
                </c:pt>
                <c:pt idx="790">
                  <c:v>41485</c:v>
                </c:pt>
                <c:pt idx="791">
                  <c:v>41486</c:v>
                </c:pt>
                <c:pt idx="792">
                  <c:v>41487</c:v>
                </c:pt>
                <c:pt idx="793">
                  <c:v>41488</c:v>
                </c:pt>
                <c:pt idx="794">
                  <c:v>41489</c:v>
                </c:pt>
                <c:pt idx="795">
                  <c:v>41490</c:v>
                </c:pt>
                <c:pt idx="796">
                  <c:v>41491</c:v>
                </c:pt>
                <c:pt idx="797">
                  <c:v>41492</c:v>
                </c:pt>
                <c:pt idx="798">
                  <c:v>41493</c:v>
                </c:pt>
                <c:pt idx="799">
                  <c:v>41494</c:v>
                </c:pt>
                <c:pt idx="800">
                  <c:v>41495</c:v>
                </c:pt>
                <c:pt idx="801">
                  <c:v>41496</c:v>
                </c:pt>
                <c:pt idx="802">
                  <c:v>41497</c:v>
                </c:pt>
                <c:pt idx="803">
                  <c:v>41498</c:v>
                </c:pt>
                <c:pt idx="804">
                  <c:v>41499</c:v>
                </c:pt>
                <c:pt idx="805">
                  <c:v>41500</c:v>
                </c:pt>
                <c:pt idx="806">
                  <c:v>41501</c:v>
                </c:pt>
                <c:pt idx="807">
                  <c:v>41502</c:v>
                </c:pt>
                <c:pt idx="808">
                  <c:v>41503</c:v>
                </c:pt>
                <c:pt idx="809">
                  <c:v>41504</c:v>
                </c:pt>
                <c:pt idx="810">
                  <c:v>41505</c:v>
                </c:pt>
                <c:pt idx="811">
                  <c:v>41506</c:v>
                </c:pt>
                <c:pt idx="812">
                  <c:v>41507</c:v>
                </c:pt>
                <c:pt idx="813">
                  <c:v>41508</c:v>
                </c:pt>
                <c:pt idx="814">
                  <c:v>41509</c:v>
                </c:pt>
                <c:pt idx="815">
                  <c:v>41510</c:v>
                </c:pt>
                <c:pt idx="816">
                  <c:v>41511</c:v>
                </c:pt>
                <c:pt idx="817">
                  <c:v>41512</c:v>
                </c:pt>
                <c:pt idx="818">
                  <c:v>41513</c:v>
                </c:pt>
                <c:pt idx="819">
                  <c:v>41514</c:v>
                </c:pt>
                <c:pt idx="820">
                  <c:v>41515</c:v>
                </c:pt>
                <c:pt idx="821">
                  <c:v>41516</c:v>
                </c:pt>
                <c:pt idx="822">
                  <c:v>41517</c:v>
                </c:pt>
                <c:pt idx="823">
                  <c:v>41518</c:v>
                </c:pt>
                <c:pt idx="824">
                  <c:v>41519</c:v>
                </c:pt>
                <c:pt idx="825">
                  <c:v>41520</c:v>
                </c:pt>
                <c:pt idx="826">
                  <c:v>41521</c:v>
                </c:pt>
                <c:pt idx="827">
                  <c:v>41522</c:v>
                </c:pt>
                <c:pt idx="828">
                  <c:v>41523</c:v>
                </c:pt>
                <c:pt idx="829">
                  <c:v>41524</c:v>
                </c:pt>
                <c:pt idx="830">
                  <c:v>41525</c:v>
                </c:pt>
                <c:pt idx="831">
                  <c:v>41526</c:v>
                </c:pt>
                <c:pt idx="832">
                  <c:v>41527</c:v>
                </c:pt>
                <c:pt idx="833">
                  <c:v>41528</c:v>
                </c:pt>
                <c:pt idx="834">
                  <c:v>41529</c:v>
                </c:pt>
                <c:pt idx="835">
                  <c:v>41530</c:v>
                </c:pt>
                <c:pt idx="836">
                  <c:v>41531</c:v>
                </c:pt>
                <c:pt idx="837">
                  <c:v>41532</c:v>
                </c:pt>
                <c:pt idx="838">
                  <c:v>41533</c:v>
                </c:pt>
                <c:pt idx="839">
                  <c:v>41534</c:v>
                </c:pt>
                <c:pt idx="840">
                  <c:v>41535</c:v>
                </c:pt>
                <c:pt idx="841">
                  <c:v>41536</c:v>
                </c:pt>
                <c:pt idx="842">
                  <c:v>41537</c:v>
                </c:pt>
                <c:pt idx="843">
                  <c:v>41538</c:v>
                </c:pt>
                <c:pt idx="844">
                  <c:v>41539</c:v>
                </c:pt>
                <c:pt idx="845">
                  <c:v>41540</c:v>
                </c:pt>
                <c:pt idx="846">
                  <c:v>41541</c:v>
                </c:pt>
                <c:pt idx="847">
                  <c:v>41542</c:v>
                </c:pt>
                <c:pt idx="848">
                  <c:v>41543</c:v>
                </c:pt>
                <c:pt idx="849">
                  <c:v>41544</c:v>
                </c:pt>
                <c:pt idx="850">
                  <c:v>41545</c:v>
                </c:pt>
                <c:pt idx="851">
                  <c:v>41546</c:v>
                </c:pt>
                <c:pt idx="852">
                  <c:v>41547</c:v>
                </c:pt>
                <c:pt idx="853">
                  <c:v>41548</c:v>
                </c:pt>
                <c:pt idx="854">
                  <c:v>41549</c:v>
                </c:pt>
                <c:pt idx="855">
                  <c:v>41550</c:v>
                </c:pt>
                <c:pt idx="856">
                  <c:v>41551</c:v>
                </c:pt>
                <c:pt idx="857">
                  <c:v>41552</c:v>
                </c:pt>
                <c:pt idx="858">
                  <c:v>41553</c:v>
                </c:pt>
                <c:pt idx="859">
                  <c:v>41554</c:v>
                </c:pt>
                <c:pt idx="860">
                  <c:v>41555</c:v>
                </c:pt>
                <c:pt idx="861">
                  <c:v>41556</c:v>
                </c:pt>
                <c:pt idx="862">
                  <c:v>41557</c:v>
                </c:pt>
                <c:pt idx="863">
                  <c:v>41558</c:v>
                </c:pt>
                <c:pt idx="864">
                  <c:v>41559</c:v>
                </c:pt>
                <c:pt idx="865">
                  <c:v>41560</c:v>
                </c:pt>
                <c:pt idx="866">
                  <c:v>41561</c:v>
                </c:pt>
                <c:pt idx="867">
                  <c:v>41562</c:v>
                </c:pt>
                <c:pt idx="868">
                  <c:v>41563</c:v>
                </c:pt>
                <c:pt idx="869">
                  <c:v>41564</c:v>
                </c:pt>
                <c:pt idx="870">
                  <c:v>41565</c:v>
                </c:pt>
                <c:pt idx="871">
                  <c:v>41566</c:v>
                </c:pt>
                <c:pt idx="872">
                  <c:v>41567</c:v>
                </c:pt>
                <c:pt idx="873">
                  <c:v>41568</c:v>
                </c:pt>
                <c:pt idx="874">
                  <c:v>41569</c:v>
                </c:pt>
                <c:pt idx="875">
                  <c:v>41570</c:v>
                </c:pt>
                <c:pt idx="876">
                  <c:v>41571</c:v>
                </c:pt>
                <c:pt idx="877">
                  <c:v>41572</c:v>
                </c:pt>
                <c:pt idx="878">
                  <c:v>41573</c:v>
                </c:pt>
                <c:pt idx="879">
                  <c:v>41574</c:v>
                </c:pt>
                <c:pt idx="880">
                  <c:v>41575</c:v>
                </c:pt>
                <c:pt idx="881">
                  <c:v>41576</c:v>
                </c:pt>
                <c:pt idx="882">
                  <c:v>41577</c:v>
                </c:pt>
                <c:pt idx="883">
                  <c:v>41578</c:v>
                </c:pt>
                <c:pt idx="884">
                  <c:v>41579</c:v>
                </c:pt>
                <c:pt idx="885">
                  <c:v>41580</c:v>
                </c:pt>
                <c:pt idx="886">
                  <c:v>41581</c:v>
                </c:pt>
                <c:pt idx="887">
                  <c:v>41582</c:v>
                </c:pt>
                <c:pt idx="888">
                  <c:v>41583</c:v>
                </c:pt>
                <c:pt idx="889">
                  <c:v>41584</c:v>
                </c:pt>
                <c:pt idx="890">
                  <c:v>41585</c:v>
                </c:pt>
                <c:pt idx="891">
                  <c:v>41586</c:v>
                </c:pt>
                <c:pt idx="892">
                  <c:v>41587</c:v>
                </c:pt>
                <c:pt idx="893">
                  <c:v>41588</c:v>
                </c:pt>
                <c:pt idx="894">
                  <c:v>41589</c:v>
                </c:pt>
                <c:pt idx="895">
                  <c:v>41590</c:v>
                </c:pt>
                <c:pt idx="896">
                  <c:v>41591</c:v>
                </c:pt>
                <c:pt idx="897">
                  <c:v>41592</c:v>
                </c:pt>
                <c:pt idx="898">
                  <c:v>41593</c:v>
                </c:pt>
                <c:pt idx="899">
                  <c:v>41594</c:v>
                </c:pt>
                <c:pt idx="900">
                  <c:v>41595</c:v>
                </c:pt>
                <c:pt idx="901">
                  <c:v>41596</c:v>
                </c:pt>
                <c:pt idx="902">
                  <c:v>41597</c:v>
                </c:pt>
                <c:pt idx="903">
                  <c:v>41598</c:v>
                </c:pt>
                <c:pt idx="904">
                  <c:v>41599</c:v>
                </c:pt>
                <c:pt idx="905">
                  <c:v>41600</c:v>
                </c:pt>
                <c:pt idx="906">
                  <c:v>41601</c:v>
                </c:pt>
                <c:pt idx="907">
                  <c:v>41602</c:v>
                </c:pt>
                <c:pt idx="908">
                  <c:v>41603</c:v>
                </c:pt>
                <c:pt idx="909">
                  <c:v>41604</c:v>
                </c:pt>
                <c:pt idx="910">
                  <c:v>41605</c:v>
                </c:pt>
                <c:pt idx="911">
                  <c:v>41606</c:v>
                </c:pt>
                <c:pt idx="912">
                  <c:v>41607</c:v>
                </c:pt>
                <c:pt idx="913">
                  <c:v>41608</c:v>
                </c:pt>
                <c:pt idx="914">
                  <c:v>41609</c:v>
                </c:pt>
                <c:pt idx="915">
                  <c:v>41610</c:v>
                </c:pt>
                <c:pt idx="916">
                  <c:v>41611</c:v>
                </c:pt>
                <c:pt idx="917">
                  <c:v>41612</c:v>
                </c:pt>
                <c:pt idx="918">
                  <c:v>41613</c:v>
                </c:pt>
                <c:pt idx="919">
                  <c:v>41614</c:v>
                </c:pt>
                <c:pt idx="920">
                  <c:v>41615</c:v>
                </c:pt>
                <c:pt idx="921">
                  <c:v>41616</c:v>
                </c:pt>
                <c:pt idx="922">
                  <c:v>41617</c:v>
                </c:pt>
                <c:pt idx="923">
                  <c:v>41618</c:v>
                </c:pt>
                <c:pt idx="924">
                  <c:v>41619</c:v>
                </c:pt>
                <c:pt idx="925">
                  <c:v>41620</c:v>
                </c:pt>
                <c:pt idx="926">
                  <c:v>41621</c:v>
                </c:pt>
                <c:pt idx="927">
                  <c:v>41622</c:v>
                </c:pt>
                <c:pt idx="928">
                  <c:v>41623</c:v>
                </c:pt>
                <c:pt idx="929">
                  <c:v>41624</c:v>
                </c:pt>
                <c:pt idx="930">
                  <c:v>41625</c:v>
                </c:pt>
                <c:pt idx="931">
                  <c:v>41626</c:v>
                </c:pt>
                <c:pt idx="932">
                  <c:v>41627</c:v>
                </c:pt>
                <c:pt idx="933">
                  <c:v>41628</c:v>
                </c:pt>
                <c:pt idx="934">
                  <c:v>41629</c:v>
                </c:pt>
                <c:pt idx="935">
                  <c:v>41630</c:v>
                </c:pt>
                <c:pt idx="936">
                  <c:v>41631</c:v>
                </c:pt>
                <c:pt idx="937">
                  <c:v>41632</c:v>
                </c:pt>
                <c:pt idx="938">
                  <c:v>41633</c:v>
                </c:pt>
                <c:pt idx="939">
                  <c:v>41634</c:v>
                </c:pt>
                <c:pt idx="940">
                  <c:v>41635</c:v>
                </c:pt>
                <c:pt idx="941">
                  <c:v>41636</c:v>
                </c:pt>
                <c:pt idx="942">
                  <c:v>41637</c:v>
                </c:pt>
                <c:pt idx="943">
                  <c:v>41638</c:v>
                </c:pt>
                <c:pt idx="944">
                  <c:v>41639</c:v>
                </c:pt>
                <c:pt idx="945">
                  <c:v>41640</c:v>
                </c:pt>
                <c:pt idx="946">
                  <c:v>41641</c:v>
                </c:pt>
                <c:pt idx="947">
                  <c:v>41642</c:v>
                </c:pt>
                <c:pt idx="948">
                  <c:v>41643</c:v>
                </c:pt>
                <c:pt idx="949">
                  <c:v>41644</c:v>
                </c:pt>
                <c:pt idx="950">
                  <c:v>41645</c:v>
                </c:pt>
                <c:pt idx="951">
                  <c:v>41646</c:v>
                </c:pt>
                <c:pt idx="952">
                  <c:v>41647</c:v>
                </c:pt>
                <c:pt idx="953">
                  <c:v>41648</c:v>
                </c:pt>
                <c:pt idx="954">
                  <c:v>41649</c:v>
                </c:pt>
                <c:pt idx="955">
                  <c:v>41650</c:v>
                </c:pt>
                <c:pt idx="956">
                  <c:v>41651</c:v>
                </c:pt>
                <c:pt idx="957">
                  <c:v>41652</c:v>
                </c:pt>
                <c:pt idx="958">
                  <c:v>41653</c:v>
                </c:pt>
                <c:pt idx="959">
                  <c:v>41654</c:v>
                </c:pt>
                <c:pt idx="960">
                  <c:v>41655</c:v>
                </c:pt>
                <c:pt idx="961">
                  <c:v>41656</c:v>
                </c:pt>
                <c:pt idx="962">
                  <c:v>41657</c:v>
                </c:pt>
                <c:pt idx="963">
                  <c:v>41658</c:v>
                </c:pt>
                <c:pt idx="964">
                  <c:v>41659</c:v>
                </c:pt>
                <c:pt idx="965">
                  <c:v>41660</c:v>
                </c:pt>
                <c:pt idx="966">
                  <c:v>41661</c:v>
                </c:pt>
                <c:pt idx="967">
                  <c:v>41662</c:v>
                </c:pt>
                <c:pt idx="968">
                  <c:v>41663</c:v>
                </c:pt>
                <c:pt idx="969">
                  <c:v>41664</c:v>
                </c:pt>
                <c:pt idx="970">
                  <c:v>41665</c:v>
                </c:pt>
                <c:pt idx="971">
                  <c:v>41666</c:v>
                </c:pt>
                <c:pt idx="972">
                  <c:v>41667</c:v>
                </c:pt>
                <c:pt idx="973">
                  <c:v>41668</c:v>
                </c:pt>
                <c:pt idx="974">
                  <c:v>41669</c:v>
                </c:pt>
                <c:pt idx="975">
                  <c:v>41670</c:v>
                </c:pt>
                <c:pt idx="976">
                  <c:v>41671</c:v>
                </c:pt>
                <c:pt idx="977">
                  <c:v>41672</c:v>
                </c:pt>
                <c:pt idx="978">
                  <c:v>41673</c:v>
                </c:pt>
                <c:pt idx="979">
                  <c:v>41674</c:v>
                </c:pt>
                <c:pt idx="980">
                  <c:v>41675</c:v>
                </c:pt>
                <c:pt idx="981">
                  <c:v>41676</c:v>
                </c:pt>
                <c:pt idx="982">
                  <c:v>41677</c:v>
                </c:pt>
                <c:pt idx="983">
                  <c:v>41678</c:v>
                </c:pt>
                <c:pt idx="984">
                  <c:v>41679</c:v>
                </c:pt>
                <c:pt idx="985">
                  <c:v>41680</c:v>
                </c:pt>
                <c:pt idx="986">
                  <c:v>41681</c:v>
                </c:pt>
                <c:pt idx="987">
                  <c:v>41682</c:v>
                </c:pt>
                <c:pt idx="988">
                  <c:v>41683</c:v>
                </c:pt>
                <c:pt idx="989">
                  <c:v>41684</c:v>
                </c:pt>
                <c:pt idx="990">
                  <c:v>41685</c:v>
                </c:pt>
                <c:pt idx="991">
                  <c:v>41686</c:v>
                </c:pt>
                <c:pt idx="992">
                  <c:v>41687</c:v>
                </c:pt>
                <c:pt idx="993">
                  <c:v>41688</c:v>
                </c:pt>
                <c:pt idx="994">
                  <c:v>41689</c:v>
                </c:pt>
                <c:pt idx="995">
                  <c:v>41690</c:v>
                </c:pt>
                <c:pt idx="996">
                  <c:v>41691</c:v>
                </c:pt>
                <c:pt idx="997">
                  <c:v>41692</c:v>
                </c:pt>
                <c:pt idx="998">
                  <c:v>41693</c:v>
                </c:pt>
                <c:pt idx="999">
                  <c:v>41694</c:v>
                </c:pt>
                <c:pt idx="1000">
                  <c:v>41695</c:v>
                </c:pt>
                <c:pt idx="1001">
                  <c:v>41696</c:v>
                </c:pt>
                <c:pt idx="1002">
                  <c:v>41697</c:v>
                </c:pt>
                <c:pt idx="1003">
                  <c:v>41698</c:v>
                </c:pt>
                <c:pt idx="1004">
                  <c:v>41699</c:v>
                </c:pt>
                <c:pt idx="1005">
                  <c:v>41700</c:v>
                </c:pt>
                <c:pt idx="1006">
                  <c:v>41701</c:v>
                </c:pt>
                <c:pt idx="1007">
                  <c:v>41702</c:v>
                </c:pt>
                <c:pt idx="1008">
                  <c:v>41703</c:v>
                </c:pt>
                <c:pt idx="1009">
                  <c:v>41704</c:v>
                </c:pt>
                <c:pt idx="1010">
                  <c:v>41705</c:v>
                </c:pt>
                <c:pt idx="1011">
                  <c:v>41706</c:v>
                </c:pt>
                <c:pt idx="1012">
                  <c:v>41707</c:v>
                </c:pt>
                <c:pt idx="1013">
                  <c:v>41708</c:v>
                </c:pt>
                <c:pt idx="1014">
                  <c:v>41709</c:v>
                </c:pt>
                <c:pt idx="1015">
                  <c:v>41710</c:v>
                </c:pt>
                <c:pt idx="1016">
                  <c:v>41711</c:v>
                </c:pt>
                <c:pt idx="1017">
                  <c:v>41712</c:v>
                </c:pt>
                <c:pt idx="1018">
                  <c:v>41713</c:v>
                </c:pt>
                <c:pt idx="1019">
                  <c:v>41714</c:v>
                </c:pt>
                <c:pt idx="1020">
                  <c:v>41715</c:v>
                </c:pt>
                <c:pt idx="1021">
                  <c:v>41716</c:v>
                </c:pt>
                <c:pt idx="1022">
                  <c:v>41717</c:v>
                </c:pt>
                <c:pt idx="1023">
                  <c:v>41718</c:v>
                </c:pt>
                <c:pt idx="1024">
                  <c:v>41719</c:v>
                </c:pt>
                <c:pt idx="1025">
                  <c:v>41720</c:v>
                </c:pt>
                <c:pt idx="1026">
                  <c:v>41721</c:v>
                </c:pt>
                <c:pt idx="1027">
                  <c:v>41722</c:v>
                </c:pt>
                <c:pt idx="1028">
                  <c:v>41723</c:v>
                </c:pt>
                <c:pt idx="1029">
                  <c:v>41724</c:v>
                </c:pt>
                <c:pt idx="1030">
                  <c:v>41725</c:v>
                </c:pt>
                <c:pt idx="1031">
                  <c:v>41726</c:v>
                </c:pt>
                <c:pt idx="1032">
                  <c:v>41727</c:v>
                </c:pt>
                <c:pt idx="1033">
                  <c:v>41728</c:v>
                </c:pt>
                <c:pt idx="1034">
                  <c:v>41729</c:v>
                </c:pt>
                <c:pt idx="1035">
                  <c:v>41730</c:v>
                </c:pt>
                <c:pt idx="1036">
                  <c:v>41731</c:v>
                </c:pt>
                <c:pt idx="1037">
                  <c:v>41732</c:v>
                </c:pt>
                <c:pt idx="1038">
                  <c:v>41733</c:v>
                </c:pt>
                <c:pt idx="1039">
                  <c:v>41734</c:v>
                </c:pt>
                <c:pt idx="1040">
                  <c:v>41735</c:v>
                </c:pt>
                <c:pt idx="1041">
                  <c:v>41736</c:v>
                </c:pt>
                <c:pt idx="1042">
                  <c:v>41737</c:v>
                </c:pt>
                <c:pt idx="1043">
                  <c:v>41738</c:v>
                </c:pt>
                <c:pt idx="1044">
                  <c:v>41739</c:v>
                </c:pt>
                <c:pt idx="1045">
                  <c:v>41740</c:v>
                </c:pt>
                <c:pt idx="1046">
                  <c:v>41741</c:v>
                </c:pt>
                <c:pt idx="1047">
                  <c:v>41742</c:v>
                </c:pt>
                <c:pt idx="1048">
                  <c:v>41743</c:v>
                </c:pt>
                <c:pt idx="1049">
                  <c:v>41744</c:v>
                </c:pt>
                <c:pt idx="1050">
                  <c:v>41745</c:v>
                </c:pt>
                <c:pt idx="1051">
                  <c:v>41746</c:v>
                </c:pt>
                <c:pt idx="1052">
                  <c:v>41747</c:v>
                </c:pt>
                <c:pt idx="1053">
                  <c:v>41748</c:v>
                </c:pt>
                <c:pt idx="1054">
                  <c:v>41749</c:v>
                </c:pt>
                <c:pt idx="1055">
                  <c:v>41750</c:v>
                </c:pt>
                <c:pt idx="1056">
                  <c:v>41751</c:v>
                </c:pt>
                <c:pt idx="1057">
                  <c:v>41752</c:v>
                </c:pt>
                <c:pt idx="1058">
                  <c:v>41753</c:v>
                </c:pt>
                <c:pt idx="1059">
                  <c:v>41754</c:v>
                </c:pt>
                <c:pt idx="1060">
                  <c:v>41755</c:v>
                </c:pt>
                <c:pt idx="1061">
                  <c:v>41756</c:v>
                </c:pt>
                <c:pt idx="1062">
                  <c:v>41757</c:v>
                </c:pt>
                <c:pt idx="1063">
                  <c:v>41758</c:v>
                </c:pt>
                <c:pt idx="1064">
                  <c:v>41759</c:v>
                </c:pt>
                <c:pt idx="1065">
                  <c:v>41760</c:v>
                </c:pt>
                <c:pt idx="1066">
                  <c:v>41761</c:v>
                </c:pt>
                <c:pt idx="1067">
                  <c:v>41762</c:v>
                </c:pt>
                <c:pt idx="1068">
                  <c:v>41763</c:v>
                </c:pt>
                <c:pt idx="1069">
                  <c:v>41764</c:v>
                </c:pt>
                <c:pt idx="1070">
                  <c:v>41765</c:v>
                </c:pt>
                <c:pt idx="1071">
                  <c:v>41766</c:v>
                </c:pt>
                <c:pt idx="1072">
                  <c:v>41767</c:v>
                </c:pt>
                <c:pt idx="1073">
                  <c:v>41768</c:v>
                </c:pt>
                <c:pt idx="1074">
                  <c:v>41769</c:v>
                </c:pt>
                <c:pt idx="1075">
                  <c:v>41770</c:v>
                </c:pt>
                <c:pt idx="1076">
                  <c:v>41771</c:v>
                </c:pt>
                <c:pt idx="1077">
                  <c:v>41772</c:v>
                </c:pt>
                <c:pt idx="1078">
                  <c:v>41773</c:v>
                </c:pt>
                <c:pt idx="1079">
                  <c:v>41774</c:v>
                </c:pt>
                <c:pt idx="1080">
                  <c:v>41775</c:v>
                </c:pt>
                <c:pt idx="1081">
                  <c:v>41776</c:v>
                </c:pt>
                <c:pt idx="1082">
                  <c:v>41777</c:v>
                </c:pt>
                <c:pt idx="1083">
                  <c:v>41778</c:v>
                </c:pt>
                <c:pt idx="1084">
                  <c:v>41779</c:v>
                </c:pt>
                <c:pt idx="1085">
                  <c:v>41780</c:v>
                </c:pt>
                <c:pt idx="1086">
                  <c:v>41781</c:v>
                </c:pt>
                <c:pt idx="1087">
                  <c:v>41782</c:v>
                </c:pt>
                <c:pt idx="1088">
                  <c:v>41783</c:v>
                </c:pt>
                <c:pt idx="1089">
                  <c:v>41784</c:v>
                </c:pt>
                <c:pt idx="1090">
                  <c:v>41785</c:v>
                </c:pt>
                <c:pt idx="1091">
                  <c:v>41786</c:v>
                </c:pt>
                <c:pt idx="1092">
                  <c:v>41787</c:v>
                </c:pt>
                <c:pt idx="1093">
                  <c:v>41788</c:v>
                </c:pt>
                <c:pt idx="1094">
                  <c:v>41789</c:v>
                </c:pt>
                <c:pt idx="1095">
                  <c:v>41790</c:v>
                </c:pt>
                <c:pt idx="1096">
                  <c:v>41791</c:v>
                </c:pt>
                <c:pt idx="1097">
                  <c:v>41792</c:v>
                </c:pt>
                <c:pt idx="1098">
                  <c:v>41793</c:v>
                </c:pt>
                <c:pt idx="1099">
                  <c:v>41794</c:v>
                </c:pt>
                <c:pt idx="1100">
                  <c:v>41795</c:v>
                </c:pt>
                <c:pt idx="1101">
                  <c:v>41796</c:v>
                </c:pt>
                <c:pt idx="1102">
                  <c:v>41797</c:v>
                </c:pt>
                <c:pt idx="1103">
                  <c:v>41798</c:v>
                </c:pt>
                <c:pt idx="1104">
                  <c:v>41799</c:v>
                </c:pt>
                <c:pt idx="1105">
                  <c:v>41800</c:v>
                </c:pt>
                <c:pt idx="1106">
                  <c:v>41801</c:v>
                </c:pt>
                <c:pt idx="1107">
                  <c:v>41802</c:v>
                </c:pt>
                <c:pt idx="1108">
                  <c:v>41803</c:v>
                </c:pt>
                <c:pt idx="1109">
                  <c:v>41804</c:v>
                </c:pt>
                <c:pt idx="1110">
                  <c:v>41805</c:v>
                </c:pt>
                <c:pt idx="1111">
                  <c:v>41806</c:v>
                </c:pt>
                <c:pt idx="1112">
                  <c:v>41807</c:v>
                </c:pt>
                <c:pt idx="1113">
                  <c:v>41808</c:v>
                </c:pt>
                <c:pt idx="1114">
                  <c:v>41809</c:v>
                </c:pt>
                <c:pt idx="1115">
                  <c:v>41810</c:v>
                </c:pt>
                <c:pt idx="1116">
                  <c:v>41811</c:v>
                </c:pt>
                <c:pt idx="1117">
                  <c:v>41812</c:v>
                </c:pt>
                <c:pt idx="1118">
                  <c:v>41813</c:v>
                </c:pt>
                <c:pt idx="1119">
                  <c:v>41814</c:v>
                </c:pt>
                <c:pt idx="1120">
                  <c:v>41815</c:v>
                </c:pt>
                <c:pt idx="1121">
                  <c:v>41816</c:v>
                </c:pt>
                <c:pt idx="1122">
                  <c:v>41817</c:v>
                </c:pt>
                <c:pt idx="1123">
                  <c:v>41818</c:v>
                </c:pt>
                <c:pt idx="1124">
                  <c:v>41819</c:v>
                </c:pt>
                <c:pt idx="1125">
                  <c:v>41820</c:v>
                </c:pt>
                <c:pt idx="1126">
                  <c:v>41821</c:v>
                </c:pt>
                <c:pt idx="1127">
                  <c:v>41822</c:v>
                </c:pt>
                <c:pt idx="1128">
                  <c:v>41823</c:v>
                </c:pt>
                <c:pt idx="1129">
                  <c:v>41824</c:v>
                </c:pt>
                <c:pt idx="1130">
                  <c:v>41825</c:v>
                </c:pt>
                <c:pt idx="1131">
                  <c:v>41826</c:v>
                </c:pt>
                <c:pt idx="1132">
                  <c:v>41827</c:v>
                </c:pt>
                <c:pt idx="1133">
                  <c:v>41828</c:v>
                </c:pt>
                <c:pt idx="1134">
                  <c:v>41829</c:v>
                </c:pt>
                <c:pt idx="1135">
                  <c:v>41830</c:v>
                </c:pt>
                <c:pt idx="1136">
                  <c:v>41831</c:v>
                </c:pt>
                <c:pt idx="1137">
                  <c:v>41832</c:v>
                </c:pt>
                <c:pt idx="1138">
                  <c:v>41833</c:v>
                </c:pt>
                <c:pt idx="1139">
                  <c:v>41834</c:v>
                </c:pt>
                <c:pt idx="1140">
                  <c:v>41835</c:v>
                </c:pt>
                <c:pt idx="1141">
                  <c:v>41836</c:v>
                </c:pt>
                <c:pt idx="1142">
                  <c:v>41837</c:v>
                </c:pt>
                <c:pt idx="1143">
                  <c:v>41838</c:v>
                </c:pt>
                <c:pt idx="1144">
                  <c:v>41839</c:v>
                </c:pt>
                <c:pt idx="1145">
                  <c:v>41840</c:v>
                </c:pt>
                <c:pt idx="1146">
                  <c:v>41841</c:v>
                </c:pt>
                <c:pt idx="1147">
                  <c:v>41842</c:v>
                </c:pt>
                <c:pt idx="1148">
                  <c:v>41843</c:v>
                </c:pt>
                <c:pt idx="1149">
                  <c:v>41844</c:v>
                </c:pt>
                <c:pt idx="1150">
                  <c:v>41845</c:v>
                </c:pt>
                <c:pt idx="1151">
                  <c:v>41846</c:v>
                </c:pt>
                <c:pt idx="1152">
                  <c:v>41847</c:v>
                </c:pt>
                <c:pt idx="1153">
                  <c:v>41848</c:v>
                </c:pt>
                <c:pt idx="1154">
                  <c:v>41849</c:v>
                </c:pt>
                <c:pt idx="1155">
                  <c:v>41850</c:v>
                </c:pt>
                <c:pt idx="1156">
                  <c:v>41851</c:v>
                </c:pt>
                <c:pt idx="1157">
                  <c:v>41852</c:v>
                </c:pt>
                <c:pt idx="1158">
                  <c:v>41853</c:v>
                </c:pt>
                <c:pt idx="1159">
                  <c:v>41854</c:v>
                </c:pt>
                <c:pt idx="1160">
                  <c:v>41855</c:v>
                </c:pt>
                <c:pt idx="1161">
                  <c:v>41856</c:v>
                </c:pt>
                <c:pt idx="1162">
                  <c:v>41857</c:v>
                </c:pt>
                <c:pt idx="1163">
                  <c:v>41858</c:v>
                </c:pt>
                <c:pt idx="1164">
                  <c:v>41859</c:v>
                </c:pt>
                <c:pt idx="1165">
                  <c:v>41860</c:v>
                </c:pt>
                <c:pt idx="1166">
                  <c:v>41861</c:v>
                </c:pt>
                <c:pt idx="1167">
                  <c:v>41862</c:v>
                </c:pt>
                <c:pt idx="1168">
                  <c:v>41863</c:v>
                </c:pt>
                <c:pt idx="1169">
                  <c:v>41864</c:v>
                </c:pt>
                <c:pt idx="1170">
                  <c:v>41865</c:v>
                </c:pt>
                <c:pt idx="1171">
                  <c:v>41866</c:v>
                </c:pt>
                <c:pt idx="1172">
                  <c:v>41867</c:v>
                </c:pt>
                <c:pt idx="1173">
                  <c:v>41868</c:v>
                </c:pt>
                <c:pt idx="1174">
                  <c:v>41869</c:v>
                </c:pt>
                <c:pt idx="1175">
                  <c:v>41870</c:v>
                </c:pt>
                <c:pt idx="1176">
                  <c:v>41871</c:v>
                </c:pt>
                <c:pt idx="1177">
                  <c:v>41872</c:v>
                </c:pt>
                <c:pt idx="1178">
                  <c:v>41873</c:v>
                </c:pt>
                <c:pt idx="1179">
                  <c:v>41874</c:v>
                </c:pt>
                <c:pt idx="1180">
                  <c:v>41875</c:v>
                </c:pt>
                <c:pt idx="1181">
                  <c:v>41876</c:v>
                </c:pt>
                <c:pt idx="1182">
                  <c:v>41877</c:v>
                </c:pt>
                <c:pt idx="1183">
                  <c:v>41878</c:v>
                </c:pt>
                <c:pt idx="1184">
                  <c:v>41879</c:v>
                </c:pt>
                <c:pt idx="1185">
                  <c:v>41880</c:v>
                </c:pt>
                <c:pt idx="1186">
                  <c:v>41881</c:v>
                </c:pt>
                <c:pt idx="1187">
                  <c:v>41882</c:v>
                </c:pt>
                <c:pt idx="1188">
                  <c:v>41883</c:v>
                </c:pt>
                <c:pt idx="1189">
                  <c:v>41884</c:v>
                </c:pt>
                <c:pt idx="1190">
                  <c:v>41885</c:v>
                </c:pt>
                <c:pt idx="1191">
                  <c:v>41886</c:v>
                </c:pt>
                <c:pt idx="1192">
                  <c:v>41887</c:v>
                </c:pt>
                <c:pt idx="1193">
                  <c:v>41888</c:v>
                </c:pt>
                <c:pt idx="1194">
                  <c:v>41889</c:v>
                </c:pt>
                <c:pt idx="1195">
                  <c:v>41890</c:v>
                </c:pt>
                <c:pt idx="1196">
                  <c:v>41891</c:v>
                </c:pt>
                <c:pt idx="1197">
                  <c:v>41892</c:v>
                </c:pt>
                <c:pt idx="1198">
                  <c:v>41893</c:v>
                </c:pt>
                <c:pt idx="1199">
                  <c:v>41894</c:v>
                </c:pt>
                <c:pt idx="1200">
                  <c:v>41895</c:v>
                </c:pt>
                <c:pt idx="1201">
                  <c:v>41896</c:v>
                </c:pt>
                <c:pt idx="1202">
                  <c:v>41897</c:v>
                </c:pt>
                <c:pt idx="1203">
                  <c:v>41898</c:v>
                </c:pt>
                <c:pt idx="1204">
                  <c:v>41899</c:v>
                </c:pt>
                <c:pt idx="1205">
                  <c:v>41900</c:v>
                </c:pt>
                <c:pt idx="1206">
                  <c:v>41901</c:v>
                </c:pt>
                <c:pt idx="1207">
                  <c:v>41902</c:v>
                </c:pt>
                <c:pt idx="1208">
                  <c:v>41903</c:v>
                </c:pt>
                <c:pt idx="1209">
                  <c:v>41904</c:v>
                </c:pt>
                <c:pt idx="1210">
                  <c:v>41905</c:v>
                </c:pt>
                <c:pt idx="1211">
                  <c:v>41906</c:v>
                </c:pt>
                <c:pt idx="1212">
                  <c:v>41907</c:v>
                </c:pt>
                <c:pt idx="1213">
                  <c:v>41908</c:v>
                </c:pt>
                <c:pt idx="1214">
                  <c:v>41909</c:v>
                </c:pt>
                <c:pt idx="1215">
                  <c:v>41910</c:v>
                </c:pt>
                <c:pt idx="1216">
                  <c:v>41911</c:v>
                </c:pt>
                <c:pt idx="1217">
                  <c:v>41912</c:v>
                </c:pt>
                <c:pt idx="1218">
                  <c:v>41913</c:v>
                </c:pt>
                <c:pt idx="1219">
                  <c:v>41914</c:v>
                </c:pt>
                <c:pt idx="1220">
                  <c:v>41915</c:v>
                </c:pt>
                <c:pt idx="1221">
                  <c:v>41916</c:v>
                </c:pt>
                <c:pt idx="1222">
                  <c:v>41917</c:v>
                </c:pt>
                <c:pt idx="1223">
                  <c:v>41918</c:v>
                </c:pt>
                <c:pt idx="1224">
                  <c:v>41919</c:v>
                </c:pt>
                <c:pt idx="1225">
                  <c:v>41920</c:v>
                </c:pt>
                <c:pt idx="1226">
                  <c:v>41921</c:v>
                </c:pt>
                <c:pt idx="1227">
                  <c:v>41922</c:v>
                </c:pt>
                <c:pt idx="1228">
                  <c:v>41923</c:v>
                </c:pt>
                <c:pt idx="1229">
                  <c:v>41924</c:v>
                </c:pt>
                <c:pt idx="1230">
                  <c:v>41925</c:v>
                </c:pt>
                <c:pt idx="1231">
                  <c:v>41926</c:v>
                </c:pt>
                <c:pt idx="1232">
                  <c:v>41927</c:v>
                </c:pt>
                <c:pt idx="1233">
                  <c:v>41928</c:v>
                </c:pt>
                <c:pt idx="1234">
                  <c:v>41929</c:v>
                </c:pt>
                <c:pt idx="1235">
                  <c:v>41930</c:v>
                </c:pt>
                <c:pt idx="1236">
                  <c:v>41931</c:v>
                </c:pt>
                <c:pt idx="1237">
                  <c:v>41932</c:v>
                </c:pt>
                <c:pt idx="1238">
                  <c:v>41933</c:v>
                </c:pt>
                <c:pt idx="1239">
                  <c:v>41934</c:v>
                </c:pt>
                <c:pt idx="1240">
                  <c:v>41935</c:v>
                </c:pt>
                <c:pt idx="1241">
                  <c:v>41936</c:v>
                </c:pt>
                <c:pt idx="1242">
                  <c:v>41937</c:v>
                </c:pt>
                <c:pt idx="1243">
                  <c:v>41938</c:v>
                </c:pt>
                <c:pt idx="1244">
                  <c:v>41939</c:v>
                </c:pt>
                <c:pt idx="1245">
                  <c:v>41940</c:v>
                </c:pt>
                <c:pt idx="1246">
                  <c:v>41941</c:v>
                </c:pt>
                <c:pt idx="1247">
                  <c:v>41942</c:v>
                </c:pt>
                <c:pt idx="1248">
                  <c:v>41943</c:v>
                </c:pt>
                <c:pt idx="1249">
                  <c:v>41944</c:v>
                </c:pt>
                <c:pt idx="1250">
                  <c:v>41945</c:v>
                </c:pt>
                <c:pt idx="1251">
                  <c:v>41946</c:v>
                </c:pt>
                <c:pt idx="1252">
                  <c:v>41947</c:v>
                </c:pt>
                <c:pt idx="1253">
                  <c:v>41948</c:v>
                </c:pt>
                <c:pt idx="1254">
                  <c:v>41949</c:v>
                </c:pt>
                <c:pt idx="1255">
                  <c:v>41950</c:v>
                </c:pt>
                <c:pt idx="1256">
                  <c:v>41951</c:v>
                </c:pt>
                <c:pt idx="1257">
                  <c:v>41952</c:v>
                </c:pt>
                <c:pt idx="1258">
                  <c:v>41953</c:v>
                </c:pt>
                <c:pt idx="1259">
                  <c:v>41954</c:v>
                </c:pt>
                <c:pt idx="1260">
                  <c:v>41955</c:v>
                </c:pt>
                <c:pt idx="1261">
                  <c:v>41956</c:v>
                </c:pt>
                <c:pt idx="1262">
                  <c:v>41957</c:v>
                </c:pt>
                <c:pt idx="1263">
                  <c:v>41958</c:v>
                </c:pt>
                <c:pt idx="1264">
                  <c:v>41959</c:v>
                </c:pt>
                <c:pt idx="1265">
                  <c:v>41960</c:v>
                </c:pt>
                <c:pt idx="1266">
                  <c:v>41961</c:v>
                </c:pt>
                <c:pt idx="1267">
                  <c:v>41962</c:v>
                </c:pt>
                <c:pt idx="1268">
                  <c:v>41963</c:v>
                </c:pt>
                <c:pt idx="1269">
                  <c:v>41964</c:v>
                </c:pt>
                <c:pt idx="1270">
                  <c:v>41965</c:v>
                </c:pt>
                <c:pt idx="1271">
                  <c:v>41966</c:v>
                </c:pt>
                <c:pt idx="1272">
                  <c:v>41967</c:v>
                </c:pt>
                <c:pt idx="1273">
                  <c:v>41968</c:v>
                </c:pt>
                <c:pt idx="1274">
                  <c:v>41969</c:v>
                </c:pt>
                <c:pt idx="1275">
                  <c:v>41970</c:v>
                </c:pt>
                <c:pt idx="1276">
                  <c:v>41971</c:v>
                </c:pt>
                <c:pt idx="1277">
                  <c:v>41972</c:v>
                </c:pt>
                <c:pt idx="1278">
                  <c:v>41973</c:v>
                </c:pt>
                <c:pt idx="1279">
                  <c:v>41974</c:v>
                </c:pt>
                <c:pt idx="1280">
                  <c:v>41975</c:v>
                </c:pt>
                <c:pt idx="1281">
                  <c:v>41976</c:v>
                </c:pt>
                <c:pt idx="1282">
                  <c:v>41977</c:v>
                </c:pt>
                <c:pt idx="1283">
                  <c:v>41978</c:v>
                </c:pt>
                <c:pt idx="1284">
                  <c:v>41979</c:v>
                </c:pt>
                <c:pt idx="1285">
                  <c:v>41980</c:v>
                </c:pt>
                <c:pt idx="1286">
                  <c:v>41981</c:v>
                </c:pt>
                <c:pt idx="1287">
                  <c:v>41982</c:v>
                </c:pt>
                <c:pt idx="1288">
                  <c:v>41983</c:v>
                </c:pt>
                <c:pt idx="1289">
                  <c:v>41984</c:v>
                </c:pt>
                <c:pt idx="1290">
                  <c:v>41985</c:v>
                </c:pt>
                <c:pt idx="1291">
                  <c:v>41986</c:v>
                </c:pt>
                <c:pt idx="1292">
                  <c:v>41987</c:v>
                </c:pt>
                <c:pt idx="1293">
                  <c:v>41988</c:v>
                </c:pt>
                <c:pt idx="1294">
                  <c:v>41989</c:v>
                </c:pt>
                <c:pt idx="1295">
                  <c:v>41990</c:v>
                </c:pt>
                <c:pt idx="1296">
                  <c:v>41991</c:v>
                </c:pt>
                <c:pt idx="1297">
                  <c:v>41992</c:v>
                </c:pt>
                <c:pt idx="1298">
                  <c:v>41993</c:v>
                </c:pt>
                <c:pt idx="1299">
                  <c:v>41994</c:v>
                </c:pt>
                <c:pt idx="1300">
                  <c:v>41995</c:v>
                </c:pt>
                <c:pt idx="1301">
                  <c:v>41996</c:v>
                </c:pt>
                <c:pt idx="1302">
                  <c:v>41997</c:v>
                </c:pt>
                <c:pt idx="1303">
                  <c:v>41998</c:v>
                </c:pt>
                <c:pt idx="1304">
                  <c:v>41999</c:v>
                </c:pt>
                <c:pt idx="1305">
                  <c:v>42000</c:v>
                </c:pt>
                <c:pt idx="1306">
                  <c:v>42001</c:v>
                </c:pt>
                <c:pt idx="1307">
                  <c:v>42002</c:v>
                </c:pt>
                <c:pt idx="1308">
                  <c:v>42003</c:v>
                </c:pt>
                <c:pt idx="1309">
                  <c:v>42004</c:v>
                </c:pt>
                <c:pt idx="1310">
                  <c:v>42005</c:v>
                </c:pt>
                <c:pt idx="1311">
                  <c:v>42006</c:v>
                </c:pt>
                <c:pt idx="1312">
                  <c:v>42007</c:v>
                </c:pt>
                <c:pt idx="1313">
                  <c:v>42008</c:v>
                </c:pt>
                <c:pt idx="1314">
                  <c:v>42009</c:v>
                </c:pt>
                <c:pt idx="1315">
                  <c:v>42010</c:v>
                </c:pt>
                <c:pt idx="1316">
                  <c:v>42011</c:v>
                </c:pt>
                <c:pt idx="1317">
                  <c:v>42012</c:v>
                </c:pt>
                <c:pt idx="1318">
                  <c:v>42013</c:v>
                </c:pt>
                <c:pt idx="1319">
                  <c:v>42014</c:v>
                </c:pt>
                <c:pt idx="1320">
                  <c:v>42015</c:v>
                </c:pt>
                <c:pt idx="1321">
                  <c:v>42016</c:v>
                </c:pt>
                <c:pt idx="1322">
                  <c:v>42017</c:v>
                </c:pt>
                <c:pt idx="1323">
                  <c:v>42018</c:v>
                </c:pt>
                <c:pt idx="1324">
                  <c:v>42019</c:v>
                </c:pt>
                <c:pt idx="1325">
                  <c:v>42020</c:v>
                </c:pt>
                <c:pt idx="1326">
                  <c:v>42021</c:v>
                </c:pt>
                <c:pt idx="1327">
                  <c:v>42022</c:v>
                </c:pt>
                <c:pt idx="1328">
                  <c:v>42023</c:v>
                </c:pt>
                <c:pt idx="1329">
                  <c:v>42024</c:v>
                </c:pt>
                <c:pt idx="1330">
                  <c:v>42025</c:v>
                </c:pt>
                <c:pt idx="1331">
                  <c:v>42026</c:v>
                </c:pt>
                <c:pt idx="1332">
                  <c:v>42027</c:v>
                </c:pt>
                <c:pt idx="1333">
                  <c:v>42028</c:v>
                </c:pt>
                <c:pt idx="1334">
                  <c:v>42029</c:v>
                </c:pt>
                <c:pt idx="1335">
                  <c:v>42030</c:v>
                </c:pt>
                <c:pt idx="1336">
                  <c:v>42031</c:v>
                </c:pt>
                <c:pt idx="1337">
                  <c:v>42032</c:v>
                </c:pt>
                <c:pt idx="1338">
                  <c:v>42033</c:v>
                </c:pt>
                <c:pt idx="1339">
                  <c:v>42034</c:v>
                </c:pt>
                <c:pt idx="1340">
                  <c:v>42035</c:v>
                </c:pt>
                <c:pt idx="1341">
                  <c:v>42036</c:v>
                </c:pt>
                <c:pt idx="1342">
                  <c:v>42037</c:v>
                </c:pt>
                <c:pt idx="1343">
                  <c:v>42038</c:v>
                </c:pt>
                <c:pt idx="1344">
                  <c:v>42039</c:v>
                </c:pt>
                <c:pt idx="1345">
                  <c:v>42040</c:v>
                </c:pt>
                <c:pt idx="1346">
                  <c:v>42041</c:v>
                </c:pt>
                <c:pt idx="1347">
                  <c:v>42042</c:v>
                </c:pt>
                <c:pt idx="1348">
                  <c:v>42043</c:v>
                </c:pt>
                <c:pt idx="1349">
                  <c:v>42044</c:v>
                </c:pt>
                <c:pt idx="1350">
                  <c:v>42045</c:v>
                </c:pt>
                <c:pt idx="1351">
                  <c:v>42046</c:v>
                </c:pt>
                <c:pt idx="1352">
                  <c:v>42047</c:v>
                </c:pt>
                <c:pt idx="1353">
                  <c:v>42048</c:v>
                </c:pt>
                <c:pt idx="1354">
                  <c:v>42049</c:v>
                </c:pt>
                <c:pt idx="1355">
                  <c:v>42050</c:v>
                </c:pt>
                <c:pt idx="1356">
                  <c:v>42051</c:v>
                </c:pt>
                <c:pt idx="1357">
                  <c:v>42052</c:v>
                </c:pt>
                <c:pt idx="1358">
                  <c:v>42053</c:v>
                </c:pt>
                <c:pt idx="1359">
                  <c:v>42054</c:v>
                </c:pt>
                <c:pt idx="1360">
                  <c:v>42055</c:v>
                </c:pt>
                <c:pt idx="1361">
                  <c:v>42056</c:v>
                </c:pt>
                <c:pt idx="1362">
                  <c:v>42057</c:v>
                </c:pt>
                <c:pt idx="1363">
                  <c:v>42058</c:v>
                </c:pt>
                <c:pt idx="1364">
                  <c:v>42059</c:v>
                </c:pt>
                <c:pt idx="1365">
                  <c:v>42060</c:v>
                </c:pt>
                <c:pt idx="1366">
                  <c:v>42061</c:v>
                </c:pt>
                <c:pt idx="1367">
                  <c:v>42062</c:v>
                </c:pt>
                <c:pt idx="1368">
                  <c:v>42063</c:v>
                </c:pt>
                <c:pt idx="1369">
                  <c:v>42064</c:v>
                </c:pt>
                <c:pt idx="1370">
                  <c:v>42065</c:v>
                </c:pt>
                <c:pt idx="1371">
                  <c:v>42066</c:v>
                </c:pt>
                <c:pt idx="1372">
                  <c:v>42067</c:v>
                </c:pt>
                <c:pt idx="1373">
                  <c:v>42068</c:v>
                </c:pt>
                <c:pt idx="1374">
                  <c:v>42069</c:v>
                </c:pt>
                <c:pt idx="1375">
                  <c:v>42070</c:v>
                </c:pt>
                <c:pt idx="1376">
                  <c:v>42071</c:v>
                </c:pt>
                <c:pt idx="1377">
                  <c:v>42072</c:v>
                </c:pt>
                <c:pt idx="1378">
                  <c:v>42073</c:v>
                </c:pt>
                <c:pt idx="1379">
                  <c:v>42074</c:v>
                </c:pt>
                <c:pt idx="1380">
                  <c:v>42075</c:v>
                </c:pt>
                <c:pt idx="1381">
                  <c:v>42076</c:v>
                </c:pt>
                <c:pt idx="1382">
                  <c:v>42077</c:v>
                </c:pt>
                <c:pt idx="1383">
                  <c:v>42078</c:v>
                </c:pt>
                <c:pt idx="1384">
                  <c:v>42079</c:v>
                </c:pt>
                <c:pt idx="1385">
                  <c:v>42080</c:v>
                </c:pt>
                <c:pt idx="1386">
                  <c:v>42081</c:v>
                </c:pt>
                <c:pt idx="1387">
                  <c:v>42082</c:v>
                </c:pt>
                <c:pt idx="1388">
                  <c:v>42083</c:v>
                </c:pt>
                <c:pt idx="1389">
                  <c:v>42084</c:v>
                </c:pt>
                <c:pt idx="1390">
                  <c:v>42085</c:v>
                </c:pt>
                <c:pt idx="1391">
                  <c:v>42086</c:v>
                </c:pt>
                <c:pt idx="1392">
                  <c:v>42087</c:v>
                </c:pt>
                <c:pt idx="1393">
                  <c:v>42088</c:v>
                </c:pt>
                <c:pt idx="1394">
                  <c:v>42089</c:v>
                </c:pt>
                <c:pt idx="1395">
                  <c:v>42090</c:v>
                </c:pt>
                <c:pt idx="1396">
                  <c:v>42091</c:v>
                </c:pt>
                <c:pt idx="1397">
                  <c:v>42092</c:v>
                </c:pt>
                <c:pt idx="1398">
                  <c:v>42093</c:v>
                </c:pt>
                <c:pt idx="1399">
                  <c:v>42094</c:v>
                </c:pt>
                <c:pt idx="1400">
                  <c:v>42095</c:v>
                </c:pt>
                <c:pt idx="1401">
                  <c:v>42096</c:v>
                </c:pt>
                <c:pt idx="1402">
                  <c:v>42097</c:v>
                </c:pt>
                <c:pt idx="1403">
                  <c:v>42098</c:v>
                </c:pt>
                <c:pt idx="1404">
                  <c:v>42099</c:v>
                </c:pt>
                <c:pt idx="1405">
                  <c:v>42100</c:v>
                </c:pt>
                <c:pt idx="1406">
                  <c:v>42101</c:v>
                </c:pt>
                <c:pt idx="1407">
                  <c:v>42102</c:v>
                </c:pt>
                <c:pt idx="1408">
                  <c:v>42103</c:v>
                </c:pt>
                <c:pt idx="1409">
                  <c:v>42104</c:v>
                </c:pt>
                <c:pt idx="1410">
                  <c:v>42105</c:v>
                </c:pt>
                <c:pt idx="1411">
                  <c:v>42106</c:v>
                </c:pt>
                <c:pt idx="1412">
                  <c:v>42107</c:v>
                </c:pt>
                <c:pt idx="1413">
                  <c:v>42108</c:v>
                </c:pt>
                <c:pt idx="1414">
                  <c:v>42109</c:v>
                </c:pt>
                <c:pt idx="1415">
                  <c:v>42110</c:v>
                </c:pt>
                <c:pt idx="1416">
                  <c:v>42111</c:v>
                </c:pt>
                <c:pt idx="1417">
                  <c:v>42112</c:v>
                </c:pt>
                <c:pt idx="1418">
                  <c:v>42113</c:v>
                </c:pt>
                <c:pt idx="1419">
                  <c:v>42114</c:v>
                </c:pt>
                <c:pt idx="1420">
                  <c:v>42115</c:v>
                </c:pt>
                <c:pt idx="1421">
                  <c:v>42116</c:v>
                </c:pt>
                <c:pt idx="1422">
                  <c:v>42117</c:v>
                </c:pt>
                <c:pt idx="1423">
                  <c:v>42118</c:v>
                </c:pt>
                <c:pt idx="1424">
                  <c:v>42119</c:v>
                </c:pt>
                <c:pt idx="1425">
                  <c:v>42120</c:v>
                </c:pt>
                <c:pt idx="1426">
                  <c:v>42121</c:v>
                </c:pt>
                <c:pt idx="1427">
                  <c:v>42122</c:v>
                </c:pt>
                <c:pt idx="1428">
                  <c:v>42123</c:v>
                </c:pt>
                <c:pt idx="1429">
                  <c:v>42124</c:v>
                </c:pt>
                <c:pt idx="1430">
                  <c:v>42125</c:v>
                </c:pt>
                <c:pt idx="1431">
                  <c:v>42126</c:v>
                </c:pt>
                <c:pt idx="1432">
                  <c:v>42127</c:v>
                </c:pt>
                <c:pt idx="1433">
                  <c:v>42128</c:v>
                </c:pt>
                <c:pt idx="1434">
                  <c:v>42129</c:v>
                </c:pt>
                <c:pt idx="1435">
                  <c:v>42130</c:v>
                </c:pt>
                <c:pt idx="1436">
                  <c:v>42131</c:v>
                </c:pt>
                <c:pt idx="1437">
                  <c:v>42132</c:v>
                </c:pt>
                <c:pt idx="1438">
                  <c:v>42133</c:v>
                </c:pt>
                <c:pt idx="1439">
                  <c:v>42134</c:v>
                </c:pt>
                <c:pt idx="1440">
                  <c:v>42135</c:v>
                </c:pt>
                <c:pt idx="1441">
                  <c:v>42136</c:v>
                </c:pt>
                <c:pt idx="1442">
                  <c:v>42137</c:v>
                </c:pt>
                <c:pt idx="1443">
                  <c:v>42138</c:v>
                </c:pt>
                <c:pt idx="1444">
                  <c:v>42139</c:v>
                </c:pt>
                <c:pt idx="1445">
                  <c:v>42140</c:v>
                </c:pt>
                <c:pt idx="1446">
                  <c:v>42141</c:v>
                </c:pt>
                <c:pt idx="1447">
                  <c:v>42142</c:v>
                </c:pt>
                <c:pt idx="1448">
                  <c:v>42143</c:v>
                </c:pt>
                <c:pt idx="1449">
                  <c:v>42144</c:v>
                </c:pt>
                <c:pt idx="1450">
                  <c:v>42145</c:v>
                </c:pt>
                <c:pt idx="1451">
                  <c:v>42146</c:v>
                </c:pt>
                <c:pt idx="1452">
                  <c:v>42147</c:v>
                </c:pt>
                <c:pt idx="1453">
                  <c:v>42148</c:v>
                </c:pt>
                <c:pt idx="1454">
                  <c:v>42149</c:v>
                </c:pt>
                <c:pt idx="1455">
                  <c:v>42150</c:v>
                </c:pt>
                <c:pt idx="1456">
                  <c:v>42151</c:v>
                </c:pt>
                <c:pt idx="1457">
                  <c:v>42152</c:v>
                </c:pt>
                <c:pt idx="1458">
                  <c:v>42153</c:v>
                </c:pt>
                <c:pt idx="1459">
                  <c:v>42154</c:v>
                </c:pt>
                <c:pt idx="1460">
                  <c:v>42155</c:v>
                </c:pt>
                <c:pt idx="1461">
                  <c:v>42156</c:v>
                </c:pt>
                <c:pt idx="1462">
                  <c:v>42157</c:v>
                </c:pt>
                <c:pt idx="1463">
                  <c:v>42158</c:v>
                </c:pt>
                <c:pt idx="1464">
                  <c:v>42159</c:v>
                </c:pt>
                <c:pt idx="1465">
                  <c:v>42160</c:v>
                </c:pt>
                <c:pt idx="1466">
                  <c:v>42161</c:v>
                </c:pt>
                <c:pt idx="1467">
                  <c:v>42162</c:v>
                </c:pt>
                <c:pt idx="1468">
                  <c:v>42163</c:v>
                </c:pt>
                <c:pt idx="1469">
                  <c:v>42164</c:v>
                </c:pt>
                <c:pt idx="1470">
                  <c:v>42165</c:v>
                </c:pt>
                <c:pt idx="1471">
                  <c:v>42166</c:v>
                </c:pt>
                <c:pt idx="1472">
                  <c:v>42167</c:v>
                </c:pt>
                <c:pt idx="1473">
                  <c:v>42168</c:v>
                </c:pt>
                <c:pt idx="1474">
                  <c:v>42169</c:v>
                </c:pt>
                <c:pt idx="1475">
                  <c:v>42170</c:v>
                </c:pt>
                <c:pt idx="1476">
                  <c:v>42171</c:v>
                </c:pt>
                <c:pt idx="1477">
                  <c:v>42172</c:v>
                </c:pt>
                <c:pt idx="1478">
                  <c:v>42173</c:v>
                </c:pt>
                <c:pt idx="1479">
                  <c:v>42174</c:v>
                </c:pt>
                <c:pt idx="1480">
                  <c:v>42175</c:v>
                </c:pt>
                <c:pt idx="1481">
                  <c:v>42176</c:v>
                </c:pt>
                <c:pt idx="1482">
                  <c:v>42177</c:v>
                </c:pt>
                <c:pt idx="1483">
                  <c:v>42178</c:v>
                </c:pt>
                <c:pt idx="1484">
                  <c:v>42179</c:v>
                </c:pt>
                <c:pt idx="1485">
                  <c:v>42180</c:v>
                </c:pt>
                <c:pt idx="1486">
                  <c:v>42181</c:v>
                </c:pt>
                <c:pt idx="1487">
                  <c:v>42182</c:v>
                </c:pt>
                <c:pt idx="1488">
                  <c:v>42183</c:v>
                </c:pt>
                <c:pt idx="1489">
                  <c:v>42184</c:v>
                </c:pt>
                <c:pt idx="1490">
                  <c:v>42185</c:v>
                </c:pt>
                <c:pt idx="1491">
                  <c:v>42186</c:v>
                </c:pt>
                <c:pt idx="1492">
                  <c:v>42187</c:v>
                </c:pt>
                <c:pt idx="1493">
                  <c:v>42188</c:v>
                </c:pt>
                <c:pt idx="1494">
                  <c:v>42189</c:v>
                </c:pt>
                <c:pt idx="1495">
                  <c:v>42190</c:v>
                </c:pt>
                <c:pt idx="1496">
                  <c:v>42191</c:v>
                </c:pt>
                <c:pt idx="1497">
                  <c:v>42192</c:v>
                </c:pt>
                <c:pt idx="1498">
                  <c:v>42193</c:v>
                </c:pt>
                <c:pt idx="1499">
                  <c:v>42194</c:v>
                </c:pt>
                <c:pt idx="1500">
                  <c:v>42195</c:v>
                </c:pt>
                <c:pt idx="1501">
                  <c:v>42196</c:v>
                </c:pt>
                <c:pt idx="1502">
                  <c:v>42197</c:v>
                </c:pt>
                <c:pt idx="1503">
                  <c:v>42198</c:v>
                </c:pt>
                <c:pt idx="1504">
                  <c:v>42199</c:v>
                </c:pt>
                <c:pt idx="1505">
                  <c:v>42200</c:v>
                </c:pt>
                <c:pt idx="1506">
                  <c:v>42201</c:v>
                </c:pt>
                <c:pt idx="1507">
                  <c:v>42202</c:v>
                </c:pt>
                <c:pt idx="1508">
                  <c:v>42203</c:v>
                </c:pt>
                <c:pt idx="1509">
                  <c:v>42204</c:v>
                </c:pt>
                <c:pt idx="1510">
                  <c:v>42205</c:v>
                </c:pt>
                <c:pt idx="1511">
                  <c:v>42206</c:v>
                </c:pt>
                <c:pt idx="1512">
                  <c:v>42207</c:v>
                </c:pt>
                <c:pt idx="1513">
                  <c:v>42208</c:v>
                </c:pt>
                <c:pt idx="1514">
                  <c:v>42209</c:v>
                </c:pt>
                <c:pt idx="1515">
                  <c:v>42210</c:v>
                </c:pt>
                <c:pt idx="1516">
                  <c:v>42211</c:v>
                </c:pt>
                <c:pt idx="1517">
                  <c:v>42212</c:v>
                </c:pt>
                <c:pt idx="1518">
                  <c:v>42213</c:v>
                </c:pt>
                <c:pt idx="1519">
                  <c:v>42214</c:v>
                </c:pt>
                <c:pt idx="1520">
                  <c:v>42215</c:v>
                </c:pt>
                <c:pt idx="1521">
                  <c:v>42216</c:v>
                </c:pt>
                <c:pt idx="1522">
                  <c:v>42217</c:v>
                </c:pt>
                <c:pt idx="1523">
                  <c:v>42218</c:v>
                </c:pt>
                <c:pt idx="1524">
                  <c:v>42219</c:v>
                </c:pt>
                <c:pt idx="1525">
                  <c:v>42220</c:v>
                </c:pt>
                <c:pt idx="1526">
                  <c:v>42221</c:v>
                </c:pt>
                <c:pt idx="1527">
                  <c:v>42222</c:v>
                </c:pt>
                <c:pt idx="1528">
                  <c:v>42223</c:v>
                </c:pt>
                <c:pt idx="1529">
                  <c:v>42224</c:v>
                </c:pt>
                <c:pt idx="1530">
                  <c:v>42225</c:v>
                </c:pt>
                <c:pt idx="1531">
                  <c:v>42226</c:v>
                </c:pt>
                <c:pt idx="1532">
                  <c:v>42227</c:v>
                </c:pt>
                <c:pt idx="1533">
                  <c:v>42228</c:v>
                </c:pt>
                <c:pt idx="1534">
                  <c:v>42229</c:v>
                </c:pt>
                <c:pt idx="1535">
                  <c:v>42230</c:v>
                </c:pt>
                <c:pt idx="1536">
                  <c:v>42231</c:v>
                </c:pt>
                <c:pt idx="1537">
                  <c:v>42232</c:v>
                </c:pt>
                <c:pt idx="1538">
                  <c:v>42233</c:v>
                </c:pt>
                <c:pt idx="1539">
                  <c:v>42234</c:v>
                </c:pt>
                <c:pt idx="1540">
                  <c:v>42235</c:v>
                </c:pt>
                <c:pt idx="1541">
                  <c:v>42236</c:v>
                </c:pt>
                <c:pt idx="1542">
                  <c:v>42237</c:v>
                </c:pt>
                <c:pt idx="1543">
                  <c:v>42238</c:v>
                </c:pt>
                <c:pt idx="1544">
                  <c:v>42239</c:v>
                </c:pt>
                <c:pt idx="1545">
                  <c:v>42240</c:v>
                </c:pt>
                <c:pt idx="1546">
                  <c:v>42241</c:v>
                </c:pt>
                <c:pt idx="1547">
                  <c:v>42242</c:v>
                </c:pt>
                <c:pt idx="1548">
                  <c:v>42243</c:v>
                </c:pt>
                <c:pt idx="1549">
                  <c:v>42244</c:v>
                </c:pt>
                <c:pt idx="1550">
                  <c:v>42245</c:v>
                </c:pt>
                <c:pt idx="1551">
                  <c:v>42246</c:v>
                </c:pt>
                <c:pt idx="1552">
                  <c:v>42247</c:v>
                </c:pt>
                <c:pt idx="1553">
                  <c:v>42248</c:v>
                </c:pt>
                <c:pt idx="1554">
                  <c:v>42249</c:v>
                </c:pt>
                <c:pt idx="1555">
                  <c:v>42250</c:v>
                </c:pt>
                <c:pt idx="1556">
                  <c:v>42251</c:v>
                </c:pt>
                <c:pt idx="1557">
                  <c:v>42252</c:v>
                </c:pt>
                <c:pt idx="1558">
                  <c:v>42253</c:v>
                </c:pt>
                <c:pt idx="1559">
                  <c:v>42254</c:v>
                </c:pt>
                <c:pt idx="1560">
                  <c:v>42255</c:v>
                </c:pt>
                <c:pt idx="1561">
                  <c:v>42256</c:v>
                </c:pt>
                <c:pt idx="1562">
                  <c:v>42257</c:v>
                </c:pt>
                <c:pt idx="1563">
                  <c:v>42258</c:v>
                </c:pt>
                <c:pt idx="1564">
                  <c:v>42259</c:v>
                </c:pt>
                <c:pt idx="1565">
                  <c:v>42260</c:v>
                </c:pt>
                <c:pt idx="1566">
                  <c:v>42261</c:v>
                </c:pt>
                <c:pt idx="1567">
                  <c:v>42262</c:v>
                </c:pt>
                <c:pt idx="1568">
                  <c:v>42263</c:v>
                </c:pt>
                <c:pt idx="1569">
                  <c:v>42264</c:v>
                </c:pt>
                <c:pt idx="1570">
                  <c:v>42265</c:v>
                </c:pt>
                <c:pt idx="1571">
                  <c:v>42266</c:v>
                </c:pt>
                <c:pt idx="1572">
                  <c:v>42267</c:v>
                </c:pt>
                <c:pt idx="1573">
                  <c:v>42268</c:v>
                </c:pt>
                <c:pt idx="1574">
                  <c:v>42269</c:v>
                </c:pt>
                <c:pt idx="1575">
                  <c:v>42270</c:v>
                </c:pt>
                <c:pt idx="1576">
                  <c:v>42271</c:v>
                </c:pt>
                <c:pt idx="1577">
                  <c:v>42272</c:v>
                </c:pt>
                <c:pt idx="1578">
                  <c:v>42273</c:v>
                </c:pt>
                <c:pt idx="1579">
                  <c:v>42274</c:v>
                </c:pt>
                <c:pt idx="1580">
                  <c:v>42275</c:v>
                </c:pt>
                <c:pt idx="1581">
                  <c:v>42276</c:v>
                </c:pt>
                <c:pt idx="1582">
                  <c:v>42277</c:v>
                </c:pt>
                <c:pt idx="1583">
                  <c:v>42278</c:v>
                </c:pt>
                <c:pt idx="1584">
                  <c:v>42279</c:v>
                </c:pt>
                <c:pt idx="1585">
                  <c:v>42280</c:v>
                </c:pt>
                <c:pt idx="1586">
                  <c:v>42281</c:v>
                </c:pt>
                <c:pt idx="1587">
                  <c:v>42282</c:v>
                </c:pt>
                <c:pt idx="1588">
                  <c:v>42283</c:v>
                </c:pt>
                <c:pt idx="1589">
                  <c:v>42284</c:v>
                </c:pt>
                <c:pt idx="1590">
                  <c:v>42285</c:v>
                </c:pt>
                <c:pt idx="1591">
                  <c:v>42286</c:v>
                </c:pt>
                <c:pt idx="1592">
                  <c:v>42287</c:v>
                </c:pt>
                <c:pt idx="1593">
                  <c:v>42288</c:v>
                </c:pt>
                <c:pt idx="1594">
                  <c:v>42289</c:v>
                </c:pt>
                <c:pt idx="1595">
                  <c:v>42290</c:v>
                </c:pt>
                <c:pt idx="1596">
                  <c:v>42291</c:v>
                </c:pt>
                <c:pt idx="1597">
                  <c:v>42292</c:v>
                </c:pt>
                <c:pt idx="1598">
                  <c:v>42293</c:v>
                </c:pt>
                <c:pt idx="1599">
                  <c:v>42294</c:v>
                </c:pt>
                <c:pt idx="1600">
                  <c:v>42295</c:v>
                </c:pt>
                <c:pt idx="1601">
                  <c:v>42296</c:v>
                </c:pt>
                <c:pt idx="1602">
                  <c:v>42297</c:v>
                </c:pt>
                <c:pt idx="1603">
                  <c:v>42298</c:v>
                </c:pt>
                <c:pt idx="1604">
                  <c:v>42299</c:v>
                </c:pt>
                <c:pt idx="1605">
                  <c:v>42300</c:v>
                </c:pt>
                <c:pt idx="1606">
                  <c:v>42301</c:v>
                </c:pt>
                <c:pt idx="1607">
                  <c:v>42302</c:v>
                </c:pt>
                <c:pt idx="1608">
                  <c:v>42303</c:v>
                </c:pt>
                <c:pt idx="1609">
                  <c:v>42304</c:v>
                </c:pt>
                <c:pt idx="1610">
                  <c:v>42305</c:v>
                </c:pt>
                <c:pt idx="1611">
                  <c:v>42306</c:v>
                </c:pt>
                <c:pt idx="1612">
                  <c:v>42307</c:v>
                </c:pt>
                <c:pt idx="1613">
                  <c:v>42308</c:v>
                </c:pt>
                <c:pt idx="1614">
                  <c:v>42309</c:v>
                </c:pt>
                <c:pt idx="1615">
                  <c:v>42310</c:v>
                </c:pt>
                <c:pt idx="1616">
                  <c:v>42311</c:v>
                </c:pt>
                <c:pt idx="1617">
                  <c:v>42312</c:v>
                </c:pt>
                <c:pt idx="1618">
                  <c:v>42313</c:v>
                </c:pt>
                <c:pt idx="1619">
                  <c:v>42314</c:v>
                </c:pt>
                <c:pt idx="1620">
                  <c:v>42315</c:v>
                </c:pt>
                <c:pt idx="1621">
                  <c:v>42316</c:v>
                </c:pt>
                <c:pt idx="1622">
                  <c:v>42317</c:v>
                </c:pt>
                <c:pt idx="1623">
                  <c:v>42318</c:v>
                </c:pt>
                <c:pt idx="1624">
                  <c:v>42319</c:v>
                </c:pt>
                <c:pt idx="1625">
                  <c:v>42320</c:v>
                </c:pt>
                <c:pt idx="1626">
                  <c:v>42321</c:v>
                </c:pt>
                <c:pt idx="1627">
                  <c:v>42322</c:v>
                </c:pt>
                <c:pt idx="1628">
                  <c:v>42323</c:v>
                </c:pt>
                <c:pt idx="1629">
                  <c:v>42324</c:v>
                </c:pt>
                <c:pt idx="1630">
                  <c:v>42325</c:v>
                </c:pt>
                <c:pt idx="1631">
                  <c:v>42326</c:v>
                </c:pt>
                <c:pt idx="1632">
                  <c:v>42327</c:v>
                </c:pt>
                <c:pt idx="1633">
                  <c:v>42328</c:v>
                </c:pt>
                <c:pt idx="1634">
                  <c:v>42329</c:v>
                </c:pt>
                <c:pt idx="1635">
                  <c:v>42330</c:v>
                </c:pt>
                <c:pt idx="1636">
                  <c:v>42331</c:v>
                </c:pt>
                <c:pt idx="1637">
                  <c:v>42332</c:v>
                </c:pt>
                <c:pt idx="1638">
                  <c:v>42333</c:v>
                </c:pt>
                <c:pt idx="1639">
                  <c:v>42334</c:v>
                </c:pt>
                <c:pt idx="1640">
                  <c:v>42335</c:v>
                </c:pt>
                <c:pt idx="1641">
                  <c:v>42336</c:v>
                </c:pt>
                <c:pt idx="1642">
                  <c:v>42337</c:v>
                </c:pt>
                <c:pt idx="1643">
                  <c:v>42338</c:v>
                </c:pt>
                <c:pt idx="1644">
                  <c:v>42339</c:v>
                </c:pt>
                <c:pt idx="1645">
                  <c:v>42340</c:v>
                </c:pt>
                <c:pt idx="1646">
                  <c:v>42341</c:v>
                </c:pt>
                <c:pt idx="1647">
                  <c:v>42342</c:v>
                </c:pt>
                <c:pt idx="1648">
                  <c:v>42343</c:v>
                </c:pt>
                <c:pt idx="1649">
                  <c:v>42344</c:v>
                </c:pt>
                <c:pt idx="1650">
                  <c:v>42345</c:v>
                </c:pt>
                <c:pt idx="1651">
                  <c:v>42346</c:v>
                </c:pt>
                <c:pt idx="1652">
                  <c:v>42347</c:v>
                </c:pt>
                <c:pt idx="1653">
                  <c:v>42348</c:v>
                </c:pt>
                <c:pt idx="1654">
                  <c:v>42349</c:v>
                </c:pt>
                <c:pt idx="1655">
                  <c:v>42350</c:v>
                </c:pt>
                <c:pt idx="1656">
                  <c:v>42351</c:v>
                </c:pt>
                <c:pt idx="1657">
                  <c:v>42352</c:v>
                </c:pt>
                <c:pt idx="1658">
                  <c:v>42353</c:v>
                </c:pt>
                <c:pt idx="1659">
                  <c:v>42354</c:v>
                </c:pt>
                <c:pt idx="1660">
                  <c:v>42355</c:v>
                </c:pt>
                <c:pt idx="1661">
                  <c:v>42356</c:v>
                </c:pt>
                <c:pt idx="1662">
                  <c:v>42357</c:v>
                </c:pt>
                <c:pt idx="1663">
                  <c:v>42358</c:v>
                </c:pt>
                <c:pt idx="1664">
                  <c:v>42359</c:v>
                </c:pt>
                <c:pt idx="1665">
                  <c:v>42360</c:v>
                </c:pt>
                <c:pt idx="1666">
                  <c:v>42361</c:v>
                </c:pt>
                <c:pt idx="1667">
                  <c:v>42362</c:v>
                </c:pt>
                <c:pt idx="1668">
                  <c:v>42363</c:v>
                </c:pt>
                <c:pt idx="1669">
                  <c:v>42364</c:v>
                </c:pt>
                <c:pt idx="1670">
                  <c:v>42365</c:v>
                </c:pt>
                <c:pt idx="1671">
                  <c:v>42366</c:v>
                </c:pt>
                <c:pt idx="1672">
                  <c:v>42367</c:v>
                </c:pt>
                <c:pt idx="1673">
                  <c:v>42368</c:v>
                </c:pt>
                <c:pt idx="1674">
                  <c:v>42369</c:v>
                </c:pt>
                <c:pt idx="1675">
                  <c:v>42370</c:v>
                </c:pt>
                <c:pt idx="1676">
                  <c:v>42371</c:v>
                </c:pt>
                <c:pt idx="1677">
                  <c:v>42372</c:v>
                </c:pt>
                <c:pt idx="1678">
                  <c:v>42373</c:v>
                </c:pt>
                <c:pt idx="1679">
                  <c:v>42374</c:v>
                </c:pt>
                <c:pt idx="1680">
                  <c:v>42375</c:v>
                </c:pt>
                <c:pt idx="1681">
                  <c:v>42376</c:v>
                </c:pt>
                <c:pt idx="1682">
                  <c:v>42377</c:v>
                </c:pt>
                <c:pt idx="1683">
                  <c:v>42378</c:v>
                </c:pt>
                <c:pt idx="1684">
                  <c:v>42379</c:v>
                </c:pt>
                <c:pt idx="1685">
                  <c:v>42380</c:v>
                </c:pt>
                <c:pt idx="1686">
                  <c:v>42381</c:v>
                </c:pt>
                <c:pt idx="1687">
                  <c:v>42382</c:v>
                </c:pt>
                <c:pt idx="1688">
                  <c:v>42383</c:v>
                </c:pt>
                <c:pt idx="1689">
                  <c:v>42384</c:v>
                </c:pt>
                <c:pt idx="1690">
                  <c:v>42385</c:v>
                </c:pt>
                <c:pt idx="1691">
                  <c:v>42386</c:v>
                </c:pt>
                <c:pt idx="1692">
                  <c:v>42387</c:v>
                </c:pt>
                <c:pt idx="1693">
                  <c:v>42388</c:v>
                </c:pt>
                <c:pt idx="1694">
                  <c:v>42389</c:v>
                </c:pt>
                <c:pt idx="1695">
                  <c:v>42390</c:v>
                </c:pt>
                <c:pt idx="1696">
                  <c:v>42391</c:v>
                </c:pt>
                <c:pt idx="1697">
                  <c:v>42392</c:v>
                </c:pt>
                <c:pt idx="1698">
                  <c:v>42393</c:v>
                </c:pt>
                <c:pt idx="1699">
                  <c:v>42394</c:v>
                </c:pt>
                <c:pt idx="1700">
                  <c:v>42395</c:v>
                </c:pt>
                <c:pt idx="1701">
                  <c:v>42396</c:v>
                </c:pt>
                <c:pt idx="1702">
                  <c:v>42397</c:v>
                </c:pt>
                <c:pt idx="1703">
                  <c:v>42398</c:v>
                </c:pt>
                <c:pt idx="1704">
                  <c:v>42399</c:v>
                </c:pt>
                <c:pt idx="1705">
                  <c:v>42400</c:v>
                </c:pt>
                <c:pt idx="1706">
                  <c:v>42401</c:v>
                </c:pt>
                <c:pt idx="1707">
                  <c:v>42402</c:v>
                </c:pt>
                <c:pt idx="1708">
                  <c:v>42403</c:v>
                </c:pt>
                <c:pt idx="1709">
                  <c:v>42404</c:v>
                </c:pt>
                <c:pt idx="1710">
                  <c:v>42405</c:v>
                </c:pt>
                <c:pt idx="1711">
                  <c:v>42406</c:v>
                </c:pt>
                <c:pt idx="1712">
                  <c:v>42407</c:v>
                </c:pt>
                <c:pt idx="1713">
                  <c:v>42408</c:v>
                </c:pt>
                <c:pt idx="1714">
                  <c:v>42409</c:v>
                </c:pt>
                <c:pt idx="1715">
                  <c:v>42410</c:v>
                </c:pt>
                <c:pt idx="1716">
                  <c:v>42411</c:v>
                </c:pt>
                <c:pt idx="1717">
                  <c:v>42412</c:v>
                </c:pt>
                <c:pt idx="1718">
                  <c:v>42413</c:v>
                </c:pt>
                <c:pt idx="1719">
                  <c:v>42414</c:v>
                </c:pt>
                <c:pt idx="1720">
                  <c:v>42415</c:v>
                </c:pt>
                <c:pt idx="1721">
                  <c:v>42416</c:v>
                </c:pt>
                <c:pt idx="1722">
                  <c:v>42417</c:v>
                </c:pt>
                <c:pt idx="1723">
                  <c:v>42418</c:v>
                </c:pt>
                <c:pt idx="1724">
                  <c:v>42419</c:v>
                </c:pt>
                <c:pt idx="1725">
                  <c:v>42420</c:v>
                </c:pt>
                <c:pt idx="1726">
                  <c:v>42421</c:v>
                </c:pt>
                <c:pt idx="1727">
                  <c:v>42422</c:v>
                </c:pt>
                <c:pt idx="1728">
                  <c:v>42423</c:v>
                </c:pt>
                <c:pt idx="1729">
                  <c:v>42424</c:v>
                </c:pt>
                <c:pt idx="1730">
                  <c:v>42425</c:v>
                </c:pt>
                <c:pt idx="1731">
                  <c:v>42426</c:v>
                </c:pt>
                <c:pt idx="1732">
                  <c:v>42427</c:v>
                </c:pt>
                <c:pt idx="1733">
                  <c:v>42428</c:v>
                </c:pt>
                <c:pt idx="1734">
                  <c:v>42429</c:v>
                </c:pt>
                <c:pt idx="1735">
                  <c:v>42430</c:v>
                </c:pt>
                <c:pt idx="1736">
                  <c:v>42431</c:v>
                </c:pt>
                <c:pt idx="1737">
                  <c:v>42432</c:v>
                </c:pt>
                <c:pt idx="1738">
                  <c:v>42433</c:v>
                </c:pt>
                <c:pt idx="1739">
                  <c:v>42434</c:v>
                </c:pt>
                <c:pt idx="1740">
                  <c:v>42435</c:v>
                </c:pt>
                <c:pt idx="1741">
                  <c:v>42436</c:v>
                </c:pt>
                <c:pt idx="1742">
                  <c:v>42437</c:v>
                </c:pt>
                <c:pt idx="1743">
                  <c:v>42438</c:v>
                </c:pt>
                <c:pt idx="1744">
                  <c:v>42439</c:v>
                </c:pt>
                <c:pt idx="1745">
                  <c:v>42440</c:v>
                </c:pt>
                <c:pt idx="1746">
                  <c:v>42441</c:v>
                </c:pt>
                <c:pt idx="1747">
                  <c:v>42442</c:v>
                </c:pt>
                <c:pt idx="1748">
                  <c:v>42443</c:v>
                </c:pt>
                <c:pt idx="1749">
                  <c:v>42444</c:v>
                </c:pt>
                <c:pt idx="1750">
                  <c:v>42445</c:v>
                </c:pt>
                <c:pt idx="1751">
                  <c:v>42446</c:v>
                </c:pt>
                <c:pt idx="1752">
                  <c:v>42447</c:v>
                </c:pt>
                <c:pt idx="1753">
                  <c:v>42448</c:v>
                </c:pt>
                <c:pt idx="1754">
                  <c:v>42449</c:v>
                </c:pt>
                <c:pt idx="1755">
                  <c:v>42450</c:v>
                </c:pt>
                <c:pt idx="1756">
                  <c:v>42451</c:v>
                </c:pt>
                <c:pt idx="1757">
                  <c:v>42452</c:v>
                </c:pt>
                <c:pt idx="1758">
                  <c:v>42453</c:v>
                </c:pt>
                <c:pt idx="1759">
                  <c:v>42454</c:v>
                </c:pt>
                <c:pt idx="1760">
                  <c:v>42455</c:v>
                </c:pt>
                <c:pt idx="1761">
                  <c:v>42456</c:v>
                </c:pt>
                <c:pt idx="1762">
                  <c:v>42457</c:v>
                </c:pt>
                <c:pt idx="1763">
                  <c:v>42458</c:v>
                </c:pt>
                <c:pt idx="1764">
                  <c:v>42459</c:v>
                </c:pt>
                <c:pt idx="1765">
                  <c:v>42460</c:v>
                </c:pt>
                <c:pt idx="1766">
                  <c:v>42461</c:v>
                </c:pt>
                <c:pt idx="1767">
                  <c:v>42462</c:v>
                </c:pt>
                <c:pt idx="1768">
                  <c:v>42463</c:v>
                </c:pt>
                <c:pt idx="1769">
                  <c:v>42464</c:v>
                </c:pt>
                <c:pt idx="1770">
                  <c:v>42465</c:v>
                </c:pt>
                <c:pt idx="1771">
                  <c:v>42466</c:v>
                </c:pt>
                <c:pt idx="1772">
                  <c:v>42467</c:v>
                </c:pt>
                <c:pt idx="1773">
                  <c:v>42468</c:v>
                </c:pt>
                <c:pt idx="1774">
                  <c:v>42469</c:v>
                </c:pt>
                <c:pt idx="1775">
                  <c:v>42470</c:v>
                </c:pt>
                <c:pt idx="1776">
                  <c:v>42471</c:v>
                </c:pt>
                <c:pt idx="1777">
                  <c:v>42472</c:v>
                </c:pt>
                <c:pt idx="1778">
                  <c:v>42473</c:v>
                </c:pt>
                <c:pt idx="1779">
                  <c:v>42474</c:v>
                </c:pt>
                <c:pt idx="1780">
                  <c:v>42475</c:v>
                </c:pt>
                <c:pt idx="1781">
                  <c:v>42476</c:v>
                </c:pt>
                <c:pt idx="1782">
                  <c:v>42477</c:v>
                </c:pt>
                <c:pt idx="1783">
                  <c:v>42478</c:v>
                </c:pt>
                <c:pt idx="1784">
                  <c:v>42479</c:v>
                </c:pt>
                <c:pt idx="1785">
                  <c:v>42480</c:v>
                </c:pt>
                <c:pt idx="1786">
                  <c:v>42481</c:v>
                </c:pt>
                <c:pt idx="1787">
                  <c:v>42482</c:v>
                </c:pt>
                <c:pt idx="1788">
                  <c:v>42483</c:v>
                </c:pt>
                <c:pt idx="1789">
                  <c:v>42484</c:v>
                </c:pt>
                <c:pt idx="1790">
                  <c:v>42485</c:v>
                </c:pt>
                <c:pt idx="1791">
                  <c:v>42486</c:v>
                </c:pt>
                <c:pt idx="1792">
                  <c:v>42487</c:v>
                </c:pt>
                <c:pt idx="1793">
                  <c:v>42488</c:v>
                </c:pt>
                <c:pt idx="1794">
                  <c:v>42489</c:v>
                </c:pt>
                <c:pt idx="1795">
                  <c:v>42490</c:v>
                </c:pt>
                <c:pt idx="1796">
                  <c:v>42491</c:v>
                </c:pt>
                <c:pt idx="1797">
                  <c:v>42492</c:v>
                </c:pt>
                <c:pt idx="1798">
                  <c:v>42493</c:v>
                </c:pt>
                <c:pt idx="1799">
                  <c:v>42494</c:v>
                </c:pt>
                <c:pt idx="1800">
                  <c:v>42495</c:v>
                </c:pt>
                <c:pt idx="1801">
                  <c:v>42496</c:v>
                </c:pt>
                <c:pt idx="1802">
                  <c:v>42497</c:v>
                </c:pt>
                <c:pt idx="1803">
                  <c:v>42498</c:v>
                </c:pt>
                <c:pt idx="1804">
                  <c:v>42499</c:v>
                </c:pt>
                <c:pt idx="1805">
                  <c:v>42500</c:v>
                </c:pt>
                <c:pt idx="1806">
                  <c:v>42501</c:v>
                </c:pt>
                <c:pt idx="1807">
                  <c:v>42502</c:v>
                </c:pt>
                <c:pt idx="1808">
                  <c:v>42503</c:v>
                </c:pt>
                <c:pt idx="1809">
                  <c:v>42504</c:v>
                </c:pt>
                <c:pt idx="1810">
                  <c:v>42505</c:v>
                </c:pt>
                <c:pt idx="1811">
                  <c:v>42506</c:v>
                </c:pt>
                <c:pt idx="1812">
                  <c:v>42507</c:v>
                </c:pt>
                <c:pt idx="1813">
                  <c:v>42508</c:v>
                </c:pt>
                <c:pt idx="1814">
                  <c:v>42509</c:v>
                </c:pt>
                <c:pt idx="1815">
                  <c:v>42510</c:v>
                </c:pt>
                <c:pt idx="1816">
                  <c:v>42511</c:v>
                </c:pt>
                <c:pt idx="1817">
                  <c:v>42512</c:v>
                </c:pt>
                <c:pt idx="1818">
                  <c:v>42513</c:v>
                </c:pt>
                <c:pt idx="1819">
                  <c:v>42514</c:v>
                </c:pt>
                <c:pt idx="1820">
                  <c:v>42515</c:v>
                </c:pt>
                <c:pt idx="1821">
                  <c:v>42516</c:v>
                </c:pt>
                <c:pt idx="1822">
                  <c:v>42517</c:v>
                </c:pt>
                <c:pt idx="1823">
                  <c:v>42518</c:v>
                </c:pt>
                <c:pt idx="1824">
                  <c:v>42519</c:v>
                </c:pt>
                <c:pt idx="1825">
                  <c:v>42520</c:v>
                </c:pt>
                <c:pt idx="1826">
                  <c:v>42521</c:v>
                </c:pt>
                <c:pt idx="1827">
                  <c:v>42522</c:v>
                </c:pt>
                <c:pt idx="1828">
                  <c:v>42523</c:v>
                </c:pt>
                <c:pt idx="1829">
                  <c:v>42524</c:v>
                </c:pt>
                <c:pt idx="1830">
                  <c:v>42525</c:v>
                </c:pt>
                <c:pt idx="1831">
                  <c:v>42526</c:v>
                </c:pt>
                <c:pt idx="1832">
                  <c:v>42527</c:v>
                </c:pt>
                <c:pt idx="1833">
                  <c:v>42528</c:v>
                </c:pt>
                <c:pt idx="1834">
                  <c:v>42529</c:v>
                </c:pt>
                <c:pt idx="1835">
                  <c:v>42530</c:v>
                </c:pt>
                <c:pt idx="1836">
                  <c:v>42531</c:v>
                </c:pt>
                <c:pt idx="1837">
                  <c:v>42532</c:v>
                </c:pt>
                <c:pt idx="1838">
                  <c:v>42533</c:v>
                </c:pt>
                <c:pt idx="1839">
                  <c:v>42534</c:v>
                </c:pt>
                <c:pt idx="1840">
                  <c:v>42535</c:v>
                </c:pt>
                <c:pt idx="1841">
                  <c:v>42536</c:v>
                </c:pt>
                <c:pt idx="1842">
                  <c:v>42537</c:v>
                </c:pt>
                <c:pt idx="1843">
                  <c:v>42538</c:v>
                </c:pt>
                <c:pt idx="1844">
                  <c:v>42539</c:v>
                </c:pt>
                <c:pt idx="1845">
                  <c:v>42540</c:v>
                </c:pt>
                <c:pt idx="1846">
                  <c:v>42541</c:v>
                </c:pt>
                <c:pt idx="1847">
                  <c:v>42542</c:v>
                </c:pt>
                <c:pt idx="1848">
                  <c:v>42543</c:v>
                </c:pt>
                <c:pt idx="1849">
                  <c:v>42544</c:v>
                </c:pt>
                <c:pt idx="1850">
                  <c:v>42545</c:v>
                </c:pt>
                <c:pt idx="1851">
                  <c:v>42546</c:v>
                </c:pt>
                <c:pt idx="1852">
                  <c:v>42547</c:v>
                </c:pt>
                <c:pt idx="1853">
                  <c:v>42548</c:v>
                </c:pt>
                <c:pt idx="1854">
                  <c:v>42549</c:v>
                </c:pt>
                <c:pt idx="1855">
                  <c:v>42550</c:v>
                </c:pt>
                <c:pt idx="1856">
                  <c:v>42551</c:v>
                </c:pt>
                <c:pt idx="1857">
                  <c:v>42552</c:v>
                </c:pt>
                <c:pt idx="1858">
                  <c:v>42553</c:v>
                </c:pt>
                <c:pt idx="1859">
                  <c:v>42554</c:v>
                </c:pt>
                <c:pt idx="1860">
                  <c:v>42555</c:v>
                </c:pt>
                <c:pt idx="1861">
                  <c:v>42556</c:v>
                </c:pt>
                <c:pt idx="1862">
                  <c:v>42557</c:v>
                </c:pt>
                <c:pt idx="1863">
                  <c:v>42558</c:v>
                </c:pt>
                <c:pt idx="1864">
                  <c:v>42559</c:v>
                </c:pt>
                <c:pt idx="1865">
                  <c:v>42560</c:v>
                </c:pt>
                <c:pt idx="1866">
                  <c:v>42561</c:v>
                </c:pt>
                <c:pt idx="1867">
                  <c:v>42562</c:v>
                </c:pt>
                <c:pt idx="1868">
                  <c:v>42563</c:v>
                </c:pt>
                <c:pt idx="1869">
                  <c:v>42564</c:v>
                </c:pt>
                <c:pt idx="1870">
                  <c:v>42565</c:v>
                </c:pt>
                <c:pt idx="1871">
                  <c:v>42566</c:v>
                </c:pt>
                <c:pt idx="1872">
                  <c:v>42567</c:v>
                </c:pt>
                <c:pt idx="1873">
                  <c:v>42568</c:v>
                </c:pt>
                <c:pt idx="1874">
                  <c:v>42569</c:v>
                </c:pt>
                <c:pt idx="1875">
                  <c:v>42570</c:v>
                </c:pt>
                <c:pt idx="1876">
                  <c:v>42571</c:v>
                </c:pt>
                <c:pt idx="1877">
                  <c:v>42572</c:v>
                </c:pt>
                <c:pt idx="1878">
                  <c:v>42573</c:v>
                </c:pt>
                <c:pt idx="1879">
                  <c:v>42574</c:v>
                </c:pt>
                <c:pt idx="1880">
                  <c:v>42575</c:v>
                </c:pt>
                <c:pt idx="1881">
                  <c:v>42576</c:v>
                </c:pt>
                <c:pt idx="1882">
                  <c:v>42577</c:v>
                </c:pt>
                <c:pt idx="1883">
                  <c:v>42578</c:v>
                </c:pt>
                <c:pt idx="1884">
                  <c:v>42579</c:v>
                </c:pt>
                <c:pt idx="1885">
                  <c:v>42580</c:v>
                </c:pt>
                <c:pt idx="1886">
                  <c:v>42581</c:v>
                </c:pt>
                <c:pt idx="1887">
                  <c:v>42582</c:v>
                </c:pt>
                <c:pt idx="1888">
                  <c:v>42583</c:v>
                </c:pt>
                <c:pt idx="1889">
                  <c:v>42584</c:v>
                </c:pt>
                <c:pt idx="1890">
                  <c:v>42585</c:v>
                </c:pt>
                <c:pt idx="1891">
                  <c:v>42586</c:v>
                </c:pt>
                <c:pt idx="1892">
                  <c:v>42587</c:v>
                </c:pt>
                <c:pt idx="1893">
                  <c:v>42588</c:v>
                </c:pt>
                <c:pt idx="1894">
                  <c:v>42589</c:v>
                </c:pt>
                <c:pt idx="1895">
                  <c:v>42590</c:v>
                </c:pt>
                <c:pt idx="1896">
                  <c:v>42591</c:v>
                </c:pt>
                <c:pt idx="1897">
                  <c:v>42592</c:v>
                </c:pt>
                <c:pt idx="1898">
                  <c:v>42593</c:v>
                </c:pt>
                <c:pt idx="1899">
                  <c:v>42594</c:v>
                </c:pt>
                <c:pt idx="1900">
                  <c:v>42595</c:v>
                </c:pt>
                <c:pt idx="1901">
                  <c:v>42596</c:v>
                </c:pt>
                <c:pt idx="1902">
                  <c:v>42597</c:v>
                </c:pt>
                <c:pt idx="1903">
                  <c:v>42598</c:v>
                </c:pt>
                <c:pt idx="1904">
                  <c:v>42599</c:v>
                </c:pt>
                <c:pt idx="1905">
                  <c:v>42600</c:v>
                </c:pt>
                <c:pt idx="1906">
                  <c:v>42601</c:v>
                </c:pt>
                <c:pt idx="1907">
                  <c:v>42602</c:v>
                </c:pt>
                <c:pt idx="1908">
                  <c:v>42603</c:v>
                </c:pt>
                <c:pt idx="1909">
                  <c:v>42604</c:v>
                </c:pt>
                <c:pt idx="1910">
                  <c:v>42605</c:v>
                </c:pt>
                <c:pt idx="1911">
                  <c:v>42606</c:v>
                </c:pt>
                <c:pt idx="1912">
                  <c:v>42607</c:v>
                </c:pt>
                <c:pt idx="1913">
                  <c:v>42608</c:v>
                </c:pt>
                <c:pt idx="1914">
                  <c:v>42609</c:v>
                </c:pt>
                <c:pt idx="1915">
                  <c:v>42610</c:v>
                </c:pt>
                <c:pt idx="1916">
                  <c:v>42611</c:v>
                </c:pt>
                <c:pt idx="1917">
                  <c:v>42612</c:v>
                </c:pt>
                <c:pt idx="1918">
                  <c:v>42613</c:v>
                </c:pt>
                <c:pt idx="1919">
                  <c:v>42614</c:v>
                </c:pt>
                <c:pt idx="1920">
                  <c:v>42615</c:v>
                </c:pt>
                <c:pt idx="1921">
                  <c:v>42616</c:v>
                </c:pt>
                <c:pt idx="1922">
                  <c:v>42617</c:v>
                </c:pt>
                <c:pt idx="1923">
                  <c:v>42618</c:v>
                </c:pt>
                <c:pt idx="1924">
                  <c:v>42619</c:v>
                </c:pt>
                <c:pt idx="1925">
                  <c:v>42620</c:v>
                </c:pt>
                <c:pt idx="1926">
                  <c:v>42621</c:v>
                </c:pt>
                <c:pt idx="1927">
                  <c:v>42622</c:v>
                </c:pt>
                <c:pt idx="1928">
                  <c:v>42623</c:v>
                </c:pt>
                <c:pt idx="1929">
                  <c:v>42624</c:v>
                </c:pt>
                <c:pt idx="1930">
                  <c:v>42625</c:v>
                </c:pt>
                <c:pt idx="1931">
                  <c:v>42626</c:v>
                </c:pt>
                <c:pt idx="1932">
                  <c:v>42627</c:v>
                </c:pt>
                <c:pt idx="1933">
                  <c:v>42628</c:v>
                </c:pt>
                <c:pt idx="1934">
                  <c:v>42629</c:v>
                </c:pt>
                <c:pt idx="1935">
                  <c:v>42630</c:v>
                </c:pt>
                <c:pt idx="1936">
                  <c:v>42631</c:v>
                </c:pt>
                <c:pt idx="1937">
                  <c:v>42632</c:v>
                </c:pt>
                <c:pt idx="1938">
                  <c:v>42633</c:v>
                </c:pt>
                <c:pt idx="1939">
                  <c:v>42634</c:v>
                </c:pt>
                <c:pt idx="1940">
                  <c:v>42635</c:v>
                </c:pt>
                <c:pt idx="1941">
                  <c:v>42636</c:v>
                </c:pt>
                <c:pt idx="1942">
                  <c:v>42637</c:v>
                </c:pt>
                <c:pt idx="1943">
                  <c:v>42638</c:v>
                </c:pt>
                <c:pt idx="1944">
                  <c:v>42639</c:v>
                </c:pt>
                <c:pt idx="1945">
                  <c:v>42640</c:v>
                </c:pt>
                <c:pt idx="1946">
                  <c:v>42641</c:v>
                </c:pt>
                <c:pt idx="1947">
                  <c:v>42642</c:v>
                </c:pt>
                <c:pt idx="1948">
                  <c:v>42643</c:v>
                </c:pt>
                <c:pt idx="1949">
                  <c:v>42644</c:v>
                </c:pt>
                <c:pt idx="1950">
                  <c:v>42645</c:v>
                </c:pt>
                <c:pt idx="1951">
                  <c:v>42646</c:v>
                </c:pt>
                <c:pt idx="1952">
                  <c:v>42647</c:v>
                </c:pt>
                <c:pt idx="1953">
                  <c:v>42648</c:v>
                </c:pt>
                <c:pt idx="1954">
                  <c:v>42649</c:v>
                </c:pt>
                <c:pt idx="1955">
                  <c:v>42650</c:v>
                </c:pt>
                <c:pt idx="1956">
                  <c:v>42651</c:v>
                </c:pt>
                <c:pt idx="1957">
                  <c:v>42652</c:v>
                </c:pt>
                <c:pt idx="1958">
                  <c:v>42653</c:v>
                </c:pt>
                <c:pt idx="1959">
                  <c:v>42654</c:v>
                </c:pt>
                <c:pt idx="1960">
                  <c:v>42655</c:v>
                </c:pt>
                <c:pt idx="1961">
                  <c:v>42656</c:v>
                </c:pt>
                <c:pt idx="1962">
                  <c:v>42657</c:v>
                </c:pt>
                <c:pt idx="1963">
                  <c:v>42658</c:v>
                </c:pt>
                <c:pt idx="1964">
                  <c:v>42659</c:v>
                </c:pt>
                <c:pt idx="1965">
                  <c:v>42660</c:v>
                </c:pt>
                <c:pt idx="1966">
                  <c:v>42661</c:v>
                </c:pt>
                <c:pt idx="1967">
                  <c:v>42662</c:v>
                </c:pt>
                <c:pt idx="1968">
                  <c:v>42663</c:v>
                </c:pt>
                <c:pt idx="1969">
                  <c:v>42664</c:v>
                </c:pt>
                <c:pt idx="1970">
                  <c:v>42665</c:v>
                </c:pt>
                <c:pt idx="1971">
                  <c:v>42666</c:v>
                </c:pt>
                <c:pt idx="1972">
                  <c:v>42667</c:v>
                </c:pt>
                <c:pt idx="1973">
                  <c:v>42668</c:v>
                </c:pt>
                <c:pt idx="1974">
                  <c:v>42669</c:v>
                </c:pt>
                <c:pt idx="1975">
                  <c:v>42670</c:v>
                </c:pt>
                <c:pt idx="1976">
                  <c:v>42671</c:v>
                </c:pt>
                <c:pt idx="1977">
                  <c:v>42672</c:v>
                </c:pt>
                <c:pt idx="1978">
                  <c:v>42673</c:v>
                </c:pt>
                <c:pt idx="1979">
                  <c:v>42674</c:v>
                </c:pt>
                <c:pt idx="1980">
                  <c:v>42675</c:v>
                </c:pt>
                <c:pt idx="1981">
                  <c:v>42676</c:v>
                </c:pt>
                <c:pt idx="1982">
                  <c:v>42677</c:v>
                </c:pt>
                <c:pt idx="1983">
                  <c:v>42678</c:v>
                </c:pt>
                <c:pt idx="1984">
                  <c:v>42679</c:v>
                </c:pt>
                <c:pt idx="1985">
                  <c:v>42680</c:v>
                </c:pt>
                <c:pt idx="1986">
                  <c:v>42681</c:v>
                </c:pt>
                <c:pt idx="1987">
                  <c:v>42682</c:v>
                </c:pt>
                <c:pt idx="1988">
                  <c:v>42683</c:v>
                </c:pt>
                <c:pt idx="1989">
                  <c:v>42684</c:v>
                </c:pt>
                <c:pt idx="1990">
                  <c:v>42685</c:v>
                </c:pt>
                <c:pt idx="1991">
                  <c:v>42686</c:v>
                </c:pt>
                <c:pt idx="1992">
                  <c:v>42687</c:v>
                </c:pt>
                <c:pt idx="1993">
                  <c:v>42688</c:v>
                </c:pt>
                <c:pt idx="1994">
                  <c:v>42689</c:v>
                </c:pt>
                <c:pt idx="1995">
                  <c:v>42690</c:v>
                </c:pt>
                <c:pt idx="1996">
                  <c:v>42691</c:v>
                </c:pt>
                <c:pt idx="1997">
                  <c:v>42692</c:v>
                </c:pt>
                <c:pt idx="1998">
                  <c:v>42693</c:v>
                </c:pt>
                <c:pt idx="1999">
                  <c:v>42694</c:v>
                </c:pt>
                <c:pt idx="2000">
                  <c:v>42695</c:v>
                </c:pt>
                <c:pt idx="2001">
                  <c:v>42696</c:v>
                </c:pt>
                <c:pt idx="2002">
                  <c:v>42697</c:v>
                </c:pt>
                <c:pt idx="2003">
                  <c:v>42698</c:v>
                </c:pt>
                <c:pt idx="2004">
                  <c:v>42699</c:v>
                </c:pt>
                <c:pt idx="2005">
                  <c:v>42700</c:v>
                </c:pt>
                <c:pt idx="2006">
                  <c:v>42701</c:v>
                </c:pt>
                <c:pt idx="2007">
                  <c:v>42702</c:v>
                </c:pt>
                <c:pt idx="2008">
                  <c:v>42703</c:v>
                </c:pt>
                <c:pt idx="2009">
                  <c:v>42704</c:v>
                </c:pt>
                <c:pt idx="2010">
                  <c:v>42705</c:v>
                </c:pt>
                <c:pt idx="2011">
                  <c:v>42706</c:v>
                </c:pt>
                <c:pt idx="2012">
                  <c:v>42707</c:v>
                </c:pt>
                <c:pt idx="2013">
                  <c:v>42708</c:v>
                </c:pt>
                <c:pt idx="2014">
                  <c:v>42709</c:v>
                </c:pt>
                <c:pt idx="2015">
                  <c:v>42710</c:v>
                </c:pt>
                <c:pt idx="2016">
                  <c:v>42711</c:v>
                </c:pt>
                <c:pt idx="2017">
                  <c:v>42712</c:v>
                </c:pt>
                <c:pt idx="2018">
                  <c:v>42713</c:v>
                </c:pt>
                <c:pt idx="2019">
                  <c:v>42714</c:v>
                </c:pt>
                <c:pt idx="2020">
                  <c:v>42715</c:v>
                </c:pt>
                <c:pt idx="2021">
                  <c:v>42716</c:v>
                </c:pt>
                <c:pt idx="2022">
                  <c:v>42717</c:v>
                </c:pt>
                <c:pt idx="2023">
                  <c:v>42718</c:v>
                </c:pt>
                <c:pt idx="2024">
                  <c:v>42719</c:v>
                </c:pt>
                <c:pt idx="2025">
                  <c:v>42720</c:v>
                </c:pt>
                <c:pt idx="2026">
                  <c:v>42721</c:v>
                </c:pt>
                <c:pt idx="2027">
                  <c:v>42722</c:v>
                </c:pt>
                <c:pt idx="2028">
                  <c:v>42723</c:v>
                </c:pt>
                <c:pt idx="2029">
                  <c:v>42724</c:v>
                </c:pt>
                <c:pt idx="2030">
                  <c:v>42725</c:v>
                </c:pt>
                <c:pt idx="2031">
                  <c:v>42726</c:v>
                </c:pt>
                <c:pt idx="2032">
                  <c:v>42727</c:v>
                </c:pt>
                <c:pt idx="2033">
                  <c:v>42728</c:v>
                </c:pt>
                <c:pt idx="2034">
                  <c:v>42729</c:v>
                </c:pt>
                <c:pt idx="2035">
                  <c:v>42730</c:v>
                </c:pt>
                <c:pt idx="2036">
                  <c:v>42731</c:v>
                </c:pt>
                <c:pt idx="2037">
                  <c:v>42732</c:v>
                </c:pt>
                <c:pt idx="2038">
                  <c:v>42733</c:v>
                </c:pt>
                <c:pt idx="2039">
                  <c:v>42734</c:v>
                </c:pt>
                <c:pt idx="2040">
                  <c:v>42735</c:v>
                </c:pt>
                <c:pt idx="2041">
                  <c:v>42736</c:v>
                </c:pt>
                <c:pt idx="2042">
                  <c:v>42737</c:v>
                </c:pt>
                <c:pt idx="2043">
                  <c:v>42738</c:v>
                </c:pt>
                <c:pt idx="2044">
                  <c:v>42739</c:v>
                </c:pt>
                <c:pt idx="2045">
                  <c:v>42740</c:v>
                </c:pt>
                <c:pt idx="2046">
                  <c:v>42741</c:v>
                </c:pt>
                <c:pt idx="2047">
                  <c:v>42742</c:v>
                </c:pt>
                <c:pt idx="2048">
                  <c:v>42743</c:v>
                </c:pt>
                <c:pt idx="2049">
                  <c:v>42744</c:v>
                </c:pt>
                <c:pt idx="2050">
                  <c:v>42745</c:v>
                </c:pt>
                <c:pt idx="2051">
                  <c:v>42746</c:v>
                </c:pt>
                <c:pt idx="2052">
                  <c:v>42747</c:v>
                </c:pt>
                <c:pt idx="2053">
                  <c:v>42748</c:v>
                </c:pt>
                <c:pt idx="2054">
                  <c:v>42749</c:v>
                </c:pt>
                <c:pt idx="2055">
                  <c:v>42750</c:v>
                </c:pt>
                <c:pt idx="2056">
                  <c:v>42751</c:v>
                </c:pt>
                <c:pt idx="2057">
                  <c:v>42752</c:v>
                </c:pt>
                <c:pt idx="2058">
                  <c:v>42753</c:v>
                </c:pt>
                <c:pt idx="2059">
                  <c:v>42754</c:v>
                </c:pt>
                <c:pt idx="2060">
                  <c:v>42755</c:v>
                </c:pt>
                <c:pt idx="2061">
                  <c:v>42756</c:v>
                </c:pt>
                <c:pt idx="2062">
                  <c:v>42757</c:v>
                </c:pt>
                <c:pt idx="2063">
                  <c:v>42758</c:v>
                </c:pt>
                <c:pt idx="2064">
                  <c:v>42759</c:v>
                </c:pt>
                <c:pt idx="2065">
                  <c:v>42760</c:v>
                </c:pt>
                <c:pt idx="2066">
                  <c:v>42761</c:v>
                </c:pt>
                <c:pt idx="2067">
                  <c:v>42762</c:v>
                </c:pt>
                <c:pt idx="2068">
                  <c:v>42763</c:v>
                </c:pt>
                <c:pt idx="2069">
                  <c:v>42764</c:v>
                </c:pt>
                <c:pt idx="2070">
                  <c:v>42765</c:v>
                </c:pt>
                <c:pt idx="2071">
                  <c:v>42766</c:v>
                </c:pt>
                <c:pt idx="2072">
                  <c:v>42767</c:v>
                </c:pt>
                <c:pt idx="2073">
                  <c:v>42768</c:v>
                </c:pt>
                <c:pt idx="2074">
                  <c:v>42769</c:v>
                </c:pt>
                <c:pt idx="2075">
                  <c:v>42770</c:v>
                </c:pt>
                <c:pt idx="2076">
                  <c:v>42771</c:v>
                </c:pt>
                <c:pt idx="2077">
                  <c:v>42772</c:v>
                </c:pt>
                <c:pt idx="2078">
                  <c:v>42773</c:v>
                </c:pt>
                <c:pt idx="2079">
                  <c:v>42774</c:v>
                </c:pt>
                <c:pt idx="2080">
                  <c:v>42775</c:v>
                </c:pt>
                <c:pt idx="2081">
                  <c:v>42776</c:v>
                </c:pt>
                <c:pt idx="2082">
                  <c:v>42777</c:v>
                </c:pt>
                <c:pt idx="2083">
                  <c:v>42778</c:v>
                </c:pt>
                <c:pt idx="2084">
                  <c:v>42779</c:v>
                </c:pt>
                <c:pt idx="2085">
                  <c:v>42780</c:v>
                </c:pt>
                <c:pt idx="2086">
                  <c:v>42781</c:v>
                </c:pt>
                <c:pt idx="2087">
                  <c:v>42782</c:v>
                </c:pt>
                <c:pt idx="2088">
                  <c:v>42783</c:v>
                </c:pt>
                <c:pt idx="2089">
                  <c:v>42784</c:v>
                </c:pt>
                <c:pt idx="2090">
                  <c:v>42785</c:v>
                </c:pt>
                <c:pt idx="2091">
                  <c:v>42786</c:v>
                </c:pt>
                <c:pt idx="2092">
                  <c:v>42787</c:v>
                </c:pt>
                <c:pt idx="2093">
                  <c:v>42788</c:v>
                </c:pt>
                <c:pt idx="2094">
                  <c:v>42789</c:v>
                </c:pt>
                <c:pt idx="2095">
                  <c:v>42790</c:v>
                </c:pt>
                <c:pt idx="2096">
                  <c:v>42791</c:v>
                </c:pt>
                <c:pt idx="2097">
                  <c:v>42792</c:v>
                </c:pt>
                <c:pt idx="2098">
                  <c:v>42793</c:v>
                </c:pt>
                <c:pt idx="2099">
                  <c:v>42794</c:v>
                </c:pt>
                <c:pt idx="2100">
                  <c:v>42795</c:v>
                </c:pt>
                <c:pt idx="2101">
                  <c:v>42796</c:v>
                </c:pt>
                <c:pt idx="2102">
                  <c:v>42797</c:v>
                </c:pt>
                <c:pt idx="2103">
                  <c:v>42798</c:v>
                </c:pt>
                <c:pt idx="2104">
                  <c:v>42799</c:v>
                </c:pt>
                <c:pt idx="2105">
                  <c:v>42800</c:v>
                </c:pt>
                <c:pt idx="2106">
                  <c:v>42801</c:v>
                </c:pt>
                <c:pt idx="2107">
                  <c:v>42802</c:v>
                </c:pt>
                <c:pt idx="2108">
                  <c:v>42803</c:v>
                </c:pt>
                <c:pt idx="2109">
                  <c:v>42804</c:v>
                </c:pt>
                <c:pt idx="2110">
                  <c:v>42805</c:v>
                </c:pt>
                <c:pt idx="2111">
                  <c:v>42806</c:v>
                </c:pt>
                <c:pt idx="2112">
                  <c:v>42807</c:v>
                </c:pt>
                <c:pt idx="2113">
                  <c:v>42808</c:v>
                </c:pt>
                <c:pt idx="2114">
                  <c:v>42809</c:v>
                </c:pt>
                <c:pt idx="2115">
                  <c:v>42810</c:v>
                </c:pt>
                <c:pt idx="2116">
                  <c:v>42811</c:v>
                </c:pt>
                <c:pt idx="2117">
                  <c:v>42812</c:v>
                </c:pt>
                <c:pt idx="2118">
                  <c:v>42813</c:v>
                </c:pt>
                <c:pt idx="2119">
                  <c:v>42814</c:v>
                </c:pt>
                <c:pt idx="2120">
                  <c:v>42815</c:v>
                </c:pt>
                <c:pt idx="2121">
                  <c:v>42816</c:v>
                </c:pt>
                <c:pt idx="2122">
                  <c:v>42817</c:v>
                </c:pt>
                <c:pt idx="2123">
                  <c:v>42818</c:v>
                </c:pt>
                <c:pt idx="2124">
                  <c:v>42819</c:v>
                </c:pt>
                <c:pt idx="2125">
                  <c:v>42820</c:v>
                </c:pt>
                <c:pt idx="2126">
                  <c:v>42821</c:v>
                </c:pt>
                <c:pt idx="2127">
                  <c:v>42822</c:v>
                </c:pt>
                <c:pt idx="2128">
                  <c:v>42823</c:v>
                </c:pt>
                <c:pt idx="2129">
                  <c:v>42824</c:v>
                </c:pt>
                <c:pt idx="2130">
                  <c:v>42825</c:v>
                </c:pt>
                <c:pt idx="2131">
                  <c:v>42826</c:v>
                </c:pt>
                <c:pt idx="2132">
                  <c:v>42827</c:v>
                </c:pt>
                <c:pt idx="2133">
                  <c:v>42828</c:v>
                </c:pt>
                <c:pt idx="2134">
                  <c:v>42829</c:v>
                </c:pt>
                <c:pt idx="2135">
                  <c:v>42830</c:v>
                </c:pt>
                <c:pt idx="2136">
                  <c:v>42831</c:v>
                </c:pt>
                <c:pt idx="2137">
                  <c:v>42832</c:v>
                </c:pt>
                <c:pt idx="2138">
                  <c:v>42833</c:v>
                </c:pt>
                <c:pt idx="2139">
                  <c:v>42834</c:v>
                </c:pt>
                <c:pt idx="2140">
                  <c:v>42835</c:v>
                </c:pt>
                <c:pt idx="2141">
                  <c:v>42836</c:v>
                </c:pt>
                <c:pt idx="2142">
                  <c:v>42837</c:v>
                </c:pt>
                <c:pt idx="2143">
                  <c:v>42838</c:v>
                </c:pt>
                <c:pt idx="2144">
                  <c:v>42839</c:v>
                </c:pt>
                <c:pt idx="2145">
                  <c:v>42840</c:v>
                </c:pt>
                <c:pt idx="2146">
                  <c:v>42841</c:v>
                </c:pt>
                <c:pt idx="2147">
                  <c:v>42842</c:v>
                </c:pt>
                <c:pt idx="2148">
                  <c:v>42843</c:v>
                </c:pt>
                <c:pt idx="2149">
                  <c:v>42844</c:v>
                </c:pt>
                <c:pt idx="2150">
                  <c:v>42845</c:v>
                </c:pt>
                <c:pt idx="2151">
                  <c:v>42846</c:v>
                </c:pt>
                <c:pt idx="2152">
                  <c:v>42847</c:v>
                </c:pt>
                <c:pt idx="2153">
                  <c:v>42848</c:v>
                </c:pt>
                <c:pt idx="2154">
                  <c:v>42849</c:v>
                </c:pt>
                <c:pt idx="2155">
                  <c:v>42850</c:v>
                </c:pt>
                <c:pt idx="2156">
                  <c:v>42851</c:v>
                </c:pt>
                <c:pt idx="2157">
                  <c:v>42852</c:v>
                </c:pt>
                <c:pt idx="2158">
                  <c:v>42853</c:v>
                </c:pt>
                <c:pt idx="2159">
                  <c:v>42854</c:v>
                </c:pt>
                <c:pt idx="2160">
                  <c:v>42855</c:v>
                </c:pt>
                <c:pt idx="2161">
                  <c:v>42856</c:v>
                </c:pt>
                <c:pt idx="2162">
                  <c:v>42857</c:v>
                </c:pt>
                <c:pt idx="2163">
                  <c:v>42858</c:v>
                </c:pt>
                <c:pt idx="2164">
                  <c:v>42859</c:v>
                </c:pt>
                <c:pt idx="2165">
                  <c:v>42860</c:v>
                </c:pt>
                <c:pt idx="2166">
                  <c:v>42861</c:v>
                </c:pt>
                <c:pt idx="2167">
                  <c:v>42862</c:v>
                </c:pt>
                <c:pt idx="2168">
                  <c:v>42863</c:v>
                </c:pt>
                <c:pt idx="2169">
                  <c:v>42864</c:v>
                </c:pt>
                <c:pt idx="2170">
                  <c:v>42865</c:v>
                </c:pt>
                <c:pt idx="2171">
                  <c:v>42866</c:v>
                </c:pt>
                <c:pt idx="2172">
                  <c:v>42867</c:v>
                </c:pt>
                <c:pt idx="2173">
                  <c:v>42868</c:v>
                </c:pt>
                <c:pt idx="2174">
                  <c:v>42869</c:v>
                </c:pt>
                <c:pt idx="2175">
                  <c:v>42870</c:v>
                </c:pt>
                <c:pt idx="2176">
                  <c:v>42871</c:v>
                </c:pt>
                <c:pt idx="2177">
                  <c:v>42872</c:v>
                </c:pt>
                <c:pt idx="2178">
                  <c:v>42873</c:v>
                </c:pt>
                <c:pt idx="2179">
                  <c:v>42874</c:v>
                </c:pt>
                <c:pt idx="2180">
                  <c:v>42875</c:v>
                </c:pt>
                <c:pt idx="2181">
                  <c:v>42876</c:v>
                </c:pt>
                <c:pt idx="2182">
                  <c:v>42877</c:v>
                </c:pt>
                <c:pt idx="2183">
                  <c:v>42878</c:v>
                </c:pt>
                <c:pt idx="2184">
                  <c:v>42879</c:v>
                </c:pt>
                <c:pt idx="2185">
                  <c:v>42880</c:v>
                </c:pt>
                <c:pt idx="2186">
                  <c:v>42881</c:v>
                </c:pt>
                <c:pt idx="2187">
                  <c:v>42882</c:v>
                </c:pt>
                <c:pt idx="2188">
                  <c:v>42883</c:v>
                </c:pt>
                <c:pt idx="2189">
                  <c:v>42884</c:v>
                </c:pt>
                <c:pt idx="2190">
                  <c:v>42885</c:v>
                </c:pt>
                <c:pt idx="2191">
                  <c:v>42886</c:v>
                </c:pt>
                <c:pt idx="2192">
                  <c:v>42887</c:v>
                </c:pt>
                <c:pt idx="2193">
                  <c:v>42888</c:v>
                </c:pt>
                <c:pt idx="2194">
                  <c:v>42889</c:v>
                </c:pt>
                <c:pt idx="2195">
                  <c:v>42890</c:v>
                </c:pt>
                <c:pt idx="2196">
                  <c:v>42891</c:v>
                </c:pt>
                <c:pt idx="2197">
                  <c:v>42892</c:v>
                </c:pt>
                <c:pt idx="2198">
                  <c:v>42893</c:v>
                </c:pt>
                <c:pt idx="2199">
                  <c:v>42894</c:v>
                </c:pt>
                <c:pt idx="2200">
                  <c:v>42895</c:v>
                </c:pt>
                <c:pt idx="2201">
                  <c:v>42896</c:v>
                </c:pt>
                <c:pt idx="2202">
                  <c:v>42897</c:v>
                </c:pt>
                <c:pt idx="2203">
                  <c:v>42898</c:v>
                </c:pt>
                <c:pt idx="2204">
                  <c:v>42899</c:v>
                </c:pt>
                <c:pt idx="2205">
                  <c:v>42900</c:v>
                </c:pt>
                <c:pt idx="2206">
                  <c:v>42901</c:v>
                </c:pt>
                <c:pt idx="2207">
                  <c:v>42902</c:v>
                </c:pt>
                <c:pt idx="2208">
                  <c:v>42903</c:v>
                </c:pt>
                <c:pt idx="2209">
                  <c:v>42904</c:v>
                </c:pt>
                <c:pt idx="2210">
                  <c:v>42905</c:v>
                </c:pt>
                <c:pt idx="2211">
                  <c:v>42906</c:v>
                </c:pt>
                <c:pt idx="2212">
                  <c:v>42907</c:v>
                </c:pt>
                <c:pt idx="2213">
                  <c:v>42908</c:v>
                </c:pt>
                <c:pt idx="2214">
                  <c:v>42909</c:v>
                </c:pt>
                <c:pt idx="2215">
                  <c:v>42910</c:v>
                </c:pt>
                <c:pt idx="2216">
                  <c:v>42911</c:v>
                </c:pt>
                <c:pt idx="2217">
                  <c:v>42912</c:v>
                </c:pt>
                <c:pt idx="2218">
                  <c:v>42913</c:v>
                </c:pt>
                <c:pt idx="2219">
                  <c:v>42914</c:v>
                </c:pt>
                <c:pt idx="2220">
                  <c:v>42915</c:v>
                </c:pt>
                <c:pt idx="2221">
                  <c:v>42916</c:v>
                </c:pt>
                <c:pt idx="2222">
                  <c:v>42917</c:v>
                </c:pt>
                <c:pt idx="2223">
                  <c:v>42918</c:v>
                </c:pt>
                <c:pt idx="2224">
                  <c:v>42919</c:v>
                </c:pt>
                <c:pt idx="2225">
                  <c:v>42920</c:v>
                </c:pt>
                <c:pt idx="2226">
                  <c:v>42921</c:v>
                </c:pt>
                <c:pt idx="2227">
                  <c:v>42922</c:v>
                </c:pt>
                <c:pt idx="2228">
                  <c:v>42923</c:v>
                </c:pt>
                <c:pt idx="2229">
                  <c:v>42924</c:v>
                </c:pt>
                <c:pt idx="2230">
                  <c:v>42925</c:v>
                </c:pt>
                <c:pt idx="2231">
                  <c:v>42926</c:v>
                </c:pt>
                <c:pt idx="2232">
                  <c:v>42927</c:v>
                </c:pt>
                <c:pt idx="2233">
                  <c:v>42928</c:v>
                </c:pt>
                <c:pt idx="2234">
                  <c:v>42929</c:v>
                </c:pt>
                <c:pt idx="2235">
                  <c:v>42930</c:v>
                </c:pt>
                <c:pt idx="2236">
                  <c:v>42931</c:v>
                </c:pt>
                <c:pt idx="2237">
                  <c:v>42932</c:v>
                </c:pt>
                <c:pt idx="2238">
                  <c:v>42933</c:v>
                </c:pt>
                <c:pt idx="2239">
                  <c:v>42934</c:v>
                </c:pt>
                <c:pt idx="2240">
                  <c:v>42935</c:v>
                </c:pt>
                <c:pt idx="2241">
                  <c:v>42936</c:v>
                </c:pt>
                <c:pt idx="2242">
                  <c:v>42937</c:v>
                </c:pt>
                <c:pt idx="2243">
                  <c:v>42938</c:v>
                </c:pt>
                <c:pt idx="2244">
                  <c:v>42939</c:v>
                </c:pt>
                <c:pt idx="2245">
                  <c:v>42940</c:v>
                </c:pt>
                <c:pt idx="2246">
                  <c:v>42941</c:v>
                </c:pt>
                <c:pt idx="2247">
                  <c:v>42942</c:v>
                </c:pt>
                <c:pt idx="2248">
                  <c:v>42943</c:v>
                </c:pt>
                <c:pt idx="2249">
                  <c:v>42944</c:v>
                </c:pt>
                <c:pt idx="2250">
                  <c:v>42945</c:v>
                </c:pt>
                <c:pt idx="2251">
                  <c:v>42946</c:v>
                </c:pt>
                <c:pt idx="2252">
                  <c:v>42947</c:v>
                </c:pt>
                <c:pt idx="2253">
                  <c:v>42948</c:v>
                </c:pt>
                <c:pt idx="2254">
                  <c:v>42949</c:v>
                </c:pt>
                <c:pt idx="2255">
                  <c:v>42950</c:v>
                </c:pt>
                <c:pt idx="2256">
                  <c:v>42951</c:v>
                </c:pt>
                <c:pt idx="2257">
                  <c:v>42952</c:v>
                </c:pt>
                <c:pt idx="2258">
                  <c:v>42953</c:v>
                </c:pt>
                <c:pt idx="2259">
                  <c:v>42954</c:v>
                </c:pt>
                <c:pt idx="2260">
                  <c:v>42955</c:v>
                </c:pt>
                <c:pt idx="2261">
                  <c:v>42956</c:v>
                </c:pt>
                <c:pt idx="2262">
                  <c:v>42957</c:v>
                </c:pt>
                <c:pt idx="2263">
                  <c:v>42958</c:v>
                </c:pt>
                <c:pt idx="2264">
                  <c:v>42959</c:v>
                </c:pt>
                <c:pt idx="2265">
                  <c:v>42960</c:v>
                </c:pt>
                <c:pt idx="2266">
                  <c:v>42961</c:v>
                </c:pt>
                <c:pt idx="2267">
                  <c:v>42962</c:v>
                </c:pt>
                <c:pt idx="2268">
                  <c:v>42963</c:v>
                </c:pt>
                <c:pt idx="2269">
                  <c:v>42964</c:v>
                </c:pt>
                <c:pt idx="2270">
                  <c:v>42965</c:v>
                </c:pt>
                <c:pt idx="2271">
                  <c:v>42966</c:v>
                </c:pt>
                <c:pt idx="2272">
                  <c:v>42967</c:v>
                </c:pt>
                <c:pt idx="2273">
                  <c:v>42968</c:v>
                </c:pt>
                <c:pt idx="2274">
                  <c:v>42969</c:v>
                </c:pt>
                <c:pt idx="2275">
                  <c:v>42970</c:v>
                </c:pt>
                <c:pt idx="2276">
                  <c:v>42971</c:v>
                </c:pt>
                <c:pt idx="2277">
                  <c:v>42972</c:v>
                </c:pt>
                <c:pt idx="2278">
                  <c:v>42973</c:v>
                </c:pt>
                <c:pt idx="2279">
                  <c:v>42974</c:v>
                </c:pt>
                <c:pt idx="2280">
                  <c:v>42975</c:v>
                </c:pt>
                <c:pt idx="2281">
                  <c:v>42976</c:v>
                </c:pt>
                <c:pt idx="2282">
                  <c:v>42977</c:v>
                </c:pt>
                <c:pt idx="2283">
                  <c:v>42978</c:v>
                </c:pt>
                <c:pt idx="2284">
                  <c:v>42979</c:v>
                </c:pt>
                <c:pt idx="2285">
                  <c:v>42980</c:v>
                </c:pt>
                <c:pt idx="2286">
                  <c:v>42981</c:v>
                </c:pt>
                <c:pt idx="2287">
                  <c:v>42982</c:v>
                </c:pt>
                <c:pt idx="2288">
                  <c:v>42983</c:v>
                </c:pt>
                <c:pt idx="2289">
                  <c:v>42984</c:v>
                </c:pt>
                <c:pt idx="2290">
                  <c:v>42985</c:v>
                </c:pt>
                <c:pt idx="2291">
                  <c:v>42986</c:v>
                </c:pt>
                <c:pt idx="2292">
                  <c:v>42987</c:v>
                </c:pt>
                <c:pt idx="2293">
                  <c:v>42988</c:v>
                </c:pt>
                <c:pt idx="2294">
                  <c:v>42989</c:v>
                </c:pt>
                <c:pt idx="2295">
                  <c:v>42990</c:v>
                </c:pt>
                <c:pt idx="2296">
                  <c:v>42991</c:v>
                </c:pt>
                <c:pt idx="2297">
                  <c:v>42992</c:v>
                </c:pt>
                <c:pt idx="2298">
                  <c:v>42993</c:v>
                </c:pt>
                <c:pt idx="2299">
                  <c:v>42994</c:v>
                </c:pt>
                <c:pt idx="2300">
                  <c:v>42995</c:v>
                </c:pt>
                <c:pt idx="2301">
                  <c:v>42996</c:v>
                </c:pt>
                <c:pt idx="2302">
                  <c:v>42997</c:v>
                </c:pt>
                <c:pt idx="2303">
                  <c:v>42998</c:v>
                </c:pt>
                <c:pt idx="2304">
                  <c:v>42999</c:v>
                </c:pt>
                <c:pt idx="2305">
                  <c:v>43000</c:v>
                </c:pt>
                <c:pt idx="2306">
                  <c:v>43001</c:v>
                </c:pt>
                <c:pt idx="2307">
                  <c:v>43002</c:v>
                </c:pt>
                <c:pt idx="2308">
                  <c:v>43003</c:v>
                </c:pt>
                <c:pt idx="2309">
                  <c:v>43004</c:v>
                </c:pt>
                <c:pt idx="2310">
                  <c:v>43005</c:v>
                </c:pt>
                <c:pt idx="2311">
                  <c:v>43006</c:v>
                </c:pt>
                <c:pt idx="2312">
                  <c:v>43007</c:v>
                </c:pt>
                <c:pt idx="2313">
                  <c:v>43008</c:v>
                </c:pt>
                <c:pt idx="2314">
                  <c:v>43009</c:v>
                </c:pt>
                <c:pt idx="2315">
                  <c:v>43010</c:v>
                </c:pt>
                <c:pt idx="2316">
                  <c:v>43011</c:v>
                </c:pt>
                <c:pt idx="2317">
                  <c:v>43012</c:v>
                </c:pt>
                <c:pt idx="2318">
                  <c:v>43013</c:v>
                </c:pt>
                <c:pt idx="2319">
                  <c:v>43014</c:v>
                </c:pt>
                <c:pt idx="2320">
                  <c:v>43015</c:v>
                </c:pt>
                <c:pt idx="2321">
                  <c:v>43016</c:v>
                </c:pt>
                <c:pt idx="2322">
                  <c:v>43017</c:v>
                </c:pt>
                <c:pt idx="2323">
                  <c:v>43018</c:v>
                </c:pt>
                <c:pt idx="2324">
                  <c:v>43019</c:v>
                </c:pt>
                <c:pt idx="2325">
                  <c:v>43020</c:v>
                </c:pt>
                <c:pt idx="2326">
                  <c:v>43021</c:v>
                </c:pt>
                <c:pt idx="2327">
                  <c:v>43022</c:v>
                </c:pt>
                <c:pt idx="2328">
                  <c:v>43023</c:v>
                </c:pt>
                <c:pt idx="2329">
                  <c:v>43024</c:v>
                </c:pt>
                <c:pt idx="2330">
                  <c:v>43025</c:v>
                </c:pt>
                <c:pt idx="2331">
                  <c:v>43026</c:v>
                </c:pt>
                <c:pt idx="2332">
                  <c:v>43027</c:v>
                </c:pt>
                <c:pt idx="2333">
                  <c:v>43028</c:v>
                </c:pt>
                <c:pt idx="2334">
                  <c:v>43029</c:v>
                </c:pt>
                <c:pt idx="2335">
                  <c:v>43030</c:v>
                </c:pt>
                <c:pt idx="2336">
                  <c:v>43031</c:v>
                </c:pt>
                <c:pt idx="2337">
                  <c:v>43032</c:v>
                </c:pt>
                <c:pt idx="2338">
                  <c:v>43033</c:v>
                </c:pt>
                <c:pt idx="2339">
                  <c:v>43034</c:v>
                </c:pt>
                <c:pt idx="2340">
                  <c:v>43035</c:v>
                </c:pt>
                <c:pt idx="2341">
                  <c:v>43036</c:v>
                </c:pt>
                <c:pt idx="2342">
                  <c:v>43037</c:v>
                </c:pt>
                <c:pt idx="2343">
                  <c:v>43038</c:v>
                </c:pt>
                <c:pt idx="2344">
                  <c:v>43039</c:v>
                </c:pt>
                <c:pt idx="2345">
                  <c:v>43040</c:v>
                </c:pt>
                <c:pt idx="2346">
                  <c:v>43041</c:v>
                </c:pt>
                <c:pt idx="2347">
                  <c:v>43042</c:v>
                </c:pt>
                <c:pt idx="2348">
                  <c:v>43043</c:v>
                </c:pt>
                <c:pt idx="2349">
                  <c:v>43044</c:v>
                </c:pt>
                <c:pt idx="2350">
                  <c:v>43045</c:v>
                </c:pt>
                <c:pt idx="2351">
                  <c:v>43046</c:v>
                </c:pt>
                <c:pt idx="2352">
                  <c:v>43047</c:v>
                </c:pt>
                <c:pt idx="2353">
                  <c:v>43048</c:v>
                </c:pt>
                <c:pt idx="2354">
                  <c:v>43049</c:v>
                </c:pt>
                <c:pt idx="2355">
                  <c:v>43050</c:v>
                </c:pt>
                <c:pt idx="2356">
                  <c:v>43051</c:v>
                </c:pt>
                <c:pt idx="2357">
                  <c:v>43052</c:v>
                </c:pt>
                <c:pt idx="2358">
                  <c:v>43053</c:v>
                </c:pt>
                <c:pt idx="2359">
                  <c:v>43054</c:v>
                </c:pt>
                <c:pt idx="2360">
                  <c:v>43055</c:v>
                </c:pt>
                <c:pt idx="2361">
                  <c:v>43056</c:v>
                </c:pt>
                <c:pt idx="2362">
                  <c:v>43057</c:v>
                </c:pt>
                <c:pt idx="2363">
                  <c:v>43058</c:v>
                </c:pt>
                <c:pt idx="2364">
                  <c:v>43059</c:v>
                </c:pt>
                <c:pt idx="2365">
                  <c:v>43060</c:v>
                </c:pt>
                <c:pt idx="2366">
                  <c:v>43061</c:v>
                </c:pt>
                <c:pt idx="2367">
                  <c:v>43062</c:v>
                </c:pt>
                <c:pt idx="2368">
                  <c:v>43063</c:v>
                </c:pt>
                <c:pt idx="2369">
                  <c:v>43064</c:v>
                </c:pt>
                <c:pt idx="2370">
                  <c:v>43065</c:v>
                </c:pt>
                <c:pt idx="2371">
                  <c:v>43066</c:v>
                </c:pt>
                <c:pt idx="2372">
                  <c:v>43067</c:v>
                </c:pt>
                <c:pt idx="2373">
                  <c:v>43068</c:v>
                </c:pt>
                <c:pt idx="2374">
                  <c:v>43069</c:v>
                </c:pt>
                <c:pt idx="2375">
                  <c:v>43070</c:v>
                </c:pt>
                <c:pt idx="2376">
                  <c:v>43071</c:v>
                </c:pt>
                <c:pt idx="2377">
                  <c:v>43072</c:v>
                </c:pt>
                <c:pt idx="2378">
                  <c:v>43073</c:v>
                </c:pt>
                <c:pt idx="2379">
                  <c:v>43074</c:v>
                </c:pt>
                <c:pt idx="2380">
                  <c:v>43075</c:v>
                </c:pt>
                <c:pt idx="2381">
                  <c:v>43076</c:v>
                </c:pt>
                <c:pt idx="2382">
                  <c:v>43077</c:v>
                </c:pt>
                <c:pt idx="2383">
                  <c:v>43078</c:v>
                </c:pt>
                <c:pt idx="2384">
                  <c:v>43079</c:v>
                </c:pt>
                <c:pt idx="2385">
                  <c:v>43080</c:v>
                </c:pt>
                <c:pt idx="2386">
                  <c:v>43081</c:v>
                </c:pt>
                <c:pt idx="2387">
                  <c:v>43082</c:v>
                </c:pt>
                <c:pt idx="2388">
                  <c:v>43083</c:v>
                </c:pt>
                <c:pt idx="2389">
                  <c:v>43084</c:v>
                </c:pt>
                <c:pt idx="2390">
                  <c:v>43085</c:v>
                </c:pt>
                <c:pt idx="2391">
                  <c:v>43086</c:v>
                </c:pt>
                <c:pt idx="2392">
                  <c:v>43087</c:v>
                </c:pt>
                <c:pt idx="2393">
                  <c:v>43088</c:v>
                </c:pt>
                <c:pt idx="2394">
                  <c:v>43089</c:v>
                </c:pt>
                <c:pt idx="2395">
                  <c:v>43090</c:v>
                </c:pt>
                <c:pt idx="2396">
                  <c:v>43091</c:v>
                </c:pt>
                <c:pt idx="2397">
                  <c:v>43092</c:v>
                </c:pt>
                <c:pt idx="2398">
                  <c:v>43093</c:v>
                </c:pt>
                <c:pt idx="2399">
                  <c:v>43094</c:v>
                </c:pt>
                <c:pt idx="2400">
                  <c:v>43095</c:v>
                </c:pt>
                <c:pt idx="2401">
                  <c:v>43096</c:v>
                </c:pt>
                <c:pt idx="2402">
                  <c:v>43097</c:v>
                </c:pt>
                <c:pt idx="2403">
                  <c:v>43098</c:v>
                </c:pt>
                <c:pt idx="2404">
                  <c:v>43099</c:v>
                </c:pt>
                <c:pt idx="2405">
                  <c:v>43100</c:v>
                </c:pt>
                <c:pt idx="2406">
                  <c:v>43101</c:v>
                </c:pt>
                <c:pt idx="2407">
                  <c:v>43102</c:v>
                </c:pt>
                <c:pt idx="2408">
                  <c:v>43103</c:v>
                </c:pt>
                <c:pt idx="2409">
                  <c:v>43104</c:v>
                </c:pt>
                <c:pt idx="2410">
                  <c:v>43105</c:v>
                </c:pt>
                <c:pt idx="2411">
                  <c:v>43106</c:v>
                </c:pt>
                <c:pt idx="2412">
                  <c:v>43107</c:v>
                </c:pt>
                <c:pt idx="2413">
                  <c:v>43108</c:v>
                </c:pt>
                <c:pt idx="2414">
                  <c:v>43109</c:v>
                </c:pt>
                <c:pt idx="2415">
                  <c:v>43110</c:v>
                </c:pt>
                <c:pt idx="2416">
                  <c:v>43111</c:v>
                </c:pt>
                <c:pt idx="2417">
                  <c:v>43112</c:v>
                </c:pt>
                <c:pt idx="2418">
                  <c:v>43113</c:v>
                </c:pt>
                <c:pt idx="2419">
                  <c:v>43114</c:v>
                </c:pt>
                <c:pt idx="2420">
                  <c:v>43115</c:v>
                </c:pt>
                <c:pt idx="2421">
                  <c:v>43116</c:v>
                </c:pt>
                <c:pt idx="2422">
                  <c:v>43117</c:v>
                </c:pt>
                <c:pt idx="2423">
                  <c:v>43118</c:v>
                </c:pt>
                <c:pt idx="2424">
                  <c:v>43119</c:v>
                </c:pt>
                <c:pt idx="2425">
                  <c:v>43120</c:v>
                </c:pt>
                <c:pt idx="2426">
                  <c:v>43121</c:v>
                </c:pt>
                <c:pt idx="2427">
                  <c:v>43122</c:v>
                </c:pt>
                <c:pt idx="2428">
                  <c:v>43123</c:v>
                </c:pt>
                <c:pt idx="2429">
                  <c:v>43124</c:v>
                </c:pt>
                <c:pt idx="2430">
                  <c:v>43125</c:v>
                </c:pt>
                <c:pt idx="2431">
                  <c:v>43126</c:v>
                </c:pt>
                <c:pt idx="2432">
                  <c:v>43127</c:v>
                </c:pt>
                <c:pt idx="2433">
                  <c:v>43128</c:v>
                </c:pt>
                <c:pt idx="2434">
                  <c:v>43129</c:v>
                </c:pt>
                <c:pt idx="2435">
                  <c:v>43130</c:v>
                </c:pt>
                <c:pt idx="2436">
                  <c:v>43131</c:v>
                </c:pt>
                <c:pt idx="2437">
                  <c:v>43132</c:v>
                </c:pt>
                <c:pt idx="2438">
                  <c:v>43133</c:v>
                </c:pt>
                <c:pt idx="2439">
                  <c:v>43134</c:v>
                </c:pt>
                <c:pt idx="2440">
                  <c:v>43135</c:v>
                </c:pt>
                <c:pt idx="2441">
                  <c:v>43136</c:v>
                </c:pt>
                <c:pt idx="2442">
                  <c:v>43137</c:v>
                </c:pt>
                <c:pt idx="2443">
                  <c:v>43138</c:v>
                </c:pt>
                <c:pt idx="2444">
                  <c:v>43139</c:v>
                </c:pt>
                <c:pt idx="2445">
                  <c:v>43140</c:v>
                </c:pt>
                <c:pt idx="2446">
                  <c:v>43141</c:v>
                </c:pt>
                <c:pt idx="2447">
                  <c:v>43142</c:v>
                </c:pt>
                <c:pt idx="2448">
                  <c:v>43143</c:v>
                </c:pt>
                <c:pt idx="2449">
                  <c:v>43144</c:v>
                </c:pt>
                <c:pt idx="2450">
                  <c:v>43145</c:v>
                </c:pt>
                <c:pt idx="2451">
                  <c:v>43146</c:v>
                </c:pt>
                <c:pt idx="2452">
                  <c:v>43147</c:v>
                </c:pt>
                <c:pt idx="2453">
                  <c:v>43148</c:v>
                </c:pt>
                <c:pt idx="2454">
                  <c:v>43149</c:v>
                </c:pt>
                <c:pt idx="2455">
                  <c:v>43150</c:v>
                </c:pt>
                <c:pt idx="2456">
                  <c:v>43151</c:v>
                </c:pt>
                <c:pt idx="2457">
                  <c:v>43152</c:v>
                </c:pt>
                <c:pt idx="2458">
                  <c:v>43153</c:v>
                </c:pt>
                <c:pt idx="2459">
                  <c:v>43154</c:v>
                </c:pt>
                <c:pt idx="2460">
                  <c:v>43155</c:v>
                </c:pt>
                <c:pt idx="2461">
                  <c:v>43156</c:v>
                </c:pt>
                <c:pt idx="2462">
                  <c:v>43157</c:v>
                </c:pt>
                <c:pt idx="2463">
                  <c:v>43158</c:v>
                </c:pt>
                <c:pt idx="2464">
                  <c:v>43159</c:v>
                </c:pt>
                <c:pt idx="2465">
                  <c:v>43160</c:v>
                </c:pt>
                <c:pt idx="2466">
                  <c:v>43161</c:v>
                </c:pt>
                <c:pt idx="2467">
                  <c:v>43162</c:v>
                </c:pt>
                <c:pt idx="2468">
                  <c:v>43163</c:v>
                </c:pt>
                <c:pt idx="2469">
                  <c:v>43164</c:v>
                </c:pt>
                <c:pt idx="2470">
                  <c:v>43165</c:v>
                </c:pt>
                <c:pt idx="2471">
                  <c:v>43166</c:v>
                </c:pt>
                <c:pt idx="2472">
                  <c:v>43167</c:v>
                </c:pt>
                <c:pt idx="2473">
                  <c:v>43168</c:v>
                </c:pt>
                <c:pt idx="2474">
                  <c:v>43169</c:v>
                </c:pt>
                <c:pt idx="2475">
                  <c:v>43170</c:v>
                </c:pt>
                <c:pt idx="2476">
                  <c:v>43171</c:v>
                </c:pt>
                <c:pt idx="2477">
                  <c:v>43172</c:v>
                </c:pt>
                <c:pt idx="2478">
                  <c:v>43173</c:v>
                </c:pt>
                <c:pt idx="2479">
                  <c:v>43174</c:v>
                </c:pt>
                <c:pt idx="2480">
                  <c:v>43175</c:v>
                </c:pt>
                <c:pt idx="2481">
                  <c:v>43176</c:v>
                </c:pt>
                <c:pt idx="2482">
                  <c:v>43177</c:v>
                </c:pt>
                <c:pt idx="2483">
                  <c:v>43178</c:v>
                </c:pt>
                <c:pt idx="2484">
                  <c:v>43179</c:v>
                </c:pt>
                <c:pt idx="2485">
                  <c:v>43180</c:v>
                </c:pt>
                <c:pt idx="2486">
                  <c:v>43181</c:v>
                </c:pt>
                <c:pt idx="2487">
                  <c:v>43182</c:v>
                </c:pt>
                <c:pt idx="2488">
                  <c:v>43183</c:v>
                </c:pt>
                <c:pt idx="2489">
                  <c:v>43184</c:v>
                </c:pt>
                <c:pt idx="2490">
                  <c:v>43185</c:v>
                </c:pt>
                <c:pt idx="2491">
                  <c:v>43186</c:v>
                </c:pt>
                <c:pt idx="2492">
                  <c:v>43187</c:v>
                </c:pt>
                <c:pt idx="2493">
                  <c:v>43188</c:v>
                </c:pt>
                <c:pt idx="2494">
                  <c:v>43189</c:v>
                </c:pt>
                <c:pt idx="2495">
                  <c:v>43190</c:v>
                </c:pt>
                <c:pt idx="2496">
                  <c:v>43191</c:v>
                </c:pt>
                <c:pt idx="2497">
                  <c:v>43192</c:v>
                </c:pt>
                <c:pt idx="2498">
                  <c:v>43193</c:v>
                </c:pt>
                <c:pt idx="2499">
                  <c:v>43194</c:v>
                </c:pt>
                <c:pt idx="2500">
                  <c:v>43195</c:v>
                </c:pt>
                <c:pt idx="2501">
                  <c:v>43196</c:v>
                </c:pt>
                <c:pt idx="2502">
                  <c:v>43197</c:v>
                </c:pt>
                <c:pt idx="2503">
                  <c:v>43198</c:v>
                </c:pt>
                <c:pt idx="2504">
                  <c:v>43199</c:v>
                </c:pt>
                <c:pt idx="2505">
                  <c:v>43200</c:v>
                </c:pt>
                <c:pt idx="2506">
                  <c:v>43201</c:v>
                </c:pt>
                <c:pt idx="2507">
                  <c:v>43202</c:v>
                </c:pt>
                <c:pt idx="2508">
                  <c:v>43203</c:v>
                </c:pt>
                <c:pt idx="2509">
                  <c:v>43204</c:v>
                </c:pt>
                <c:pt idx="2510">
                  <c:v>43205</c:v>
                </c:pt>
                <c:pt idx="2511">
                  <c:v>43206</c:v>
                </c:pt>
                <c:pt idx="2512">
                  <c:v>43207</c:v>
                </c:pt>
                <c:pt idx="2513">
                  <c:v>43208</c:v>
                </c:pt>
                <c:pt idx="2514">
                  <c:v>43209</c:v>
                </c:pt>
                <c:pt idx="2515">
                  <c:v>43210</c:v>
                </c:pt>
                <c:pt idx="2516">
                  <c:v>43211</c:v>
                </c:pt>
                <c:pt idx="2517">
                  <c:v>43212</c:v>
                </c:pt>
                <c:pt idx="2518">
                  <c:v>43213</c:v>
                </c:pt>
                <c:pt idx="2519">
                  <c:v>43214</c:v>
                </c:pt>
                <c:pt idx="2520">
                  <c:v>43215</c:v>
                </c:pt>
                <c:pt idx="2521">
                  <c:v>43216</c:v>
                </c:pt>
                <c:pt idx="2522">
                  <c:v>43217</c:v>
                </c:pt>
                <c:pt idx="2523">
                  <c:v>43218</c:v>
                </c:pt>
                <c:pt idx="2524">
                  <c:v>43219</c:v>
                </c:pt>
                <c:pt idx="2525">
                  <c:v>43220</c:v>
                </c:pt>
                <c:pt idx="2526">
                  <c:v>43221</c:v>
                </c:pt>
                <c:pt idx="2527">
                  <c:v>43222</c:v>
                </c:pt>
                <c:pt idx="2528">
                  <c:v>43223</c:v>
                </c:pt>
                <c:pt idx="2529">
                  <c:v>43224</c:v>
                </c:pt>
                <c:pt idx="2530">
                  <c:v>43225</c:v>
                </c:pt>
                <c:pt idx="2531">
                  <c:v>43226</c:v>
                </c:pt>
                <c:pt idx="2532">
                  <c:v>43227</c:v>
                </c:pt>
                <c:pt idx="2533">
                  <c:v>43228</c:v>
                </c:pt>
                <c:pt idx="2534">
                  <c:v>43229</c:v>
                </c:pt>
                <c:pt idx="2535">
                  <c:v>43230</c:v>
                </c:pt>
                <c:pt idx="2536">
                  <c:v>43231</c:v>
                </c:pt>
                <c:pt idx="2537">
                  <c:v>43232</c:v>
                </c:pt>
                <c:pt idx="2538">
                  <c:v>43233</c:v>
                </c:pt>
                <c:pt idx="2539">
                  <c:v>43234</c:v>
                </c:pt>
                <c:pt idx="2540">
                  <c:v>43235</c:v>
                </c:pt>
                <c:pt idx="2541">
                  <c:v>43236</c:v>
                </c:pt>
                <c:pt idx="2542">
                  <c:v>43237</c:v>
                </c:pt>
                <c:pt idx="2543">
                  <c:v>43238</c:v>
                </c:pt>
                <c:pt idx="2544">
                  <c:v>43239</c:v>
                </c:pt>
                <c:pt idx="2545">
                  <c:v>43240</c:v>
                </c:pt>
                <c:pt idx="2546">
                  <c:v>43241</c:v>
                </c:pt>
                <c:pt idx="2547">
                  <c:v>43242</c:v>
                </c:pt>
                <c:pt idx="2548">
                  <c:v>43243</c:v>
                </c:pt>
                <c:pt idx="2549">
                  <c:v>43244</c:v>
                </c:pt>
                <c:pt idx="2550">
                  <c:v>43245</c:v>
                </c:pt>
                <c:pt idx="2551">
                  <c:v>43246</c:v>
                </c:pt>
                <c:pt idx="2552">
                  <c:v>43247</c:v>
                </c:pt>
                <c:pt idx="2553">
                  <c:v>43248</c:v>
                </c:pt>
                <c:pt idx="2554">
                  <c:v>43249</c:v>
                </c:pt>
                <c:pt idx="2555">
                  <c:v>43250</c:v>
                </c:pt>
                <c:pt idx="2556">
                  <c:v>43251</c:v>
                </c:pt>
                <c:pt idx="2557">
                  <c:v>43252</c:v>
                </c:pt>
                <c:pt idx="2558">
                  <c:v>43253</c:v>
                </c:pt>
                <c:pt idx="2559">
                  <c:v>43254</c:v>
                </c:pt>
                <c:pt idx="2560">
                  <c:v>43255</c:v>
                </c:pt>
                <c:pt idx="2561">
                  <c:v>43256</c:v>
                </c:pt>
                <c:pt idx="2562">
                  <c:v>43257</c:v>
                </c:pt>
                <c:pt idx="2563">
                  <c:v>43258</c:v>
                </c:pt>
                <c:pt idx="2564">
                  <c:v>43259</c:v>
                </c:pt>
                <c:pt idx="2565">
                  <c:v>43260</c:v>
                </c:pt>
                <c:pt idx="2566">
                  <c:v>43261</c:v>
                </c:pt>
                <c:pt idx="2567">
                  <c:v>43262</c:v>
                </c:pt>
                <c:pt idx="2568">
                  <c:v>43263</c:v>
                </c:pt>
                <c:pt idx="2569">
                  <c:v>43264</c:v>
                </c:pt>
                <c:pt idx="2570">
                  <c:v>43265</c:v>
                </c:pt>
                <c:pt idx="2571">
                  <c:v>43266</c:v>
                </c:pt>
                <c:pt idx="2572">
                  <c:v>43267</c:v>
                </c:pt>
                <c:pt idx="2573">
                  <c:v>43268</c:v>
                </c:pt>
                <c:pt idx="2574">
                  <c:v>43269</c:v>
                </c:pt>
                <c:pt idx="2575">
                  <c:v>43270</c:v>
                </c:pt>
                <c:pt idx="2576">
                  <c:v>43271</c:v>
                </c:pt>
                <c:pt idx="2577">
                  <c:v>43272</c:v>
                </c:pt>
                <c:pt idx="2578">
                  <c:v>43273</c:v>
                </c:pt>
                <c:pt idx="2579">
                  <c:v>43274</c:v>
                </c:pt>
                <c:pt idx="2580">
                  <c:v>43275</c:v>
                </c:pt>
                <c:pt idx="2581">
                  <c:v>43276</c:v>
                </c:pt>
                <c:pt idx="2582">
                  <c:v>43277</c:v>
                </c:pt>
                <c:pt idx="2583">
                  <c:v>43278</c:v>
                </c:pt>
                <c:pt idx="2584">
                  <c:v>43279</c:v>
                </c:pt>
                <c:pt idx="2585">
                  <c:v>43280</c:v>
                </c:pt>
                <c:pt idx="2586">
                  <c:v>43281</c:v>
                </c:pt>
                <c:pt idx="2587">
                  <c:v>43282</c:v>
                </c:pt>
                <c:pt idx="2588">
                  <c:v>43283</c:v>
                </c:pt>
                <c:pt idx="2589">
                  <c:v>43284</c:v>
                </c:pt>
                <c:pt idx="2590">
                  <c:v>43285</c:v>
                </c:pt>
                <c:pt idx="2591">
                  <c:v>43286</c:v>
                </c:pt>
                <c:pt idx="2592">
                  <c:v>43287</c:v>
                </c:pt>
                <c:pt idx="2593">
                  <c:v>43288</c:v>
                </c:pt>
                <c:pt idx="2594">
                  <c:v>43289</c:v>
                </c:pt>
                <c:pt idx="2595">
                  <c:v>43290</c:v>
                </c:pt>
                <c:pt idx="2596">
                  <c:v>43291</c:v>
                </c:pt>
                <c:pt idx="2597">
                  <c:v>43292</c:v>
                </c:pt>
                <c:pt idx="2598">
                  <c:v>43293</c:v>
                </c:pt>
                <c:pt idx="2599">
                  <c:v>43294</c:v>
                </c:pt>
                <c:pt idx="2600">
                  <c:v>43295</c:v>
                </c:pt>
                <c:pt idx="2601">
                  <c:v>43296</c:v>
                </c:pt>
                <c:pt idx="2602">
                  <c:v>43297</c:v>
                </c:pt>
                <c:pt idx="2603">
                  <c:v>43298</c:v>
                </c:pt>
                <c:pt idx="2604">
                  <c:v>43299</c:v>
                </c:pt>
                <c:pt idx="2605">
                  <c:v>43300</c:v>
                </c:pt>
                <c:pt idx="2606">
                  <c:v>43301</c:v>
                </c:pt>
                <c:pt idx="2607">
                  <c:v>43302</c:v>
                </c:pt>
                <c:pt idx="2608">
                  <c:v>43303</c:v>
                </c:pt>
                <c:pt idx="2609">
                  <c:v>43304</c:v>
                </c:pt>
                <c:pt idx="2610">
                  <c:v>43305</c:v>
                </c:pt>
                <c:pt idx="2611">
                  <c:v>43306</c:v>
                </c:pt>
                <c:pt idx="2612">
                  <c:v>43307</c:v>
                </c:pt>
                <c:pt idx="2613">
                  <c:v>43308</c:v>
                </c:pt>
                <c:pt idx="2614">
                  <c:v>43309</c:v>
                </c:pt>
                <c:pt idx="2615">
                  <c:v>43310</c:v>
                </c:pt>
                <c:pt idx="2616">
                  <c:v>43311</c:v>
                </c:pt>
                <c:pt idx="2617">
                  <c:v>43312</c:v>
                </c:pt>
                <c:pt idx="2618">
                  <c:v>43313</c:v>
                </c:pt>
                <c:pt idx="2619">
                  <c:v>43314</c:v>
                </c:pt>
                <c:pt idx="2620">
                  <c:v>43315</c:v>
                </c:pt>
                <c:pt idx="2621">
                  <c:v>43316</c:v>
                </c:pt>
                <c:pt idx="2622">
                  <c:v>43317</c:v>
                </c:pt>
                <c:pt idx="2623">
                  <c:v>43318</c:v>
                </c:pt>
                <c:pt idx="2624">
                  <c:v>43319</c:v>
                </c:pt>
                <c:pt idx="2625">
                  <c:v>43320</c:v>
                </c:pt>
                <c:pt idx="2626">
                  <c:v>43321</c:v>
                </c:pt>
                <c:pt idx="2627">
                  <c:v>43322</c:v>
                </c:pt>
                <c:pt idx="2628">
                  <c:v>43323</c:v>
                </c:pt>
                <c:pt idx="2629">
                  <c:v>43324</c:v>
                </c:pt>
                <c:pt idx="2630">
                  <c:v>43325</c:v>
                </c:pt>
                <c:pt idx="2631">
                  <c:v>43326</c:v>
                </c:pt>
                <c:pt idx="2632">
                  <c:v>43327</c:v>
                </c:pt>
                <c:pt idx="2633">
                  <c:v>43328</c:v>
                </c:pt>
                <c:pt idx="2634">
                  <c:v>43329</c:v>
                </c:pt>
                <c:pt idx="2635">
                  <c:v>43330</c:v>
                </c:pt>
                <c:pt idx="2636">
                  <c:v>43331</c:v>
                </c:pt>
                <c:pt idx="2637">
                  <c:v>43332</c:v>
                </c:pt>
                <c:pt idx="2638">
                  <c:v>43333</c:v>
                </c:pt>
                <c:pt idx="2639">
                  <c:v>43334</c:v>
                </c:pt>
                <c:pt idx="2640">
                  <c:v>43335</c:v>
                </c:pt>
                <c:pt idx="2641">
                  <c:v>43336</c:v>
                </c:pt>
                <c:pt idx="2642">
                  <c:v>43337</c:v>
                </c:pt>
                <c:pt idx="2643">
                  <c:v>43338</c:v>
                </c:pt>
                <c:pt idx="2644">
                  <c:v>43339</c:v>
                </c:pt>
                <c:pt idx="2645">
                  <c:v>43340</c:v>
                </c:pt>
                <c:pt idx="2646">
                  <c:v>43341</c:v>
                </c:pt>
                <c:pt idx="2647">
                  <c:v>43342</c:v>
                </c:pt>
                <c:pt idx="2648">
                  <c:v>43343</c:v>
                </c:pt>
                <c:pt idx="2649">
                  <c:v>43344</c:v>
                </c:pt>
                <c:pt idx="2650">
                  <c:v>43345</c:v>
                </c:pt>
                <c:pt idx="2651">
                  <c:v>43346</c:v>
                </c:pt>
                <c:pt idx="2652">
                  <c:v>43347</c:v>
                </c:pt>
                <c:pt idx="2653">
                  <c:v>43348</c:v>
                </c:pt>
                <c:pt idx="2654">
                  <c:v>43349</c:v>
                </c:pt>
                <c:pt idx="2655">
                  <c:v>43350</c:v>
                </c:pt>
                <c:pt idx="2656">
                  <c:v>43351</c:v>
                </c:pt>
                <c:pt idx="2657">
                  <c:v>43352</c:v>
                </c:pt>
                <c:pt idx="2658">
                  <c:v>43353</c:v>
                </c:pt>
                <c:pt idx="2659">
                  <c:v>43354</c:v>
                </c:pt>
                <c:pt idx="2660">
                  <c:v>43355</c:v>
                </c:pt>
                <c:pt idx="2661">
                  <c:v>43356</c:v>
                </c:pt>
                <c:pt idx="2662">
                  <c:v>43357</c:v>
                </c:pt>
                <c:pt idx="2663">
                  <c:v>43358</c:v>
                </c:pt>
                <c:pt idx="2664">
                  <c:v>43359</c:v>
                </c:pt>
                <c:pt idx="2665">
                  <c:v>43360</c:v>
                </c:pt>
                <c:pt idx="2666">
                  <c:v>43361</c:v>
                </c:pt>
                <c:pt idx="2667">
                  <c:v>43362</c:v>
                </c:pt>
                <c:pt idx="2668">
                  <c:v>43363</c:v>
                </c:pt>
                <c:pt idx="2669">
                  <c:v>43364</c:v>
                </c:pt>
                <c:pt idx="2670">
                  <c:v>43365</c:v>
                </c:pt>
                <c:pt idx="2671">
                  <c:v>43366</c:v>
                </c:pt>
                <c:pt idx="2672">
                  <c:v>43367</c:v>
                </c:pt>
                <c:pt idx="2673">
                  <c:v>43368</c:v>
                </c:pt>
                <c:pt idx="2674">
                  <c:v>43369</c:v>
                </c:pt>
                <c:pt idx="2675">
                  <c:v>43370</c:v>
                </c:pt>
                <c:pt idx="2676">
                  <c:v>43371</c:v>
                </c:pt>
                <c:pt idx="2677">
                  <c:v>43372</c:v>
                </c:pt>
                <c:pt idx="2678">
                  <c:v>43373</c:v>
                </c:pt>
                <c:pt idx="2679">
                  <c:v>43374</c:v>
                </c:pt>
                <c:pt idx="2680">
                  <c:v>43375</c:v>
                </c:pt>
                <c:pt idx="2681">
                  <c:v>43376</c:v>
                </c:pt>
                <c:pt idx="2682">
                  <c:v>43377</c:v>
                </c:pt>
                <c:pt idx="2683">
                  <c:v>43378</c:v>
                </c:pt>
                <c:pt idx="2684">
                  <c:v>43379</c:v>
                </c:pt>
                <c:pt idx="2685">
                  <c:v>43380</c:v>
                </c:pt>
                <c:pt idx="2686">
                  <c:v>43381</c:v>
                </c:pt>
                <c:pt idx="2687">
                  <c:v>43382</c:v>
                </c:pt>
                <c:pt idx="2688">
                  <c:v>43383</c:v>
                </c:pt>
                <c:pt idx="2689">
                  <c:v>43384</c:v>
                </c:pt>
                <c:pt idx="2690">
                  <c:v>43385</c:v>
                </c:pt>
                <c:pt idx="2691">
                  <c:v>43386</c:v>
                </c:pt>
                <c:pt idx="2692">
                  <c:v>43387</c:v>
                </c:pt>
                <c:pt idx="2693">
                  <c:v>43388</c:v>
                </c:pt>
                <c:pt idx="2694">
                  <c:v>43389</c:v>
                </c:pt>
                <c:pt idx="2695">
                  <c:v>43390</c:v>
                </c:pt>
                <c:pt idx="2696">
                  <c:v>43391</c:v>
                </c:pt>
                <c:pt idx="2697">
                  <c:v>43392</c:v>
                </c:pt>
                <c:pt idx="2698">
                  <c:v>43393</c:v>
                </c:pt>
                <c:pt idx="2699">
                  <c:v>43394</c:v>
                </c:pt>
                <c:pt idx="2700">
                  <c:v>43395</c:v>
                </c:pt>
                <c:pt idx="2701">
                  <c:v>43396</c:v>
                </c:pt>
                <c:pt idx="2702">
                  <c:v>43397</c:v>
                </c:pt>
                <c:pt idx="2703">
                  <c:v>43398</c:v>
                </c:pt>
                <c:pt idx="2704">
                  <c:v>43399</c:v>
                </c:pt>
                <c:pt idx="2705">
                  <c:v>43400</c:v>
                </c:pt>
                <c:pt idx="2706">
                  <c:v>43401</c:v>
                </c:pt>
                <c:pt idx="2707">
                  <c:v>43402</c:v>
                </c:pt>
                <c:pt idx="2708">
                  <c:v>43403</c:v>
                </c:pt>
                <c:pt idx="2709">
                  <c:v>43404</c:v>
                </c:pt>
                <c:pt idx="2710">
                  <c:v>43405</c:v>
                </c:pt>
                <c:pt idx="2711">
                  <c:v>43406</c:v>
                </c:pt>
                <c:pt idx="2712">
                  <c:v>43407</c:v>
                </c:pt>
                <c:pt idx="2713">
                  <c:v>43408</c:v>
                </c:pt>
                <c:pt idx="2714">
                  <c:v>43409</c:v>
                </c:pt>
                <c:pt idx="2715">
                  <c:v>43410</c:v>
                </c:pt>
                <c:pt idx="2716">
                  <c:v>43411</c:v>
                </c:pt>
                <c:pt idx="2717">
                  <c:v>43412</c:v>
                </c:pt>
                <c:pt idx="2718">
                  <c:v>43413</c:v>
                </c:pt>
                <c:pt idx="2719">
                  <c:v>43414</c:v>
                </c:pt>
                <c:pt idx="2720">
                  <c:v>43415</c:v>
                </c:pt>
                <c:pt idx="2721">
                  <c:v>43416</c:v>
                </c:pt>
                <c:pt idx="2722">
                  <c:v>43417</c:v>
                </c:pt>
                <c:pt idx="2723">
                  <c:v>43418</c:v>
                </c:pt>
                <c:pt idx="2724">
                  <c:v>43419</c:v>
                </c:pt>
                <c:pt idx="2725">
                  <c:v>43420</c:v>
                </c:pt>
                <c:pt idx="2726">
                  <c:v>43421</c:v>
                </c:pt>
                <c:pt idx="2727">
                  <c:v>43422</c:v>
                </c:pt>
                <c:pt idx="2728">
                  <c:v>43423</c:v>
                </c:pt>
                <c:pt idx="2729">
                  <c:v>43424</c:v>
                </c:pt>
                <c:pt idx="2730">
                  <c:v>43425</c:v>
                </c:pt>
                <c:pt idx="2731">
                  <c:v>43426</c:v>
                </c:pt>
                <c:pt idx="2732">
                  <c:v>43427</c:v>
                </c:pt>
                <c:pt idx="2733">
                  <c:v>43428</c:v>
                </c:pt>
                <c:pt idx="2734">
                  <c:v>43429</c:v>
                </c:pt>
                <c:pt idx="2735">
                  <c:v>43430</c:v>
                </c:pt>
                <c:pt idx="2736">
                  <c:v>43431</c:v>
                </c:pt>
                <c:pt idx="2737">
                  <c:v>43432</c:v>
                </c:pt>
                <c:pt idx="2738">
                  <c:v>43433</c:v>
                </c:pt>
                <c:pt idx="2739">
                  <c:v>43434</c:v>
                </c:pt>
                <c:pt idx="2740">
                  <c:v>43435</c:v>
                </c:pt>
                <c:pt idx="2741">
                  <c:v>43436</c:v>
                </c:pt>
                <c:pt idx="2742">
                  <c:v>43437</c:v>
                </c:pt>
                <c:pt idx="2743">
                  <c:v>43438</c:v>
                </c:pt>
                <c:pt idx="2744">
                  <c:v>43439</c:v>
                </c:pt>
                <c:pt idx="2745">
                  <c:v>43440</c:v>
                </c:pt>
                <c:pt idx="2746">
                  <c:v>43441</c:v>
                </c:pt>
                <c:pt idx="2747">
                  <c:v>43442</c:v>
                </c:pt>
                <c:pt idx="2748">
                  <c:v>43443</c:v>
                </c:pt>
                <c:pt idx="2749">
                  <c:v>43444</c:v>
                </c:pt>
                <c:pt idx="2750">
                  <c:v>43445</c:v>
                </c:pt>
                <c:pt idx="2751">
                  <c:v>43446</c:v>
                </c:pt>
                <c:pt idx="2752">
                  <c:v>43447</c:v>
                </c:pt>
                <c:pt idx="2753">
                  <c:v>43448</c:v>
                </c:pt>
                <c:pt idx="2754">
                  <c:v>43449</c:v>
                </c:pt>
                <c:pt idx="2755">
                  <c:v>43450</c:v>
                </c:pt>
                <c:pt idx="2756">
                  <c:v>43451</c:v>
                </c:pt>
                <c:pt idx="2757">
                  <c:v>43452</c:v>
                </c:pt>
                <c:pt idx="2758">
                  <c:v>43453</c:v>
                </c:pt>
                <c:pt idx="2759">
                  <c:v>43454</c:v>
                </c:pt>
                <c:pt idx="2760">
                  <c:v>43455</c:v>
                </c:pt>
                <c:pt idx="2761">
                  <c:v>43456</c:v>
                </c:pt>
                <c:pt idx="2762">
                  <c:v>43457</c:v>
                </c:pt>
                <c:pt idx="2763">
                  <c:v>43458</c:v>
                </c:pt>
                <c:pt idx="2764">
                  <c:v>43459</c:v>
                </c:pt>
                <c:pt idx="2765">
                  <c:v>43460</c:v>
                </c:pt>
                <c:pt idx="2766">
                  <c:v>43461</c:v>
                </c:pt>
                <c:pt idx="2767">
                  <c:v>43462</c:v>
                </c:pt>
                <c:pt idx="2768">
                  <c:v>43463</c:v>
                </c:pt>
                <c:pt idx="2769">
                  <c:v>43464</c:v>
                </c:pt>
                <c:pt idx="2770">
                  <c:v>43465</c:v>
                </c:pt>
              </c:numCache>
            </c:numRef>
          </c:cat>
          <c:val>
            <c:numRef>
              <c:f>data!$N$14:$N$2784</c:f>
              <c:numCache>
                <c:formatCode>General</c:formatCode>
                <c:ptCount val="2771"/>
                <c:pt idx="0">
                  <c:v>100</c:v>
                </c:pt>
                <c:pt idx="1">
                  <c:v>102.03143442877555</c:v>
                </c:pt>
                <c:pt idx="2">
                  <c:v>100.41001428837671</c:v>
                </c:pt>
                <c:pt idx="3">
                  <c:v>100.41001428837671</c:v>
                </c:pt>
                <c:pt idx="4">
                  <c:v>100.41001428837671</c:v>
                </c:pt>
                <c:pt idx="5">
                  <c:v>96.682611666770214</c:v>
                </c:pt>
                <c:pt idx="6">
                  <c:v>92.333975274895948</c:v>
                </c:pt>
                <c:pt idx="7">
                  <c:v>90.109958377337392</c:v>
                </c:pt>
                <c:pt idx="8">
                  <c:v>93.837360998943893</c:v>
                </c:pt>
                <c:pt idx="9">
                  <c:v>93.203702553270801</c:v>
                </c:pt>
                <c:pt idx="10">
                  <c:v>93.203702553270801</c:v>
                </c:pt>
                <c:pt idx="11">
                  <c:v>93.203702553270801</c:v>
                </c:pt>
                <c:pt idx="12">
                  <c:v>93.775237621917142</c:v>
                </c:pt>
                <c:pt idx="13">
                  <c:v>96.626700627446112</c:v>
                </c:pt>
                <c:pt idx="14">
                  <c:v>94.402683729887571</c:v>
                </c:pt>
                <c:pt idx="15">
                  <c:v>90.675281108281055</c:v>
                </c:pt>
                <c:pt idx="16">
                  <c:v>85.177362241411444</c:v>
                </c:pt>
                <c:pt idx="17">
                  <c:v>85.177362241411444</c:v>
                </c:pt>
                <c:pt idx="18">
                  <c:v>85.177362241411444</c:v>
                </c:pt>
                <c:pt idx="19">
                  <c:v>84.978567434925765</c:v>
                </c:pt>
                <c:pt idx="20">
                  <c:v>85.624650556004241</c:v>
                </c:pt>
                <c:pt idx="21">
                  <c:v>84.313847300739269</c:v>
                </c:pt>
                <c:pt idx="22">
                  <c:v>82.313474560477118</c:v>
                </c:pt>
                <c:pt idx="23">
                  <c:v>84.12747716965896</c:v>
                </c:pt>
                <c:pt idx="24">
                  <c:v>84.12747716965896</c:v>
                </c:pt>
                <c:pt idx="25">
                  <c:v>84.12747716965896</c:v>
                </c:pt>
                <c:pt idx="26">
                  <c:v>84.761135615332051</c:v>
                </c:pt>
                <c:pt idx="27">
                  <c:v>84.804621979250797</c:v>
                </c:pt>
                <c:pt idx="28">
                  <c:v>84.326271976144611</c:v>
                </c:pt>
                <c:pt idx="29">
                  <c:v>82.120892091694103</c:v>
                </c:pt>
                <c:pt idx="30">
                  <c:v>80.952972603590737</c:v>
                </c:pt>
                <c:pt idx="31">
                  <c:v>80.952972603590737</c:v>
                </c:pt>
                <c:pt idx="32">
                  <c:v>80.952972603590737</c:v>
                </c:pt>
                <c:pt idx="33">
                  <c:v>80.952972603590737</c:v>
                </c:pt>
                <c:pt idx="34">
                  <c:v>79.176244020624964</c:v>
                </c:pt>
                <c:pt idx="35">
                  <c:v>77.952413493197483</c:v>
                </c:pt>
                <c:pt idx="36">
                  <c:v>77.467851152388661</c:v>
                </c:pt>
                <c:pt idx="37">
                  <c:v>77.70391998509038</c:v>
                </c:pt>
                <c:pt idx="38">
                  <c:v>77.70391998509038</c:v>
                </c:pt>
                <c:pt idx="39">
                  <c:v>77.70391998509038</c:v>
                </c:pt>
                <c:pt idx="40">
                  <c:v>74.287134248617761</c:v>
                </c:pt>
                <c:pt idx="41">
                  <c:v>71.187177734981674</c:v>
                </c:pt>
                <c:pt idx="42">
                  <c:v>73.523016711188419</c:v>
                </c:pt>
                <c:pt idx="43">
                  <c:v>71.038081630117418</c:v>
                </c:pt>
                <c:pt idx="44">
                  <c:v>68.00024849350811</c:v>
                </c:pt>
                <c:pt idx="45">
                  <c:v>68.00024849350811</c:v>
                </c:pt>
                <c:pt idx="46">
                  <c:v>68.00024849350811</c:v>
                </c:pt>
                <c:pt idx="47">
                  <c:v>64.577250419332799</c:v>
                </c:pt>
                <c:pt idx="48">
                  <c:v>67.0621855004038</c:v>
                </c:pt>
                <c:pt idx="49">
                  <c:v>66.652171212027085</c:v>
                </c:pt>
                <c:pt idx="50">
                  <c:v>65.434553022302282</c:v>
                </c:pt>
                <c:pt idx="51">
                  <c:v>65.316518605951416</c:v>
                </c:pt>
                <c:pt idx="52">
                  <c:v>65.316518605951416</c:v>
                </c:pt>
                <c:pt idx="53">
                  <c:v>65.316518605951416</c:v>
                </c:pt>
                <c:pt idx="54">
                  <c:v>64.042989376902526</c:v>
                </c:pt>
                <c:pt idx="55">
                  <c:v>66.52792445797354</c:v>
                </c:pt>
                <c:pt idx="56">
                  <c:v>66.37882835310927</c:v>
                </c:pt>
                <c:pt idx="57">
                  <c:v>65.732745232030823</c:v>
                </c:pt>
                <c:pt idx="58">
                  <c:v>65.279244579735362</c:v>
                </c:pt>
                <c:pt idx="59">
                  <c:v>65.279244579735362</c:v>
                </c:pt>
                <c:pt idx="60">
                  <c:v>65.279244579735362</c:v>
                </c:pt>
                <c:pt idx="61">
                  <c:v>67.459775113375173</c:v>
                </c:pt>
                <c:pt idx="62">
                  <c:v>68.4413244703982</c:v>
                </c:pt>
                <c:pt idx="63">
                  <c:v>65.490464061626398</c:v>
                </c:pt>
                <c:pt idx="64">
                  <c:v>65.856991986084367</c:v>
                </c:pt>
                <c:pt idx="65">
                  <c:v>63.6640367770392</c:v>
                </c:pt>
                <c:pt idx="66">
                  <c:v>63.6640367770392</c:v>
                </c:pt>
                <c:pt idx="67">
                  <c:v>63.6640367770392</c:v>
                </c:pt>
                <c:pt idx="68">
                  <c:v>62.129589364477859</c:v>
                </c:pt>
                <c:pt idx="69">
                  <c:v>61.042430266509292</c:v>
                </c:pt>
                <c:pt idx="70">
                  <c:v>62.222774430018028</c:v>
                </c:pt>
                <c:pt idx="71">
                  <c:v>60.129216624215694</c:v>
                </c:pt>
                <c:pt idx="72">
                  <c:v>61.949431571100206</c:v>
                </c:pt>
                <c:pt idx="73">
                  <c:v>61.949431571100206</c:v>
                </c:pt>
                <c:pt idx="74">
                  <c:v>61.949431571100206</c:v>
                </c:pt>
                <c:pt idx="75">
                  <c:v>64.626949120954222</c:v>
                </c:pt>
                <c:pt idx="76">
                  <c:v>64.372243275144442</c:v>
                </c:pt>
                <c:pt idx="77">
                  <c:v>66.739143939864576</c:v>
                </c:pt>
                <c:pt idx="78">
                  <c:v>65.881841336895079</c:v>
                </c:pt>
                <c:pt idx="79">
                  <c:v>65.391066658383551</c:v>
                </c:pt>
                <c:pt idx="80">
                  <c:v>65.391066658383551</c:v>
                </c:pt>
                <c:pt idx="81">
                  <c:v>65.391066658383551</c:v>
                </c:pt>
                <c:pt idx="82">
                  <c:v>65.297881592843382</c:v>
                </c:pt>
                <c:pt idx="83">
                  <c:v>64.384667950549797</c:v>
                </c:pt>
                <c:pt idx="84">
                  <c:v>63.751009504876691</c:v>
                </c:pt>
                <c:pt idx="85">
                  <c:v>62.489904951233157</c:v>
                </c:pt>
                <c:pt idx="86">
                  <c:v>63.316145865689272</c:v>
                </c:pt>
                <c:pt idx="87">
                  <c:v>63.316145865689272</c:v>
                </c:pt>
                <c:pt idx="88">
                  <c:v>63.316145865689272</c:v>
                </c:pt>
                <c:pt idx="89">
                  <c:v>63.84419457041686</c:v>
                </c:pt>
                <c:pt idx="90">
                  <c:v>63.931167298254337</c:v>
                </c:pt>
                <c:pt idx="91">
                  <c:v>64.533764055414053</c:v>
                </c:pt>
                <c:pt idx="92">
                  <c:v>64.658010809467612</c:v>
                </c:pt>
                <c:pt idx="93">
                  <c:v>64.974840032304158</c:v>
                </c:pt>
                <c:pt idx="94">
                  <c:v>64.974840032304158</c:v>
                </c:pt>
                <c:pt idx="95">
                  <c:v>64.974840032304158</c:v>
                </c:pt>
                <c:pt idx="96">
                  <c:v>64.974840032304158</c:v>
                </c:pt>
                <c:pt idx="97">
                  <c:v>64.757408212710445</c:v>
                </c:pt>
                <c:pt idx="98">
                  <c:v>67.24234329378146</c:v>
                </c:pt>
                <c:pt idx="99">
                  <c:v>67.994036155805432</c:v>
                </c:pt>
                <c:pt idx="100">
                  <c:v>66.658383549729763</c:v>
                </c:pt>
                <c:pt idx="101">
                  <c:v>66.658383549729763</c:v>
                </c:pt>
                <c:pt idx="102">
                  <c:v>66.658383549729763</c:v>
                </c:pt>
                <c:pt idx="103">
                  <c:v>66.919301733242222</c:v>
                </c:pt>
                <c:pt idx="104">
                  <c:v>67.441138100267125</c:v>
                </c:pt>
                <c:pt idx="105">
                  <c:v>68.577995899857129</c:v>
                </c:pt>
                <c:pt idx="106">
                  <c:v>66.857178356215456</c:v>
                </c:pt>
                <c:pt idx="107">
                  <c:v>65.900478350003112</c:v>
                </c:pt>
                <c:pt idx="108">
                  <c:v>65.900478350003112</c:v>
                </c:pt>
                <c:pt idx="109">
                  <c:v>65.900478350003112</c:v>
                </c:pt>
                <c:pt idx="110">
                  <c:v>62.446418587314419</c:v>
                </c:pt>
                <c:pt idx="111">
                  <c:v>62.378082872584955</c:v>
                </c:pt>
                <c:pt idx="112">
                  <c:v>60.775299745294156</c:v>
                </c:pt>
                <c:pt idx="113">
                  <c:v>58.576132198546311</c:v>
                </c:pt>
                <c:pt idx="114">
                  <c:v>59.787538050568436</c:v>
                </c:pt>
                <c:pt idx="115">
                  <c:v>59.787538050568436</c:v>
                </c:pt>
                <c:pt idx="116">
                  <c:v>59.787538050568436</c:v>
                </c:pt>
                <c:pt idx="117">
                  <c:v>58.793564018140032</c:v>
                </c:pt>
                <c:pt idx="118">
                  <c:v>59.110393240976585</c:v>
                </c:pt>
                <c:pt idx="119">
                  <c:v>58.725228303410574</c:v>
                </c:pt>
                <c:pt idx="120">
                  <c:v>60.39634714543083</c:v>
                </c:pt>
                <c:pt idx="121">
                  <c:v>59.135242591787289</c:v>
                </c:pt>
                <c:pt idx="122">
                  <c:v>59.135242591787289</c:v>
                </c:pt>
                <c:pt idx="123">
                  <c:v>59.135242591787289</c:v>
                </c:pt>
                <c:pt idx="124">
                  <c:v>58.526433496924902</c:v>
                </c:pt>
                <c:pt idx="125">
                  <c:v>58.526433496924902</c:v>
                </c:pt>
                <c:pt idx="126">
                  <c:v>60.446045847052247</c:v>
                </c:pt>
                <c:pt idx="127">
                  <c:v>61.334410138535127</c:v>
                </c:pt>
                <c:pt idx="128">
                  <c:v>61.1791016959682</c:v>
                </c:pt>
                <c:pt idx="129">
                  <c:v>61.1791016959682</c:v>
                </c:pt>
                <c:pt idx="130">
                  <c:v>61.1791016959682</c:v>
                </c:pt>
                <c:pt idx="131">
                  <c:v>61.1791016959682</c:v>
                </c:pt>
                <c:pt idx="132">
                  <c:v>62.104740013667147</c:v>
                </c:pt>
                <c:pt idx="133">
                  <c:v>60.265888053674594</c:v>
                </c:pt>
                <c:pt idx="134">
                  <c:v>61.228800397589616</c:v>
                </c:pt>
                <c:pt idx="135">
                  <c:v>61.620177672858297</c:v>
                </c:pt>
                <c:pt idx="136">
                  <c:v>61.620177672858297</c:v>
                </c:pt>
                <c:pt idx="137">
                  <c:v>61.620177672858297</c:v>
                </c:pt>
                <c:pt idx="138">
                  <c:v>60.638628315835248</c:v>
                </c:pt>
                <c:pt idx="139">
                  <c:v>60.992731564887876</c:v>
                </c:pt>
                <c:pt idx="140">
                  <c:v>60.86227247313164</c:v>
                </c:pt>
                <c:pt idx="141">
                  <c:v>59.085543890165873</c:v>
                </c:pt>
                <c:pt idx="142">
                  <c:v>59.38994843759707</c:v>
                </c:pt>
                <c:pt idx="143">
                  <c:v>59.38994843759707</c:v>
                </c:pt>
                <c:pt idx="144">
                  <c:v>59.38994843759707</c:v>
                </c:pt>
                <c:pt idx="145">
                  <c:v>60.222401689755856</c:v>
                </c:pt>
                <c:pt idx="146">
                  <c:v>61.303348450021751</c:v>
                </c:pt>
                <c:pt idx="147">
                  <c:v>61.700938062993103</c:v>
                </c:pt>
                <c:pt idx="148">
                  <c:v>64.185873144064104</c:v>
                </c:pt>
                <c:pt idx="149">
                  <c:v>64.216934832577508</c:v>
                </c:pt>
                <c:pt idx="150">
                  <c:v>64.216934832577508</c:v>
                </c:pt>
                <c:pt idx="151">
                  <c:v>64.216934832577508</c:v>
                </c:pt>
                <c:pt idx="152">
                  <c:v>62.924768590420577</c:v>
                </c:pt>
                <c:pt idx="153">
                  <c:v>61.216375722184267</c:v>
                </c:pt>
                <c:pt idx="154">
                  <c:v>60.470895197862959</c:v>
                </c:pt>
                <c:pt idx="155">
                  <c:v>60.334223768404051</c:v>
                </c:pt>
                <c:pt idx="156">
                  <c:v>60.719388705970069</c:v>
                </c:pt>
                <c:pt idx="157">
                  <c:v>60.719388705970069</c:v>
                </c:pt>
                <c:pt idx="158">
                  <c:v>60.719388705970069</c:v>
                </c:pt>
                <c:pt idx="159">
                  <c:v>59.489345840839917</c:v>
                </c:pt>
                <c:pt idx="160">
                  <c:v>60.023606883270169</c:v>
                </c:pt>
                <c:pt idx="161">
                  <c:v>59.594955581785435</c:v>
                </c:pt>
                <c:pt idx="162">
                  <c:v>61.036217928806614</c:v>
                </c:pt>
                <c:pt idx="163">
                  <c:v>61.036217928806614</c:v>
                </c:pt>
                <c:pt idx="164">
                  <c:v>61.036217928806614</c:v>
                </c:pt>
                <c:pt idx="165">
                  <c:v>61.036217928806614</c:v>
                </c:pt>
                <c:pt idx="166">
                  <c:v>61.682301049885076</c:v>
                </c:pt>
                <c:pt idx="167">
                  <c:v>62.222774430018028</c:v>
                </c:pt>
                <c:pt idx="168">
                  <c:v>61.1791016959682</c:v>
                </c:pt>
                <c:pt idx="169">
                  <c:v>58.694166614897192</c:v>
                </c:pt>
                <c:pt idx="170">
                  <c:v>56.700006212337705</c:v>
                </c:pt>
                <c:pt idx="171">
                  <c:v>56.700006212337705</c:v>
                </c:pt>
                <c:pt idx="172">
                  <c:v>56.700006212337705</c:v>
                </c:pt>
                <c:pt idx="173">
                  <c:v>54.923277629371931</c:v>
                </c:pt>
                <c:pt idx="174">
                  <c:v>55.364353606262043</c:v>
                </c:pt>
                <c:pt idx="175">
                  <c:v>55.233894514505806</c:v>
                </c:pt>
                <c:pt idx="176">
                  <c:v>55.233894514505806</c:v>
                </c:pt>
                <c:pt idx="177">
                  <c:v>55.209045163695102</c:v>
                </c:pt>
                <c:pt idx="178">
                  <c:v>55.209045163695102</c:v>
                </c:pt>
                <c:pt idx="179">
                  <c:v>55.209045163695102</c:v>
                </c:pt>
                <c:pt idx="180">
                  <c:v>55.507237373423621</c:v>
                </c:pt>
                <c:pt idx="181">
                  <c:v>56.376964651798474</c:v>
                </c:pt>
                <c:pt idx="182">
                  <c:v>55.233894514505806</c:v>
                </c:pt>
                <c:pt idx="183">
                  <c:v>55.476175684910231</c:v>
                </c:pt>
                <c:pt idx="184">
                  <c:v>55.811641920854825</c:v>
                </c:pt>
                <c:pt idx="185">
                  <c:v>55.811641920854825</c:v>
                </c:pt>
                <c:pt idx="186">
                  <c:v>55.811641920854825</c:v>
                </c:pt>
                <c:pt idx="187">
                  <c:v>56.047710753556565</c:v>
                </c:pt>
                <c:pt idx="188">
                  <c:v>57.035472448282292</c:v>
                </c:pt>
                <c:pt idx="189">
                  <c:v>56.103621792880666</c:v>
                </c:pt>
                <c:pt idx="190">
                  <c:v>55.631484127477172</c:v>
                </c:pt>
                <c:pt idx="191">
                  <c:v>54.625085419643412</c:v>
                </c:pt>
                <c:pt idx="192">
                  <c:v>54.625085419643412</c:v>
                </c:pt>
                <c:pt idx="193">
                  <c:v>54.625085419643412</c:v>
                </c:pt>
                <c:pt idx="194">
                  <c:v>52.593650990867864</c:v>
                </c:pt>
                <c:pt idx="195">
                  <c:v>52.686836056408033</c:v>
                </c:pt>
                <c:pt idx="196">
                  <c:v>51.171025656954718</c:v>
                </c:pt>
                <c:pt idx="197">
                  <c:v>51.897869168167986</c:v>
                </c:pt>
                <c:pt idx="198">
                  <c:v>51.897869168167986</c:v>
                </c:pt>
                <c:pt idx="199">
                  <c:v>51.897869168167986</c:v>
                </c:pt>
                <c:pt idx="200">
                  <c:v>51.897869168167986</c:v>
                </c:pt>
                <c:pt idx="201">
                  <c:v>52.394856184382185</c:v>
                </c:pt>
                <c:pt idx="202">
                  <c:v>51.904081505870657</c:v>
                </c:pt>
                <c:pt idx="203">
                  <c:v>51.928930856681376</c:v>
                </c:pt>
                <c:pt idx="204">
                  <c:v>52.177424364788472</c:v>
                </c:pt>
                <c:pt idx="205">
                  <c:v>52.177424364788472</c:v>
                </c:pt>
                <c:pt idx="206">
                  <c:v>52.177424364788472</c:v>
                </c:pt>
                <c:pt idx="207">
                  <c:v>52.177424364788472</c:v>
                </c:pt>
                <c:pt idx="208">
                  <c:v>52.177424364788472</c:v>
                </c:pt>
                <c:pt idx="209">
                  <c:v>52.177424364788472</c:v>
                </c:pt>
                <c:pt idx="210">
                  <c:v>54.314468534509537</c:v>
                </c:pt>
                <c:pt idx="211">
                  <c:v>54.904640616263912</c:v>
                </c:pt>
                <c:pt idx="212">
                  <c:v>55.010250357209422</c:v>
                </c:pt>
                <c:pt idx="213">
                  <c:v>55.010250357209422</c:v>
                </c:pt>
                <c:pt idx="214">
                  <c:v>55.010250357209422</c:v>
                </c:pt>
                <c:pt idx="215">
                  <c:v>55.010250357209422</c:v>
                </c:pt>
                <c:pt idx="216">
                  <c:v>57.339876995713496</c:v>
                </c:pt>
                <c:pt idx="217">
                  <c:v>57.339876995713496</c:v>
                </c:pt>
                <c:pt idx="218">
                  <c:v>56.681369199229671</c:v>
                </c:pt>
                <c:pt idx="219">
                  <c:v>57.221842579362615</c:v>
                </c:pt>
                <c:pt idx="220">
                  <c:v>57.221842579362615</c:v>
                </c:pt>
                <c:pt idx="221">
                  <c:v>57.221842579362615</c:v>
                </c:pt>
                <c:pt idx="222">
                  <c:v>57.271541280984046</c:v>
                </c:pt>
                <c:pt idx="223">
                  <c:v>57.594582841523277</c:v>
                </c:pt>
                <c:pt idx="224">
                  <c:v>57.383363359632227</c:v>
                </c:pt>
                <c:pt idx="225">
                  <c:v>56.650307510716281</c:v>
                </c:pt>
                <c:pt idx="226">
                  <c:v>56.203019196123506</c:v>
                </c:pt>
                <c:pt idx="227">
                  <c:v>56.203019196123506</c:v>
                </c:pt>
                <c:pt idx="228">
                  <c:v>56.203019196123506</c:v>
                </c:pt>
                <c:pt idx="229">
                  <c:v>56.203019196123506</c:v>
                </c:pt>
                <c:pt idx="230">
                  <c:v>57.892775051251789</c:v>
                </c:pt>
                <c:pt idx="231">
                  <c:v>57.482760762875074</c:v>
                </c:pt>
                <c:pt idx="232">
                  <c:v>57.569733490712558</c:v>
                </c:pt>
                <c:pt idx="233">
                  <c:v>57.52624712679382</c:v>
                </c:pt>
                <c:pt idx="234">
                  <c:v>57.52624712679382</c:v>
                </c:pt>
                <c:pt idx="235">
                  <c:v>57.52624712679382</c:v>
                </c:pt>
                <c:pt idx="236">
                  <c:v>58.004597129899985</c:v>
                </c:pt>
                <c:pt idx="237">
                  <c:v>57.265328943281354</c:v>
                </c:pt>
                <c:pt idx="238">
                  <c:v>56.171957507610117</c:v>
                </c:pt>
                <c:pt idx="239">
                  <c:v>55.345716593154009</c:v>
                </c:pt>
                <c:pt idx="240">
                  <c:v>55.358141268559365</c:v>
                </c:pt>
                <c:pt idx="241">
                  <c:v>55.358141268559365</c:v>
                </c:pt>
                <c:pt idx="242">
                  <c:v>55.358141268559365</c:v>
                </c:pt>
                <c:pt idx="243">
                  <c:v>54.451139963968437</c:v>
                </c:pt>
                <c:pt idx="244">
                  <c:v>53.892029570727466</c:v>
                </c:pt>
                <c:pt idx="245">
                  <c:v>53.97900229856495</c:v>
                </c:pt>
                <c:pt idx="246">
                  <c:v>54.488413990184505</c:v>
                </c:pt>
                <c:pt idx="247">
                  <c:v>55.966950363421759</c:v>
                </c:pt>
                <c:pt idx="248">
                  <c:v>55.966950363421759</c:v>
                </c:pt>
                <c:pt idx="249">
                  <c:v>55.966950363421759</c:v>
                </c:pt>
                <c:pt idx="250">
                  <c:v>55.948313350313725</c:v>
                </c:pt>
                <c:pt idx="251">
                  <c:v>54.867366590047837</c:v>
                </c:pt>
                <c:pt idx="252">
                  <c:v>54.277194508293476</c:v>
                </c:pt>
                <c:pt idx="253">
                  <c:v>52.264397092625963</c:v>
                </c:pt>
                <c:pt idx="254">
                  <c:v>52.407280859787541</c:v>
                </c:pt>
                <c:pt idx="255">
                  <c:v>52.407280859787541</c:v>
                </c:pt>
                <c:pt idx="256">
                  <c:v>52.407280859787541</c:v>
                </c:pt>
                <c:pt idx="257">
                  <c:v>52.97260359073119</c:v>
                </c:pt>
                <c:pt idx="258">
                  <c:v>53.426104243026657</c:v>
                </c:pt>
                <c:pt idx="259">
                  <c:v>53.892029570727466</c:v>
                </c:pt>
                <c:pt idx="260">
                  <c:v>54.488413990184505</c:v>
                </c:pt>
                <c:pt idx="261">
                  <c:v>53.829906193700694</c:v>
                </c:pt>
                <c:pt idx="262">
                  <c:v>53.829906193700694</c:v>
                </c:pt>
                <c:pt idx="263">
                  <c:v>53.829906193700694</c:v>
                </c:pt>
                <c:pt idx="264">
                  <c:v>53.829906193700694</c:v>
                </c:pt>
                <c:pt idx="265">
                  <c:v>54.028701000186373</c:v>
                </c:pt>
                <c:pt idx="266">
                  <c:v>52.512890600733058</c:v>
                </c:pt>
                <c:pt idx="267">
                  <c:v>51.705286699384985</c:v>
                </c:pt>
                <c:pt idx="268">
                  <c:v>52.276821768031319</c:v>
                </c:pt>
                <c:pt idx="269">
                  <c:v>52.276821768031319</c:v>
                </c:pt>
                <c:pt idx="270">
                  <c:v>52.276821768031319</c:v>
                </c:pt>
                <c:pt idx="271">
                  <c:v>52.599863328570542</c:v>
                </c:pt>
                <c:pt idx="272">
                  <c:v>53.57520034789092</c:v>
                </c:pt>
                <c:pt idx="273">
                  <c:v>53.57520034789092</c:v>
                </c:pt>
                <c:pt idx="274">
                  <c:v>51.978629558302792</c:v>
                </c:pt>
                <c:pt idx="275">
                  <c:v>51.084052929117234</c:v>
                </c:pt>
                <c:pt idx="276">
                  <c:v>51.084052929117234</c:v>
                </c:pt>
                <c:pt idx="277">
                  <c:v>51.084052929117234</c:v>
                </c:pt>
                <c:pt idx="278">
                  <c:v>53.568988010188228</c:v>
                </c:pt>
                <c:pt idx="279">
                  <c:v>53.065788656271359</c:v>
                </c:pt>
                <c:pt idx="280">
                  <c:v>52.258184754923278</c:v>
                </c:pt>
                <c:pt idx="281">
                  <c:v>51.910293843573342</c:v>
                </c:pt>
                <c:pt idx="282">
                  <c:v>51.438156178169848</c:v>
                </c:pt>
                <c:pt idx="283">
                  <c:v>51.438156178169848</c:v>
                </c:pt>
                <c:pt idx="284">
                  <c:v>51.438156178169848</c:v>
                </c:pt>
                <c:pt idx="285">
                  <c:v>50.941169161955649</c:v>
                </c:pt>
                <c:pt idx="286">
                  <c:v>50.966018512766361</c:v>
                </c:pt>
                <c:pt idx="287">
                  <c:v>50.406908119525383</c:v>
                </c:pt>
                <c:pt idx="288">
                  <c:v>50.531154873578934</c:v>
                </c:pt>
                <c:pt idx="289">
                  <c:v>50.618127601416411</c:v>
                </c:pt>
                <c:pt idx="290">
                  <c:v>50.618127601416411</c:v>
                </c:pt>
                <c:pt idx="291">
                  <c:v>50.618127601416411</c:v>
                </c:pt>
                <c:pt idx="292">
                  <c:v>51.612101633844816</c:v>
                </c:pt>
                <c:pt idx="293">
                  <c:v>50.879045784928863</c:v>
                </c:pt>
                <c:pt idx="294">
                  <c:v>51.133751630738651</c:v>
                </c:pt>
                <c:pt idx="295">
                  <c:v>52.233335404112566</c:v>
                </c:pt>
                <c:pt idx="296">
                  <c:v>52.264397092625963</c:v>
                </c:pt>
                <c:pt idx="297">
                  <c:v>52.264397092625963</c:v>
                </c:pt>
                <c:pt idx="298">
                  <c:v>52.264397092625963</c:v>
                </c:pt>
                <c:pt idx="299">
                  <c:v>53.059576318568681</c:v>
                </c:pt>
                <c:pt idx="300">
                  <c:v>54.103249052618509</c:v>
                </c:pt>
                <c:pt idx="301">
                  <c:v>54.997825681804066</c:v>
                </c:pt>
                <c:pt idx="302">
                  <c:v>54.693421134372862</c:v>
                </c:pt>
                <c:pt idx="303">
                  <c:v>54.680996458967513</c:v>
                </c:pt>
                <c:pt idx="304">
                  <c:v>54.680996458967513</c:v>
                </c:pt>
                <c:pt idx="305">
                  <c:v>54.680996458967513</c:v>
                </c:pt>
                <c:pt idx="306">
                  <c:v>54.432502950860417</c:v>
                </c:pt>
                <c:pt idx="307">
                  <c:v>54.134310741131891</c:v>
                </c:pt>
                <c:pt idx="308">
                  <c:v>52.071814623842954</c:v>
                </c:pt>
                <c:pt idx="309">
                  <c:v>51.587252283034111</c:v>
                </c:pt>
                <c:pt idx="310">
                  <c:v>51.587252283034111</c:v>
                </c:pt>
                <c:pt idx="311">
                  <c:v>51.587252283034111</c:v>
                </c:pt>
                <c:pt idx="312">
                  <c:v>51.587252283034111</c:v>
                </c:pt>
                <c:pt idx="313">
                  <c:v>52.171212027085801</c:v>
                </c:pt>
                <c:pt idx="314">
                  <c:v>52.326520469652735</c:v>
                </c:pt>
                <c:pt idx="315">
                  <c:v>53.351556190594522</c:v>
                </c:pt>
                <c:pt idx="316">
                  <c:v>54.357954898428282</c:v>
                </c:pt>
                <c:pt idx="317">
                  <c:v>53.786419829781948</c:v>
                </c:pt>
                <c:pt idx="318">
                  <c:v>53.786419829781948</c:v>
                </c:pt>
                <c:pt idx="319">
                  <c:v>53.786419829781948</c:v>
                </c:pt>
                <c:pt idx="320">
                  <c:v>51.301484748710941</c:v>
                </c:pt>
                <c:pt idx="321">
                  <c:v>52.140150338572411</c:v>
                </c:pt>
                <c:pt idx="322">
                  <c:v>53.69323476424178</c:v>
                </c:pt>
                <c:pt idx="323">
                  <c:v>53.444741256134684</c:v>
                </c:pt>
                <c:pt idx="324">
                  <c:v>52.519102938435744</c:v>
                </c:pt>
                <c:pt idx="325">
                  <c:v>52.519102938435744</c:v>
                </c:pt>
                <c:pt idx="326">
                  <c:v>52.519102938435744</c:v>
                </c:pt>
                <c:pt idx="327">
                  <c:v>52.792445797353551</c:v>
                </c:pt>
                <c:pt idx="328">
                  <c:v>52.158787351680445</c:v>
                </c:pt>
                <c:pt idx="329">
                  <c:v>51.748773063303723</c:v>
                </c:pt>
                <c:pt idx="330">
                  <c:v>52.562589302354482</c:v>
                </c:pt>
                <c:pt idx="331">
                  <c:v>52.01590358451886</c:v>
                </c:pt>
                <c:pt idx="332">
                  <c:v>52.01590358451886</c:v>
                </c:pt>
                <c:pt idx="333">
                  <c:v>52.01590358451886</c:v>
                </c:pt>
                <c:pt idx="334">
                  <c:v>50.879045784928863</c:v>
                </c:pt>
                <c:pt idx="335">
                  <c:v>51.052991240603838</c:v>
                </c:pt>
                <c:pt idx="336">
                  <c:v>50.947381499658327</c:v>
                </c:pt>
                <c:pt idx="337">
                  <c:v>51.382245138845747</c:v>
                </c:pt>
                <c:pt idx="338">
                  <c:v>50.624339939119089</c:v>
                </c:pt>
                <c:pt idx="339">
                  <c:v>50.624339939119089</c:v>
                </c:pt>
                <c:pt idx="340">
                  <c:v>50.624339939119089</c:v>
                </c:pt>
                <c:pt idx="341">
                  <c:v>49.804311362365659</c:v>
                </c:pt>
                <c:pt idx="342">
                  <c:v>49.499906814934455</c:v>
                </c:pt>
                <c:pt idx="343">
                  <c:v>49.276262657638078</c:v>
                </c:pt>
                <c:pt idx="344">
                  <c:v>46.791327576567063</c:v>
                </c:pt>
                <c:pt idx="345">
                  <c:v>45.020811331303975</c:v>
                </c:pt>
                <c:pt idx="346">
                  <c:v>45.020811331303975</c:v>
                </c:pt>
                <c:pt idx="347">
                  <c:v>45.020811331303975</c:v>
                </c:pt>
                <c:pt idx="348">
                  <c:v>44.927626265763806</c:v>
                </c:pt>
                <c:pt idx="349">
                  <c:v>45.138845747654841</c:v>
                </c:pt>
                <c:pt idx="350">
                  <c:v>43.778343790768467</c:v>
                </c:pt>
                <c:pt idx="351">
                  <c:v>43.579548984282795</c:v>
                </c:pt>
                <c:pt idx="352">
                  <c:v>44.412002236441573</c:v>
                </c:pt>
                <c:pt idx="353">
                  <c:v>44.412002236441573</c:v>
                </c:pt>
                <c:pt idx="354">
                  <c:v>44.412002236441573</c:v>
                </c:pt>
                <c:pt idx="355">
                  <c:v>44.741256134683482</c:v>
                </c:pt>
                <c:pt idx="356">
                  <c:v>43.498788594147989</c:v>
                </c:pt>
                <c:pt idx="357">
                  <c:v>41.939491830775928</c:v>
                </c:pt>
                <c:pt idx="358">
                  <c:v>43.449089892526558</c:v>
                </c:pt>
                <c:pt idx="359">
                  <c:v>43.250295086040886</c:v>
                </c:pt>
                <c:pt idx="360">
                  <c:v>43.250295086040886</c:v>
                </c:pt>
                <c:pt idx="361">
                  <c:v>43.250295086040886</c:v>
                </c:pt>
                <c:pt idx="362">
                  <c:v>43.250295086040886</c:v>
                </c:pt>
                <c:pt idx="363">
                  <c:v>42.740883394421324</c:v>
                </c:pt>
                <c:pt idx="364">
                  <c:v>41.566751568615267</c:v>
                </c:pt>
                <c:pt idx="365">
                  <c:v>41.964341181586633</c:v>
                </c:pt>
                <c:pt idx="366">
                  <c:v>40.125489221594087</c:v>
                </c:pt>
                <c:pt idx="367">
                  <c:v>40.125489221594087</c:v>
                </c:pt>
                <c:pt idx="368">
                  <c:v>40.125489221594087</c:v>
                </c:pt>
                <c:pt idx="369">
                  <c:v>40.125489221594087</c:v>
                </c:pt>
                <c:pt idx="370">
                  <c:v>39.06939181213891</c:v>
                </c:pt>
                <c:pt idx="371">
                  <c:v>40.933093122942168</c:v>
                </c:pt>
                <c:pt idx="372">
                  <c:v>43.418028204013176</c:v>
                </c:pt>
                <c:pt idx="373">
                  <c:v>42.803006771448096</c:v>
                </c:pt>
                <c:pt idx="374">
                  <c:v>42.803006771448096</c:v>
                </c:pt>
                <c:pt idx="375">
                  <c:v>42.803006771448096</c:v>
                </c:pt>
                <c:pt idx="376">
                  <c:v>44.163508728334477</c:v>
                </c:pt>
                <c:pt idx="377">
                  <c:v>44.46170093806299</c:v>
                </c:pt>
                <c:pt idx="378">
                  <c:v>44.163508728334477</c:v>
                </c:pt>
                <c:pt idx="379">
                  <c:v>46.027210039137735</c:v>
                </c:pt>
                <c:pt idx="380">
                  <c:v>47.201341864943785</c:v>
                </c:pt>
                <c:pt idx="381">
                  <c:v>47.201341864943785</c:v>
                </c:pt>
                <c:pt idx="382">
                  <c:v>47.201341864943785</c:v>
                </c:pt>
                <c:pt idx="383">
                  <c:v>45.579921724544953</c:v>
                </c:pt>
                <c:pt idx="384">
                  <c:v>46.934211343728649</c:v>
                </c:pt>
                <c:pt idx="385">
                  <c:v>45.499161334410147</c:v>
                </c:pt>
                <c:pt idx="386">
                  <c:v>42.709821705907935</c:v>
                </c:pt>
                <c:pt idx="387">
                  <c:v>43.983350934956825</c:v>
                </c:pt>
                <c:pt idx="388">
                  <c:v>43.983350934956825</c:v>
                </c:pt>
                <c:pt idx="389">
                  <c:v>43.983350934956825</c:v>
                </c:pt>
                <c:pt idx="390">
                  <c:v>44.735043796980804</c:v>
                </c:pt>
                <c:pt idx="391">
                  <c:v>42.150711312666957</c:v>
                </c:pt>
                <c:pt idx="392">
                  <c:v>41.815245076722377</c:v>
                </c:pt>
                <c:pt idx="393">
                  <c:v>42.250108715909803</c:v>
                </c:pt>
                <c:pt idx="394">
                  <c:v>43.374541840094437</c:v>
                </c:pt>
                <c:pt idx="395">
                  <c:v>43.374541840094437</c:v>
                </c:pt>
                <c:pt idx="396">
                  <c:v>43.374541840094437</c:v>
                </c:pt>
                <c:pt idx="397">
                  <c:v>43.828042492389891</c:v>
                </c:pt>
                <c:pt idx="398">
                  <c:v>44.200782754550545</c:v>
                </c:pt>
                <c:pt idx="399">
                  <c:v>44.200782754550545</c:v>
                </c:pt>
                <c:pt idx="400">
                  <c:v>42.411629496179415</c:v>
                </c:pt>
                <c:pt idx="401">
                  <c:v>41.796608063614343</c:v>
                </c:pt>
                <c:pt idx="402">
                  <c:v>41.796608063614343</c:v>
                </c:pt>
                <c:pt idx="403">
                  <c:v>41.796608063614343</c:v>
                </c:pt>
                <c:pt idx="404">
                  <c:v>41.697210660371503</c:v>
                </c:pt>
                <c:pt idx="405">
                  <c:v>41.51084052929118</c:v>
                </c:pt>
                <c:pt idx="406">
                  <c:v>41.864943778343793</c:v>
                </c:pt>
                <c:pt idx="407">
                  <c:v>41.069764552401068</c:v>
                </c:pt>
                <c:pt idx="408">
                  <c:v>42.560725601043679</c:v>
                </c:pt>
                <c:pt idx="409">
                  <c:v>42.560725601043679</c:v>
                </c:pt>
                <c:pt idx="410">
                  <c:v>42.560725601043679</c:v>
                </c:pt>
                <c:pt idx="411">
                  <c:v>42.896191836988258</c:v>
                </c:pt>
                <c:pt idx="412">
                  <c:v>41.535689880101884</c:v>
                </c:pt>
                <c:pt idx="413">
                  <c:v>42.150711312666957</c:v>
                </c:pt>
                <c:pt idx="414">
                  <c:v>42.579362614151712</c:v>
                </c:pt>
                <c:pt idx="415">
                  <c:v>42.747095732124002</c:v>
                </c:pt>
                <c:pt idx="416">
                  <c:v>42.747095732124002</c:v>
                </c:pt>
                <c:pt idx="417">
                  <c:v>42.747095732124002</c:v>
                </c:pt>
                <c:pt idx="418">
                  <c:v>42.306019755233905</c:v>
                </c:pt>
                <c:pt idx="419">
                  <c:v>41.647511958750087</c:v>
                </c:pt>
                <c:pt idx="420">
                  <c:v>40.908243772131449</c:v>
                </c:pt>
                <c:pt idx="421">
                  <c:v>41.889793129154505</c:v>
                </c:pt>
                <c:pt idx="422">
                  <c:v>41.920854817667887</c:v>
                </c:pt>
                <c:pt idx="423">
                  <c:v>41.920854817667887</c:v>
                </c:pt>
                <c:pt idx="424">
                  <c:v>41.920854817667887</c:v>
                </c:pt>
                <c:pt idx="425">
                  <c:v>41.85251910293843</c:v>
                </c:pt>
                <c:pt idx="426">
                  <c:v>41.827669752127726</c:v>
                </c:pt>
                <c:pt idx="427">
                  <c:v>41.504628191588502</c:v>
                </c:pt>
                <c:pt idx="428">
                  <c:v>41.740697024290249</c:v>
                </c:pt>
                <c:pt idx="429">
                  <c:v>43.467726905634592</c:v>
                </c:pt>
                <c:pt idx="430">
                  <c:v>43.467726905634592</c:v>
                </c:pt>
                <c:pt idx="431">
                  <c:v>43.467726905634592</c:v>
                </c:pt>
                <c:pt idx="432">
                  <c:v>44.648071069143327</c:v>
                </c:pt>
                <c:pt idx="433">
                  <c:v>44.548673665900481</c:v>
                </c:pt>
                <c:pt idx="434">
                  <c:v>44.884139901845067</c:v>
                </c:pt>
                <c:pt idx="435">
                  <c:v>44.940050941169169</c:v>
                </c:pt>
                <c:pt idx="436">
                  <c:v>43.268932099148913</c:v>
                </c:pt>
                <c:pt idx="437">
                  <c:v>43.268932099148913</c:v>
                </c:pt>
                <c:pt idx="438">
                  <c:v>43.268932099148913</c:v>
                </c:pt>
                <c:pt idx="439">
                  <c:v>42.274958066720508</c:v>
                </c:pt>
                <c:pt idx="440">
                  <c:v>42.455115860098161</c:v>
                </c:pt>
                <c:pt idx="441">
                  <c:v>43.150897682798032</c:v>
                </c:pt>
                <c:pt idx="442">
                  <c:v>42.939678200907004</c:v>
                </c:pt>
                <c:pt idx="443">
                  <c:v>43.119835994284657</c:v>
                </c:pt>
                <c:pt idx="444">
                  <c:v>43.119835994284657</c:v>
                </c:pt>
                <c:pt idx="445">
                  <c:v>43.119835994284657</c:v>
                </c:pt>
                <c:pt idx="446">
                  <c:v>44.05789898738896</c:v>
                </c:pt>
                <c:pt idx="447">
                  <c:v>45.474311983599435</c:v>
                </c:pt>
                <c:pt idx="448">
                  <c:v>45.548860036031556</c:v>
                </c:pt>
                <c:pt idx="449">
                  <c:v>45.443250295086045</c:v>
                </c:pt>
                <c:pt idx="450">
                  <c:v>44.542461328197803</c:v>
                </c:pt>
                <c:pt idx="451">
                  <c:v>44.542461328197803</c:v>
                </c:pt>
                <c:pt idx="452">
                  <c:v>44.542461328197803</c:v>
                </c:pt>
                <c:pt idx="453">
                  <c:v>45.089147046033425</c:v>
                </c:pt>
                <c:pt idx="454">
                  <c:v>44.753680810088845</c:v>
                </c:pt>
                <c:pt idx="455">
                  <c:v>45.3997639311673</c:v>
                </c:pt>
                <c:pt idx="456">
                  <c:v>45.598558737652986</c:v>
                </c:pt>
                <c:pt idx="457">
                  <c:v>45.80356588184133</c:v>
                </c:pt>
                <c:pt idx="458">
                  <c:v>45.80356588184133</c:v>
                </c:pt>
                <c:pt idx="459">
                  <c:v>45.80356588184133</c:v>
                </c:pt>
                <c:pt idx="460">
                  <c:v>45.80356588184133</c:v>
                </c:pt>
                <c:pt idx="461">
                  <c:v>44.902776914953101</c:v>
                </c:pt>
                <c:pt idx="462">
                  <c:v>44.815804187115617</c:v>
                </c:pt>
                <c:pt idx="463">
                  <c:v>45.250667826303044</c:v>
                </c:pt>
                <c:pt idx="464">
                  <c:v>45.33142821643785</c:v>
                </c:pt>
                <c:pt idx="465">
                  <c:v>45.33142821643785</c:v>
                </c:pt>
                <c:pt idx="466">
                  <c:v>45.33142821643785</c:v>
                </c:pt>
                <c:pt idx="467">
                  <c:v>44.871715226439711</c:v>
                </c:pt>
                <c:pt idx="468">
                  <c:v>44.436851587252285</c:v>
                </c:pt>
                <c:pt idx="469">
                  <c:v>43.536062620364042</c:v>
                </c:pt>
                <c:pt idx="470">
                  <c:v>43.61061067279617</c:v>
                </c:pt>
                <c:pt idx="471">
                  <c:v>45.126421072249492</c:v>
                </c:pt>
                <c:pt idx="472">
                  <c:v>45.126421072249492</c:v>
                </c:pt>
                <c:pt idx="473">
                  <c:v>45.126421072249492</c:v>
                </c:pt>
                <c:pt idx="474">
                  <c:v>44.157296390631799</c:v>
                </c:pt>
                <c:pt idx="475">
                  <c:v>44.585947692116541</c:v>
                </c:pt>
                <c:pt idx="476">
                  <c:v>44.828228862520966</c:v>
                </c:pt>
                <c:pt idx="477">
                  <c:v>44.088960675902342</c:v>
                </c:pt>
                <c:pt idx="478">
                  <c:v>42.865130148474876</c:v>
                </c:pt>
                <c:pt idx="479">
                  <c:v>42.865130148474876</c:v>
                </c:pt>
                <c:pt idx="480">
                  <c:v>42.865130148474876</c:v>
                </c:pt>
                <c:pt idx="481">
                  <c:v>42.399204820774059</c:v>
                </c:pt>
                <c:pt idx="482">
                  <c:v>42.293595079828542</c:v>
                </c:pt>
                <c:pt idx="483">
                  <c:v>41.479778840777783</c:v>
                </c:pt>
                <c:pt idx="484">
                  <c:v>41.796608063614343</c:v>
                </c:pt>
                <c:pt idx="485">
                  <c:v>41.249922345778721</c:v>
                </c:pt>
                <c:pt idx="486">
                  <c:v>41.249922345778721</c:v>
                </c:pt>
                <c:pt idx="487">
                  <c:v>41.249922345778721</c:v>
                </c:pt>
                <c:pt idx="488">
                  <c:v>41.591600919425986</c:v>
                </c:pt>
                <c:pt idx="489">
                  <c:v>41.99540287010003</c:v>
                </c:pt>
                <c:pt idx="490">
                  <c:v>42.187985338883024</c:v>
                </c:pt>
                <c:pt idx="491">
                  <c:v>42.144498974964286</c:v>
                </c:pt>
                <c:pt idx="492">
                  <c:v>41.771758712803624</c:v>
                </c:pt>
                <c:pt idx="493">
                  <c:v>41.771758712803624</c:v>
                </c:pt>
                <c:pt idx="494">
                  <c:v>41.771758712803624</c:v>
                </c:pt>
                <c:pt idx="495">
                  <c:v>41.771758712803624</c:v>
                </c:pt>
                <c:pt idx="496">
                  <c:v>41.989190532397338</c:v>
                </c:pt>
                <c:pt idx="497">
                  <c:v>42.150711312666957</c:v>
                </c:pt>
                <c:pt idx="498">
                  <c:v>41.287196371994781</c:v>
                </c:pt>
                <c:pt idx="499">
                  <c:v>41.690998322668825</c:v>
                </c:pt>
                <c:pt idx="500">
                  <c:v>41.690998322668825</c:v>
                </c:pt>
                <c:pt idx="501">
                  <c:v>41.690998322668825</c:v>
                </c:pt>
                <c:pt idx="502">
                  <c:v>41.690998322668825</c:v>
                </c:pt>
                <c:pt idx="503">
                  <c:v>44.175933403739826</c:v>
                </c:pt>
                <c:pt idx="504">
                  <c:v>46.039634714543084</c:v>
                </c:pt>
                <c:pt idx="505">
                  <c:v>45.9526619867056</c:v>
                </c:pt>
                <c:pt idx="506">
                  <c:v>45.430825619680682</c:v>
                </c:pt>
                <c:pt idx="507">
                  <c:v>45.430825619680682</c:v>
                </c:pt>
                <c:pt idx="508">
                  <c:v>45.430825619680682</c:v>
                </c:pt>
                <c:pt idx="509">
                  <c:v>45.461887308194079</c:v>
                </c:pt>
                <c:pt idx="510">
                  <c:v>43.809405479281864</c:v>
                </c:pt>
                <c:pt idx="511">
                  <c:v>42.815431446853452</c:v>
                </c:pt>
                <c:pt idx="512">
                  <c:v>42.852705473069513</c:v>
                </c:pt>
                <c:pt idx="513">
                  <c:v>42.660123004286518</c:v>
                </c:pt>
                <c:pt idx="514">
                  <c:v>42.660123004286518</c:v>
                </c:pt>
                <c:pt idx="515">
                  <c:v>42.660123004286518</c:v>
                </c:pt>
                <c:pt idx="516">
                  <c:v>42.778157420637385</c:v>
                </c:pt>
                <c:pt idx="517">
                  <c:v>41.728272348884886</c:v>
                </c:pt>
                <c:pt idx="518">
                  <c:v>41.200223644157305</c:v>
                </c:pt>
                <c:pt idx="519">
                  <c:v>41.287196371994781</c:v>
                </c:pt>
                <c:pt idx="520">
                  <c:v>41.374169099832272</c:v>
                </c:pt>
                <c:pt idx="521">
                  <c:v>41.374169099832272</c:v>
                </c:pt>
                <c:pt idx="522">
                  <c:v>41.374169099832272</c:v>
                </c:pt>
                <c:pt idx="523">
                  <c:v>41.405230788345655</c:v>
                </c:pt>
                <c:pt idx="524">
                  <c:v>41.560539230912596</c:v>
                </c:pt>
                <c:pt idx="525">
                  <c:v>41.206435981859975</c:v>
                </c:pt>
                <c:pt idx="526">
                  <c:v>40.852332732807355</c:v>
                </c:pt>
                <c:pt idx="527">
                  <c:v>41.051127539293049</c:v>
                </c:pt>
                <c:pt idx="528">
                  <c:v>41.051127539293049</c:v>
                </c:pt>
                <c:pt idx="529">
                  <c:v>41.051127539293049</c:v>
                </c:pt>
                <c:pt idx="530">
                  <c:v>41.051127539293049</c:v>
                </c:pt>
                <c:pt idx="531">
                  <c:v>42.125861961856252</c:v>
                </c:pt>
                <c:pt idx="532">
                  <c:v>42.635273653475799</c:v>
                </c:pt>
                <c:pt idx="533">
                  <c:v>44.082748338199671</c:v>
                </c:pt>
                <c:pt idx="534">
                  <c:v>43.318630800770336</c:v>
                </c:pt>
                <c:pt idx="535">
                  <c:v>43.318630800770336</c:v>
                </c:pt>
                <c:pt idx="536">
                  <c:v>43.318630800770336</c:v>
                </c:pt>
                <c:pt idx="537">
                  <c:v>42.902404174690943</c:v>
                </c:pt>
                <c:pt idx="538">
                  <c:v>43.169534695906066</c:v>
                </c:pt>
                <c:pt idx="539">
                  <c:v>43.275144436851591</c:v>
                </c:pt>
                <c:pt idx="540">
                  <c:v>43.275144436851591</c:v>
                </c:pt>
                <c:pt idx="541">
                  <c:v>42.511026899422262</c:v>
                </c:pt>
                <c:pt idx="542">
                  <c:v>42.511026899422262</c:v>
                </c:pt>
                <c:pt idx="543">
                  <c:v>42.511026899422262</c:v>
                </c:pt>
                <c:pt idx="544">
                  <c:v>43.250295086040886</c:v>
                </c:pt>
                <c:pt idx="545">
                  <c:v>43.188171709014114</c:v>
                </c:pt>
                <c:pt idx="546">
                  <c:v>43.256507423743564</c:v>
                </c:pt>
                <c:pt idx="547">
                  <c:v>43.703795738336332</c:v>
                </c:pt>
                <c:pt idx="548">
                  <c:v>44.051686649686275</c:v>
                </c:pt>
                <c:pt idx="549">
                  <c:v>44.051686649686275</c:v>
                </c:pt>
                <c:pt idx="550">
                  <c:v>44.051686649686275</c:v>
                </c:pt>
                <c:pt idx="551">
                  <c:v>44.095173013605027</c:v>
                </c:pt>
                <c:pt idx="552">
                  <c:v>43.430452879418532</c:v>
                </c:pt>
                <c:pt idx="553">
                  <c:v>43.511213269553338</c:v>
                </c:pt>
                <c:pt idx="554">
                  <c:v>43.828042492389891</c:v>
                </c:pt>
                <c:pt idx="555">
                  <c:v>43.821830154687213</c:v>
                </c:pt>
                <c:pt idx="556">
                  <c:v>43.821830154687213</c:v>
                </c:pt>
                <c:pt idx="557">
                  <c:v>43.821830154687213</c:v>
                </c:pt>
                <c:pt idx="558">
                  <c:v>43.579548984282795</c:v>
                </c:pt>
                <c:pt idx="559">
                  <c:v>44.51139963968442</c:v>
                </c:pt>
                <c:pt idx="560">
                  <c:v>44.648071069143327</c:v>
                </c:pt>
                <c:pt idx="561">
                  <c:v>44.300180157793385</c:v>
                </c:pt>
                <c:pt idx="562">
                  <c:v>44.629434056035294</c:v>
                </c:pt>
                <c:pt idx="563">
                  <c:v>44.629434056035294</c:v>
                </c:pt>
                <c:pt idx="564">
                  <c:v>44.629434056035294</c:v>
                </c:pt>
                <c:pt idx="565">
                  <c:v>45.101571721438773</c:v>
                </c:pt>
                <c:pt idx="566">
                  <c:v>45.16369509846556</c:v>
                </c:pt>
                <c:pt idx="567">
                  <c:v>45.126421072249492</c:v>
                </c:pt>
                <c:pt idx="568">
                  <c:v>45.101571721438773</c:v>
                </c:pt>
                <c:pt idx="569">
                  <c:v>45.306578865627131</c:v>
                </c:pt>
                <c:pt idx="570">
                  <c:v>45.306578865627131</c:v>
                </c:pt>
                <c:pt idx="571">
                  <c:v>45.306578865627131</c:v>
                </c:pt>
                <c:pt idx="572">
                  <c:v>45.306578865627131</c:v>
                </c:pt>
                <c:pt idx="573">
                  <c:v>45.306578865627131</c:v>
                </c:pt>
                <c:pt idx="574">
                  <c:v>45.85326458346276</c:v>
                </c:pt>
                <c:pt idx="575">
                  <c:v>45.20096912468162</c:v>
                </c:pt>
                <c:pt idx="576">
                  <c:v>44.36230353482015</c:v>
                </c:pt>
                <c:pt idx="577">
                  <c:v>44.36230353482015</c:v>
                </c:pt>
                <c:pt idx="578">
                  <c:v>44.36230353482015</c:v>
                </c:pt>
                <c:pt idx="579">
                  <c:v>44.660495744548676</c:v>
                </c:pt>
                <c:pt idx="580">
                  <c:v>44.660495744548676</c:v>
                </c:pt>
                <c:pt idx="581">
                  <c:v>44.797167174007583</c:v>
                </c:pt>
                <c:pt idx="582">
                  <c:v>44.815804187115617</c:v>
                </c:pt>
                <c:pt idx="583">
                  <c:v>44.604584705224575</c:v>
                </c:pt>
                <c:pt idx="584">
                  <c:v>44.604584705224575</c:v>
                </c:pt>
                <c:pt idx="585">
                  <c:v>44.604584705224575</c:v>
                </c:pt>
                <c:pt idx="586">
                  <c:v>45.014598993601297</c:v>
                </c:pt>
                <c:pt idx="587">
                  <c:v>44.648071069143327</c:v>
                </c:pt>
                <c:pt idx="588">
                  <c:v>44.44306392495497</c:v>
                </c:pt>
                <c:pt idx="589">
                  <c:v>44.697769770764744</c:v>
                </c:pt>
                <c:pt idx="590">
                  <c:v>44.958687954277202</c:v>
                </c:pt>
                <c:pt idx="591">
                  <c:v>44.958687954277202</c:v>
                </c:pt>
                <c:pt idx="592">
                  <c:v>44.958687954277202</c:v>
                </c:pt>
                <c:pt idx="593">
                  <c:v>44.896564577250416</c:v>
                </c:pt>
                <c:pt idx="594">
                  <c:v>45.325215878735179</c:v>
                </c:pt>
                <c:pt idx="595">
                  <c:v>46.02099770143505</c:v>
                </c:pt>
                <c:pt idx="596">
                  <c:v>46.300552898055543</c:v>
                </c:pt>
                <c:pt idx="597">
                  <c:v>46.623594458594773</c:v>
                </c:pt>
                <c:pt idx="598">
                  <c:v>46.623594458594773</c:v>
                </c:pt>
                <c:pt idx="599">
                  <c:v>46.623594458594773</c:v>
                </c:pt>
                <c:pt idx="600">
                  <c:v>46.623594458594773</c:v>
                </c:pt>
                <c:pt idx="601">
                  <c:v>47.170280176430389</c:v>
                </c:pt>
                <c:pt idx="602">
                  <c:v>47.51195875007766</c:v>
                </c:pt>
                <c:pt idx="603">
                  <c:v>49.009132136422942</c:v>
                </c:pt>
                <c:pt idx="604">
                  <c:v>47.536808100888365</c:v>
                </c:pt>
                <c:pt idx="605">
                  <c:v>47.536808100888365</c:v>
                </c:pt>
                <c:pt idx="606">
                  <c:v>47.536808100888365</c:v>
                </c:pt>
                <c:pt idx="607">
                  <c:v>47.866061999130274</c:v>
                </c:pt>
                <c:pt idx="608">
                  <c:v>48.698515251289066</c:v>
                </c:pt>
                <c:pt idx="609">
                  <c:v>49.05261850034168</c:v>
                </c:pt>
                <c:pt idx="610">
                  <c:v>48.891097720072068</c:v>
                </c:pt>
                <c:pt idx="611">
                  <c:v>48.909734733180102</c:v>
                </c:pt>
                <c:pt idx="612">
                  <c:v>48.909734733180102</c:v>
                </c:pt>
                <c:pt idx="613">
                  <c:v>48.909734733180102</c:v>
                </c:pt>
                <c:pt idx="614">
                  <c:v>48.139404858048088</c:v>
                </c:pt>
                <c:pt idx="615">
                  <c:v>47.996521090886496</c:v>
                </c:pt>
                <c:pt idx="616">
                  <c:v>48.126980182642733</c:v>
                </c:pt>
                <c:pt idx="617">
                  <c:v>47.928185376157046</c:v>
                </c:pt>
                <c:pt idx="618">
                  <c:v>48.717152264397093</c:v>
                </c:pt>
                <c:pt idx="619">
                  <c:v>48.717152264397093</c:v>
                </c:pt>
                <c:pt idx="620">
                  <c:v>48.717152264397093</c:v>
                </c:pt>
                <c:pt idx="621">
                  <c:v>48.872460706964034</c:v>
                </c:pt>
                <c:pt idx="622">
                  <c:v>48.182891221966827</c:v>
                </c:pt>
                <c:pt idx="623">
                  <c:v>47.567869789401762</c:v>
                </c:pt>
                <c:pt idx="624">
                  <c:v>48.325774989128419</c:v>
                </c:pt>
                <c:pt idx="625">
                  <c:v>48.574268497235508</c:v>
                </c:pt>
                <c:pt idx="626">
                  <c:v>48.574268497235508</c:v>
                </c:pt>
                <c:pt idx="627">
                  <c:v>48.574268497235508</c:v>
                </c:pt>
                <c:pt idx="628">
                  <c:v>48.574268497235508</c:v>
                </c:pt>
                <c:pt idx="629">
                  <c:v>49.158228241287198</c:v>
                </c:pt>
                <c:pt idx="630">
                  <c:v>49.363235385475555</c:v>
                </c:pt>
                <c:pt idx="631">
                  <c:v>48.599117848046227</c:v>
                </c:pt>
                <c:pt idx="632">
                  <c:v>48.599117848046227</c:v>
                </c:pt>
                <c:pt idx="633">
                  <c:v>48.599117848046227</c:v>
                </c:pt>
                <c:pt idx="634">
                  <c:v>48.599117848046227</c:v>
                </c:pt>
                <c:pt idx="635">
                  <c:v>47.661054854941916</c:v>
                </c:pt>
                <c:pt idx="636">
                  <c:v>47.729390569671367</c:v>
                </c:pt>
                <c:pt idx="637">
                  <c:v>49.313536683854132</c:v>
                </c:pt>
                <c:pt idx="638">
                  <c:v>50.189476299931663</c:v>
                </c:pt>
                <c:pt idx="639">
                  <c:v>50.257812014661127</c:v>
                </c:pt>
                <c:pt idx="640">
                  <c:v>50.257812014661127</c:v>
                </c:pt>
                <c:pt idx="641">
                  <c:v>50.257812014661127</c:v>
                </c:pt>
                <c:pt idx="642">
                  <c:v>50.792073057091386</c:v>
                </c:pt>
                <c:pt idx="643">
                  <c:v>51.239361371684168</c:v>
                </c:pt>
                <c:pt idx="644">
                  <c:v>51.711499037087663</c:v>
                </c:pt>
                <c:pt idx="645">
                  <c:v>51.407094489656458</c:v>
                </c:pt>
                <c:pt idx="646">
                  <c:v>51.643163322358212</c:v>
                </c:pt>
                <c:pt idx="647">
                  <c:v>51.643163322358212</c:v>
                </c:pt>
                <c:pt idx="648">
                  <c:v>51.643163322358212</c:v>
                </c:pt>
                <c:pt idx="649">
                  <c:v>51.543765919115366</c:v>
                </c:pt>
                <c:pt idx="650">
                  <c:v>51.922718518978691</c:v>
                </c:pt>
                <c:pt idx="651">
                  <c:v>52.873206187488357</c:v>
                </c:pt>
                <c:pt idx="652">
                  <c:v>54.270982170590798</c:v>
                </c:pt>
                <c:pt idx="653">
                  <c:v>55.289805553829908</c:v>
                </c:pt>
                <c:pt idx="654">
                  <c:v>55.289805553829908</c:v>
                </c:pt>
                <c:pt idx="655">
                  <c:v>55.289805553829908</c:v>
                </c:pt>
                <c:pt idx="656">
                  <c:v>54.252345157482765</c:v>
                </c:pt>
                <c:pt idx="657">
                  <c:v>55.681182829098589</c:v>
                </c:pt>
                <c:pt idx="658">
                  <c:v>53.177610734919547</c:v>
                </c:pt>
                <c:pt idx="659">
                  <c:v>52.618500341678576</c:v>
                </c:pt>
                <c:pt idx="660">
                  <c:v>52.05317761073492</c:v>
                </c:pt>
                <c:pt idx="661">
                  <c:v>52.05317761073492</c:v>
                </c:pt>
                <c:pt idx="662">
                  <c:v>52.05317761073492</c:v>
                </c:pt>
                <c:pt idx="663">
                  <c:v>51.618313971547501</c:v>
                </c:pt>
                <c:pt idx="664">
                  <c:v>52.519102938435744</c:v>
                </c:pt>
                <c:pt idx="665">
                  <c:v>52.823507485866934</c:v>
                </c:pt>
                <c:pt idx="666">
                  <c:v>52.780021121948195</c:v>
                </c:pt>
                <c:pt idx="667">
                  <c:v>52.780021121948195</c:v>
                </c:pt>
                <c:pt idx="668">
                  <c:v>52.780021121948195</c:v>
                </c:pt>
                <c:pt idx="669">
                  <c:v>52.780021121948195</c:v>
                </c:pt>
                <c:pt idx="670">
                  <c:v>52.1153009877617</c:v>
                </c:pt>
                <c:pt idx="671">
                  <c:v>53.034726967757976</c:v>
                </c:pt>
                <c:pt idx="672">
                  <c:v>53.252158787351682</c:v>
                </c:pt>
                <c:pt idx="673">
                  <c:v>52.699260731813389</c:v>
                </c:pt>
                <c:pt idx="674">
                  <c:v>51.742560725601045</c:v>
                </c:pt>
                <c:pt idx="675">
                  <c:v>51.742560725601045</c:v>
                </c:pt>
                <c:pt idx="676">
                  <c:v>51.742560725601045</c:v>
                </c:pt>
                <c:pt idx="677">
                  <c:v>50.866621109523514</c:v>
                </c:pt>
                <c:pt idx="678">
                  <c:v>50.562216562092317</c:v>
                </c:pt>
                <c:pt idx="679">
                  <c:v>51.015717214387777</c:v>
                </c:pt>
                <c:pt idx="680">
                  <c:v>50.729949680064607</c:v>
                </c:pt>
                <c:pt idx="681">
                  <c:v>51.301484748710941</c:v>
                </c:pt>
                <c:pt idx="682">
                  <c:v>51.301484748710941</c:v>
                </c:pt>
                <c:pt idx="683">
                  <c:v>51.301484748710941</c:v>
                </c:pt>
                <c:pt idx="684">
                  <c:v>50.524942535876249</c:v>
                </c:pt>
                <c:pt idx="685">
                  <c:v>49.916133441013855</c:v>
                </c:pt>
                <c:pt idx="686">
                  <c:v>51.344971112629686</c:v>
                </c:pt>
                <c:pt idx="687">
                  <c:v>50.618127601416411</c:v>
                </c:pt>
                <c:pt idx="688">
                  <c:v>50.543579548984283</c:v>
                </c:pt>
                <c:pt idx="689">
                  <c:v>50.543579548984283</c:v>
                </c:pt>
                <c:pt idx="690">
                  <c:v>50.543579548984283</c:v>
                </c:pt>
                <c:pt idx="691">
                  <c:v>51.034354227495811</c:v>
                </c:pt>
                <c:pt idx="692">
                  <c:v>50.537367211281605</c:v>
                </c:pt>
                <c:pt idx="693">
                  <c:v>49.201714605205943</c:v>
                </c:pt>
                <c:pt idx="694">
                  <c:v>49.375660060880904</c:v>
                </c:pt>
                <c:pt idx="695">
                  <c:v>50.009318506554017</c:v>
                </c:pt>
                <c:pt idx="696">
                  <c:v>50.009318506554017</c:v>
                </c:pt>
                <c:pt idx="697">
                  <c:v>50.009318506554017</c:v>
                </c:pt>
                <c:pt idx="698">
                  <c:v>50.934956824252964</c:v>
                </c:pt>
                <c:pt idx="699">
                  <c:v>52.320308131950057</c:v>
                </c:pt>
                <c:pt idx="700">
                  <c:v>50.083866558986152</c:v>
                </c:pt>
                <c:pt idx="701">
                  <c:v>50.083866558986152</c:v>
                </c:pt>
                <c:pt idx="702">
                  <c:v>51.829533453438536</c:v>
                </c:pt>
                <c:pt idx="703">
                  <c:v>51.829533453438536</c:v>
                </c:pt>
                <c:pt idx="704">
                  <c:v>51.829533453438536</c:v>
                </c:pt>
                <c:pt idx="705">
                  <c:v>52.425917872895575</c:v>
                </c:pt>
                <c:pt idx="706">
                  <c:v>52.276821768031319</c:v>
                </c:pt>
                <c:pt idx="707">
                  <c:v>52.606075666273227</c:v>
                </c:pt>
                <c:pt idx="708">
                  <c:v>52.755171771137483</c:v>
                </c:pt>
                <c:pt idx="709">
                  <c:v>51.860595141951919</c:v>
                </c:pt>
                <c:pt idx="710">
                  <c:v>51.860595141951919</c:v>
                </c:pt>
                <c:pt idx="711">
                  <c:v>51.860595141951919</c:v>
                </c:pt>
                <c:pt idx="712">
                  <c:v>51.587252283034111</c:v>
                </c:pt>
                <c:pt idx="713">
                  <c:v>52.133938000869719</c:v>
                </c:pt>
                <c:pt idx="714">
                  <c:v>51.841958128843892</c:v>
                </c:pt>
                <c:pt idx="715">
                  <c:v>51.581039945331433</c:v>
                </c:pt>
                <c:pt idx="716">
                  <c:v>51.817108778033173</c:v>
                </c:pt>
                <c:pt idx="717">
                  <c:v>51.817108778033173</c:v>
                </c:pt>
                <c:pt idx="718">
                  <c:v>51.817108778033173</c:v>
                </c:pt>
                <c:pt idx="719">
                  <c:v>51.736348387898367</c:v>
                </c:pt>
                <c:pt idx="720">
                  <c:v>50.543579548984283</c:v>
                </c:pt>
                <c:pt idx="721">
                  <c:v>50.270236690066476</c:v>
                </c:pt>
                <c:pt idx="722">
                  <c:v>49.251413306827359</c:v>
                </c:pt>
                <c:pt idx="723">
                  <c:v>49.071255513449721</c:v>
                </c:pt>
                <c:pt idx="724">
                  <c:v>49.071255513449721</c:v>
                </c:pt>
                <c:pt idx="725">
                  <c:v>49.071255513449721</c:v>
                </c:pt>
                <c:pt idx="726">
                  <c:v>49.071255513449721</c:v>
                </c:pt>
                <c:pt idx="727">
                  <c:v>49.027769149530975</c:v>
                </c:pt>
                <c:pt idx="728">
                  <c:v>48.735789277505127</c:v>
                </c:pt>
                <c:pt idx="729">
                  <c:v>48.735789277505127</c:v>
                </c:pt>
                <c:pt idx="730">
                  <c:v>47.903336025346341</c:v>
                </c:pt>
                <c:pt idx="731">
                  <c:v>47.903336025346341</c:v>
                </c:pt>
                <c:pt idx="732">
                  <c:v>47.903336025346341</c:v>
                </c:pt>
                <c:pt idx="733">
                  <c:v>49.767037336149599</c:v>
                </c:pt>
                <c:pt idx="734">
                  <c:v>51.133751630738651</c:v>
                </c:pt>
                <c:pt idx="735">
                  <c:v>50.487668509660189</c:v>
                </c:pt>
                <c:pt idx="736">
                  <c:v>51.636950984655535</c:v>
                </c:pt>
                <c:pt idx="737">
                  <c:v>51.63073864695285</c:v>
                </c:pt>
                <c:pt idx="738">
                  <c:v>51.63073864695285</c:v>
                </c:pt>
                <c:pt idx="739">
                  <c:v>51.63073864695285</c:v>
                </c:pt>
                <c:pt idx="740">
                  <c:v>52.74274709573212</c:v>
                </c:pt>
                <c:pt idx="741">
                  <c:v>53.618686711809659</c:v>
                </c:pt>
                <c:pt idx="742">
                  <c:v>54.550537367211284</c:v>
                </c:pt>
                <c:pt idx="743">
                  <c:v>55.581785425855749</c:v>
                </c:pt>
                <c:pt idx="744">
                  <c:v>55.314654904640612</c:v>
                </c:pt>
                <c:pt idx="745">
                  <c:v>55.314654904640612</c:v>
                </c:pt>
                <c:pt idx="746">
                  <c:v>55.314654904640612</c:v>
                </c:pt>
                <c:pt idx="747">
                  <c:v>53.450953593837369</c:v>
                </c:pt>
                <c:pt idx="748">
                  <c:v>52.419705535192897</c:v>
                </c:pt>
                <c:pt idx="749">
                  <c:v>52.270609430328633</c:v>
                </c:pt>
                <c:pt idx="750">
                  <c:v>51.512704230601976</c:v>
                </c:pt>
                <c:pt idx="751">
                  <c:v>51.363608125737713</c:v>
                </c:pt>
                <c:pt idx="752">
                  <c:v>51.363608125737713</c:v>
                </c:pt>
                <c:pt idx="753">
                  <c:v>51.363608125737713</c:v>
                </c:pt>
                <c:pt idx="754">
                  <c:v>50.332360067093255</c:v>
                </c:pt>
                <c:pt idx="755">
                  <c:v>51.53134124371001</c:v>
                </c:pt>
                <c:pt idx="756">
                  <c:v>51.121326955333288</c:v>
                </c:pt>
                <c:pt idx="757">
                  <c:v>51.643163322358212</c:v>
                </c:pt>
                <c:pt idx="758">
                  <c:v>51.320121761818974</c:v>
                </c:pt>
                <c:pt idx="759">
                  <c:v>51.320121761818974</c:v>
                </c:pt>
                <c:pt idx="760">
                  <c:v>51.320121761818974</c:v>
                </c:pt>
                <c:pt idx="761">
                  <c:v>52.133938000869719</c:v>
                </c:pt>
                <c:pt idx="762">
                  <c:v>51.699074361682307</c:v>
                </c:pt>
                <c:pt idx="763">
                  <c:v>52.270609430328633</c:v>
                </c:pt>
                <c:pt idx="764">
                  <c:v>52.270609430328633</c:v>
                </c:pt>
                <c:pt idx="765">
                  <c:v>51.829533453438536</c:v>
                </c:pt>
                <c:pt idx="766">
                  <c:v>51.829533453438536</c:v>
                </c:pt>
                <c:pt idx="767">
                  <c:v>51.829533453438536</c:v>
                </c:pt>
                <c:pt idx="768">
                  <c:v>51.792259427222469</c:v>
                </c:pt>
                <c:pt idx="769">
                  <c:v>51.984841896005463</c:v>
                </c:pt>
                <c:pt idx="770">
                  <c:v>52.370006833571473</c:v>
                </c:pt>
                <c:pt idx="771">
                  <c:v>51.052991240603838</c:v>
                </c:pt>
                <c:pt idx="772">
                  <c:v>51.021929552090462</c:v>
                </c:pt>
                <c:pt idx="773">
                  <c:v>51.021929552090462</c:v>
                </c:pt>
                <c:pt idx="774">
                  <c:v>51.021929552090462</c:v>
                </c:pt>
                <c:pt idx="775">
                  <c:v>51.158600981549355</c:v>
                </c:pt>
                <c:pt idx="776">
                  <c:v>50.736162017767292</c:v>
                </c:pt>
                <c:pt idx="777">
                  <c:v>50.36342175560663</c:v>
                </c:pt>
                <c:pt idx="778">
                  <c:v>50.934956824252964</c:v>
                </c:pt>
                <c:pt idx="779">
                  <c:v>51.885444492762637</c:v>
                </c:pt>
                <c:pt idx="780">
                  <c:v>51.885444492762637</c:v>
                </c:pt>
                <c:pt idx="781">
                  <c:v>51.885444492762637</c:v>
                </c:pt>
                <c:pt idx="782">
                  <c:v>51.959992545194758</c:v>
                </c:pt>
                <c:pt idx="783">
                  <c:v>51.723923712493018</c:v>
                </c:pt>
                <c:pt idx="784">
                  <c:v>51.817108778033173</c:v>
                </c:pt>
                <c:pt idx="785">
                  <c:v>51.835745791141207</c:v>
                </c:pt>
                <c:pt idx="786">
                  <c:v>51.326334099521652</c:v>
                </c:pt>
                <c:pt idx="787">
                  <c:v>51.326334099521652</c:v>
                </c:pt>
                <c:pt idx="788">
                  <c:v>51.326334099521652</c:v>
                </c:pt>
                <c:pt idx="789">
                  <c:v>51.003292538982421</c:v>
                </c:pt>
                <c:pt idx="790">
                  <c:v>51.39466981425111</c:v>
                </c:pt>
                <c:pt idx="791">
                  <c:v>51.487854879791264</c:v>
                </c:pt>
                <c:pt idx="792">
                  <c:v>51.643163322358212</c:v>
                </c:pt>
                <c:pt idx="793">
                  <c:v>51.295272411008263</c:v>
                </c:pt>
                <c:pt idx="794">
                  <c:v>51.295272411008263</c:v>
                </c:pt>
                <c:pt idx="795">
                  <c:v>51.295272411008263</c:v>
                </c:pt>
                <c:pt idx="796">
                  <c:v>51.344971112629686</c:v>
                </c:pt>
                <c:pt idx="797">
                  <c:v>51.605889296142138</c:v>
                </c:pt>
                <c:pt idx="798">
                  <c:v>53.28943281356775</c:v>
                </c:pt>
                <c:pt idx="799">
                  <c:v>53.817481518295338</c:v>
                </c:pt>
                <c:pt idx="800">
                  <c:v>53.612474374106981</c:v>
                </c:pt>
                <c:pt idx="801">
                  <c:v>53.612474374106981</c:v>
                </c:pt>
                <c:pt idx="802">
                  <c:v>53.612474374106981</c:v>
                </c:pt>
                <c:pt idx="803">
                  <c:v>54.239920482077409</c:v>
                </c:pt>
                <c:pt idx="804">
                  <c:v>55.190408150587068</c:v>
                </c:pt>
                <c:pt idx="805">
                  <c:v>55.103435422749584</c:v>
                </c:pt>
                <c:pt idx="806">
                  <c:v>55.221469839100457</c:v>
                </c:pt>
                <c:pt idx="807">
                  <c:v>56.314841274771695</c:v>
                </c:pt>
                <c:pt idx="808">
                  <c:v>56.314841274771695</c:v>
                </c:pt>
                <c:pt idx="809">
                  <c:v>56.314841274771695</c:v>
                </c:pt>
                <c:pt idx="810">
                  <c:v>55.917251661800343</c:v>
                </c:pt>
                <c:pt idx="811">
                  <c:v>53.432316580729328</c:v>
                </c:pt>
                <c:pt idx="812">
                  <c:v>53.432316580729328</c:v>
                </c:pt>
                <c:pt idx="813">
                  <c:v>50.419332794930732</c:v>
                </c:pt>
                <c:pt idx="814">
                  <c:v>50.624339939119089</c:v>
                </c:pt>
                <c:pt idx="815">
                  <c:v>50.624339939119089</c:v>
                </c:pt>
                <c:pt idx="816">
                  <c:v>50.624339939119089</c:v>
                </c:pt>
                <c:pt idx="817">
                  <c:v>50.624339939119089</c:v>
                </c:pt>
                <c:pt idx="818">
                  <c:v>51.096477604522583</c:v>
                </c:pt>
                <c:pt idx="819">
                  <c:v>50.792073057091386</c:v>
                </c:pt>
                <c:pt idx="820">
                  <c:v>50.792073057091386</c:v>
                </c:pt>
                <c:pt idx="821">
                  <c:v>50.792073057091386</c:v>
                </c:pt>
                <c:pt idx="822">
                  <c:v>50.792073057091386</c:v>
                </c:pt>
                <c:pt idx="823">
                  <c:v>50.792073057091386</c:v>
                </c:pt>
                <c:pt idx="824">
                  <c:v>50.792073057091386</c:v>
                </c:pt>
                <c:pt idx="825">
                  <c:v>50.052804870472755</c:v>
                </c:pt>
                <c:pt idx="826">
                  <c:v>50.05901720817544</c:v>
                </c:pt>
                <c:pt idx="827">
                  <c:v>49.791886686960311</c:v>
                </c:pt>
                <c:pt idx="828">
                  <c:v>50.313723053985214</c:v>
                </c:pt>
                <c:pt idx="829">
                  <c:v>50.313723053985214</c:v>
                </c:pt>
                <c:pt idx="830">
                  <c:v>50.313723053985214</c:v>
                </c:pt>
                <c:pt idx="831">
                  <c:v>50.605702926011055</c:v>
                </c:pt>
                <c:pt idx="832">
                  <c:v>51.313909424116297</c:v>
                </c:pt>
                <c:pt idx="833">
                  <c:v>51.282847735602907</c:v>
                </c:pt>
                <c:pt idx="834">
                  <c:v>51.953780207492088</c:v>
                </c:pt>
                <c:pt idx="835">
                  <c:v>51.537553581412688</c:v>
                </c:pt>
                <c:pt idx="836">
                  <c:v>51.537553581412688</c:v>
                </c:pt>
                <c:pt idx="837">
                  <c:v>51.537553581412688</c:v>
                </c:pt>
                <c:pt idx="838">
                  <c:v>51.407094489656458</c:v>
                </c:pt>
                <c:pt idx="839">
                  <c:v>51.059203578306516</c:v>
                </c:pt>
                <c:pt idx="840">
                  <c:v>51.742560725601045</c:v>
                </c:pt>
                <c:pt idx="841">
                  <c:v>51.233149033981491</c:v>
                </c:pt>
                <c:pt idx="842">
                  <c:v>51.108902279927939</c:v>
                </c:pt>
                <c:pt idx="843">
                  <c:v>51.108902279927939</c:v>
                </c:pt>
                <c:pt idx="844">
                  <c:v>51.108902279927939</c:v>
                </c:pt>
                <c:pt idx="845">
                  <c:v>50.953593837361005</c:v>
                </c:pt>
                <c:pt idx="846">
                  <c:v>51.021929552090462</c:v>
                </c:pt>
                <c:pt idx="847">
                  <c:v>51.189662670062745</c:v>
                </c:pt>
                <c:pt idx="848">
                  <c:v>51.699074361682307</c:v>
                </c:pt>
                <c:pt idx="849">
                  <c:v>52.419705535192897</c:v>
                </c:pt>
                <c:pt idx="850">
                  <c:v>52.419705535192897</c:v>
                </c:pt>
                <c:pt idx="851">
                  <c:v>52.419705535192897</c:v>
                </c:pt>
                <c:pt idx="852">
                  <c:v>52.780021121948195</c:v>
                </c:pt>
                <c:pt idx="853">
                  <c:v>52.780021121948195</c:v>
                </c:pt>
                <c:pt idx="854">
                  <c:v>52.780021121948195</c:v>
                </c:pt>
                <c:pt idx="855">
                  <c:v>52.780021121948195</c:v>
                </c:pt>
                <c:pt idx="856">
                  <c:v>52.780021121948195</c:v>
                </c:pt>
                <c:pt idx="857">
                  <c:v>52.780021121948195</c:v>
                </c:pt>
                <c:pt idx="858">
                  <c:v>52.780021121948195</c:v>
                </c:pt>
                <c:pt idx="859">
                  <c:v>52.780021121948195</c:v>
                </c:pt>
                <c:pt idx="860">
                  <c:v>52.780021121948195</c:v>
                </c:pt>
                <c:pt idx="861">
                  <c:v>52.780021121948195</c:v>
                </c:pt>
                <c:pt idx="862">
                  <c:v>52.780021121948195</c:v>
                </c:pt>
                <c:pt idx="863">
                  <c:v>52.780021121948195</c:v>
                </c:pt>
                <c:pt idx="864">
                  <c:v>52.780021121948195</c:v>
                </c:pt>
                <c:pt idx="865">
                  <c:v>52.780021121948195</c:v>
                </c:pt>
                <c:pt idx="866">
                  <c:v>52.780021121948195</c:v>
                </c:pt>
                <c:pt idx="867">
                  <c:v>52.780021121948195</c:v>
                </c:pt>
                <c:pt idx="868">
                  <c:v>52.780021121948195</c:v>
                </c:pt>
                <c:pt idx="869">
                  <c:v>52.780021121948195</c:v>
                </c:pt>
                <c:pt idx="870">
                  <c:v>50.232962663850408</c:v>
                </c:pt>
                <c:pt idx="871">
                  <c:v>50.232962663850408</c:v>
                </c:pt>
                <c:pt idx="872">
                  <c:v>50.232962663850408</c:v>
                </c:pt>
                <c:pt idx="873">
                  <c:v>50.201900975337026</c:v>
                </c:pt>
                <c:pt idx="874">
                  <c:v>49.822948375473693</c:v>
                </c:pt>
                <c:pt idx="875">
                  <c:v>48.729576939802449</c:v>
                </c:pt>
                <c:pt idx="876">
                  <c:v>47.810150959806172</c:v>
                </c:pt>
                <c:pt idx="877">
                  <c:v>47.884699012238308</c:v>
                </c:pt>
                <c:pt idx="878">
                  <c:v>47.884699012238308</c:v>
                </c:pt>
                <c:pt idx="879">
                  <c:v>47.884699012238308</c:v>
                </c:pt>
                <c:pt idx="880">
                  <c:v>47.617568491023171</c:v>
                </c:pt>
                <c:pt idx="881">
                  <c:v>47.424986022240176</c:v>
                </c:pt>
                <c:pt idx="882">
                  <c:v>47.114369137106301</c:v>
                </c:pt>
                <c:pt idx="883">
                  <c:v>46.704354848729587</c:v>
                </c:pt>
                <c:pt idx="884">
                  <c:v>46.331614586568925</c:v>
                </c:pt>
                <c:pt idx="885">
                  <c:v>46.331614586568925</c:v>
                </c:pt>
                <c:pt idx="886">
                  <c:v>46.331614586568925</c:v>
                </c:pt>
                <c:pt idx="887">
                  <c:v>45.940237311300244</c:v>
                </c:pt>
                <c:pt idx="888">
                  <c:v>45.934024973597566</c:v>
                </c:pt>
                <c:pt idx="889">
                  <c:v>46.636019134000129</c:v>
                </c:pt>
                <c:pt idx="890">
                  <c:v>46.443436665217128</c:v>
                </c:pt>
                <c:pt idx="891">
                  <c:v>46.517984717649249</c:v>
                </c:pt>
                <c:pt idx="892">
                  <c:v>46.517984717649249</c:v>
                </c:pt>
                <c:pt idx="893">
                  <c:v>46.517984717649249</c:v>
                </c:pt>
                <c:pt idx="894">
                  <c:v>46.517984717649249</c:v>
                </c:pt>
                <c:pt idx="895">
                  <c:v>46.517984717649249</c:v>
                </c:pt>
                <c:pt idx="896">
                  <c:v>47.1951295272411</c:v>
                </c:pt>
                <c:pt idx="897">
                  <c:v>46.294340560352857</c:v>
                </c:pt>
                <c:pt idx="898">
                  <c:v>46.716779524134935</c:v>
                </c:pt>
                <c:pt idx="899">
                  <c:v>46.716779524134935</c:v>
                </c:pt>
                <c:pt idx="900">
                  <c:v>46.716779524134935</c:v>
                </c:pt>
                <c:pt idx="901">
                  <c:v>46.399950301298382</c:v>
                </c:pt>
                <c:pt idx="902">
                  <c:v>46.47449835373051</c:v>
                </c:pt>
                <c:pt idx="903">
                  <c:v>46.834813940485809</c:v>
                </c:pt>
                <c:pt idx="904">
                  <c:v>46.965273032242031</c:v>
                </c:pt>
                <c:pt idx="905">
                  <c:v>46.269491209542153</c:v>
                </c:pt>
                <c:pt idx="906">
                  <c:v>46.269491209542153</c:v>
                </c:pt>
                <c:pt idx="907">
                  <c:v>46.269491209542153</c:v>
                </c:pt>
                <c:pt idx="908">
                  <c:v>47.033608746971481</c:v>
                </c:pt>
                <c:pt idx="909">
                  <c:v>47.456047710753559</c:v>
                </c:pt>
                <c:pt idx="910">
                  <c:v>47.021184071566132</c:v>
                </c:pt>
                <c:pt idx="911">
                  <c:v>47.021184071566132</c:v>
                </c:pt>
                <c:pt idx="912">
                  <c:v>47.586506802509781</c:v>
                </c:pt>
                <c:pt idx="913">
                  <c:v>47.586506802509781</c:v>
                </c:pt>
                <c:pt idx="914">
                  <c:v>47.586506802509781</c:v>
                </c:pt>
                <c:pt idx="915">
                  <c:v>47.133006150214328</c:v>
                </c:pt>
                <c:pt idx="916">
                  <c:v>47.12679381251165</c:v>
                </c:pt>
                <c:pt idx="917">
                  <c:v>47.555445113996399</c:v>
                </c:pt>
                <c:pt idx="918">
                  <c:v>47.741815245076722</c:v>
                </c:pt>
                <c:pt idx="919">
                  <c:v>48.866248369261356</c:v>
                </c:pt>
                <c:pt idx="920">
                  <c:v>48.866248369261356</c:v>
                </c:pt>
                <c:pt idx="921">
                  <c:v>48.866248369261356</c:v>
                </c:pt>
                <c:pt idx="922">
                  <c:v>48.835186680747967</c:v>
                </c:pt>
                <c:pt idx="923">
                  <c:v>49.040193824936324</c:v>
                </c:pt>
                <c:pt idx="924">
                  <c:v>50.158414611418273</c:v>
                </c:pt>
                <c:pt idx="925">
                  <c:v>50.512517860470901</c:v>
                </c:pt>
                <c:pt idx="926">
                  <c:v>50.456606821146799</c:v>
                </c:pt>
                <c:pt idx="927">
                  <c:v>50.456606821146799</c:v>
                </c:pt>
                <c:pt idx="928">
                  <c:v>50.456606821146799</c:v>
                </c:pt>
                <c:pt idx="929">
                  <c:v>50.556004224389639</c:v>
                </c:pt>
                <c:pt idx="930">
                  <c:v>50.288873703174509</c:v>
                </c:pt>
                <c:pt idx="931">
                  <c:v>50.319935391687892</c:v>
                </c:pt>
                <c:pt idx="932">
                  <c:v>50.524942535876249</c:v>
                </c:pt>
                <c:pt idx="933">
                  <c:v>50.413120457228061</c:v>
                </c:pt>
                <c:pt idx="934">
                  <c:v>50.413120457228061</c:v>
                </c:pt>
                <c:pt idx="935">
                  <c:v>50.413120457228061</c:v>
                </c:pt>
                <c:pt idx="936">
                  <c:v>49.847797726284398</c:v>
                </c:pt>
                <c:pt idx="937">
                  <c:v>50.431757470336088</c:v>
                </c:pt>
                <c:pt idx="938">
                  <c:v>50.431757470336088</c:v>
                </c:pt>
                <c:pt idx="939">
                  <c:v>50.251599676958442</c:v>
                </c:pt>
                <c:pt idx="940">
                  <c:v>51.015717214387777</c:v>
                </c:pt>
                <c:pt idx="941">
                  <c:v>51.015717214387777</c:v>
                </c:pt>
                <c:pt idx="942">
                  <c:v>51.015717214387777</c:v>
                </c:pt>
                <c:pt idx="943">
                  <c:v>51.351183450332364</c:v>
                </c:pt>
                <c:pt idx="944">
                  <c:v>51.338758774927008</c:v>
                </c:pt>
                <c:pt idx="945">
                  <c:v>51.338758774927008</c:v>
                </c:pt>
                <c:pt idx="946">
                  <c:v>50.655401627632486</c:v>
                </c:pt>
                <c:pt idx="947">
                  <c:v>49.972044480337949</c:v>
                </c:pt>
                <c:pt idx="948">
                  <c:v>49.972044480337949</c:v>
                </c:pt>
                <c:pt idx="949">
                  <c:v>49.972044480337949</c:v>
                </c:pt>
                <c:pt idx="950">
                  <c:v>50.400695781822698</c:v>
                </c:pt>
                <c:pt idx="951">
                  <c:v>51.046778902901167</c:v>
                </c:pt>
                <c:pt idx="952">
                  <c:v>50.096291234391508</c:v>
                </c:pt>
                <c:pt idx="953">
                  <c:v>49.89128409020315</c:v>
                </c:pt>
                <c:pt idx="954">
                  <c:v>49.754612660744236</c:v>
                </c:pt>
                <c:pt idx="955">
                  <c:v>49.754612660744236</c:v>
                </c:pt>
                <c:pt idx="956">
                  <c:v>49.754612660744236</c:v>
                </c:pt>
                <c:pt idx="957">
                  <c:v>50.431757470336088</c:v>
                </c:pt>
                <c:pt idx="958">
                  <c:v>50.462819158849477</c:v>
                </c:pt>
                <c:pt idx="959">
                  <c:v>51.121326955333288</c:v>
                </c:pt>
                <c:pt idx="960">
                  <c:v>51.991054233708148</c:v>
                </c:pt>
                <c:pt idx="961">
                  <c:v>52.680623718705348</c:v>
                </c:pt>
                <c:pt idx="962">
                  <c:v>52.680623718705348</c:v>
                </c:pt>
                <c:pt idx="963">
                  <c:v>52.680623718705348</c:v>
                </c:pt>
                <c:pt idx="964">
                  <c:v>52.680623718705348</c:v>
                </c:pt>
                <c:pt idx="965">
                  <c:v>53.506864633161456</c:v>
                </c:pt>
                <c:pt idx="966">
                  <c:v>53.326706839783817</c:v>
                </c:pt>
                <c:pt idx="967">
                  <c:v>53.009877616947257</c:v>
                </c:pt>
                <c:pt idx="968">
                  <c:v>52.935329564515129</c:v>
                </c:pt>
                <c:pt idx="969">
                  <c:v>52.935329564515129</c:v>
                </c:pt>
                <c:pt idx="970">
                  <c:v>52.935329564515129</c:v>
                </c:pt>
                <c:pt idx="971">
                  <c:v>51.096477604522583</c:v>
                </c:pt>
                <c:pt idx="972">
                  <c:v>51.158600981549355</c:v>
                </c:pt>
                <c:pt idx="973">
                  <c:v>51.904081505870657</c:v>
                </c:pt>
                <c:pt idx="974">
                  <c:v>52.202273715599183</c:v>
                </c:pt>
                <c:pt idx="975">
                  <c:v>52.078026961545632</c:v>
                </c:pt>
                <c:pt idx="976">
                  <c:v>52.078026961545632</c:v>
                </c:pt>
                <c:pt idx="977">
                  <c:v>52.078026961545632</c:v>
                </c:pt>
                <c:pt idx="978">
                  <c:v>51.56861526992607</c:v>
                </c:pt>
                <c:pt idx="979">
                  <c:v>51.810896440330495</c:v>
                </c:pt>
                <c:pt idx="980">
                  <c:v>51.885444492762637</c:v>
                </c:pt>
                <c:pt idx="981">
                  <c:v>52.376219171274158</c:v>
                </c:pt>
                <c:pt idx="982">
                  <c:v>53.252158787351682</c:v>
                </c:pt>
                <c:pt idx="983">
                  <c:v>53.252158787351682</c:v>
                </c:pt>
                <c:pt idx="984">
                  <c:v>53.252158787351682</c:v>
                </c:pt>
                <c:pt idx="985">
                  <c:v>53.190035410324903</c:v>
                </c:pt>
                <c:pt idx="986">
                  <c:v>53.997639311672984</c:v>
                </c:pt>
                <c:pt idx="987">
                  <c:v>53.811269180592653</c:v>
                </c:pt>
                <c:pt idx="988">
                  <c:v>53.332919177486495</c:v>
                </c:pt>
                <c:pt idx="989">
                  <c:v>53.295645151270428</c:v>
                </c:pt>
                <c:pt idx="990">
                  <c:v>53.295645151270428</c:v>
                </c:pt>
                <c:pt idx="991">
                  <c:v>53.295645151270428</c:v>
                </c:pt>
                <c:pt idx="992">
                  <c:v>53.295645151270428</c:v>
                </c:pt>
                <c:pt idx="993">
                  <c:v>53.568988010188228</c:v>
                </c:pt>
                <c:pt idx="994">
                  <c:v>52.593650990867864</c:v>
                </c:pt>
                <c:pt idx="995">
                  <c:v>52.432130210598245</c:v>
                </c:pt>
                <c:pt idx="996">
                  <c:v>52.866993849785672</c:v>
                </c:pt>
                <c:pt idx="997">
                  <c:v>52.866993849785672</c:v>
                </c:pt>
                <c:pt idx="998">
                  <c:v>52.866993849785672</c:v>
                </c:pt>
                <c:pt idx="999">
                  <c:v>53.457165931540047</c:v>
                </c:pt>
                <c:pt idx="1000">
                  <c:v>52.245760079517922</c:v>
                </c:pt>
                <c:pt idx="1001">
                  <c:v>51.636950984655535</c:v>
                </c:pt>
                <c:pt idx="1002">
                  <c:v>52.531527613841092</c:v>
                </c:pt>
                <c:pt idx="1003">
                  <c:v>52.1153009877617</c:v>
                </c:pt>
                <c:pt idx="1004">
                  <c:v>52.1153009877617</c:v>
                </c:pt>
                <c:pt idx="1005">
                  <c:v>52.1153009877617</c:v>
                </c:pt>
                <c:pt idx="1006">
                  <c:v>52.854569174380323</c:v>
                </c:pt>
                <c:pt idx="1007">
                  <c:v>53.407467229918623</c:v>
                </c:pt>
                <c:pt idx="1008">
                  <c:v>53.028514630055291</c:v>
                </c:pt>
                <c:pt idx="1009">
                  <c:v>54.892215940858549</c:v>
                </c:pt>
                <c:pt idx="1010">
                  <c:v>54.680996458967513</c:v>
                </c:pt>
                <c:pt idx="1011">
                  <c:v>54.680996458967513</c:v>
                </c:pt>
                <c:pt idx="1012">
                  <c:v>54.680996458967513</c:v>
                </c:pt>
                <c:pt idx="1013">
                  <c:v>54.861154252345159</c:v>
                </c:pt>
                <c:pt idx="1014">
                  <c:v>54.91706529166926</c:v>
                </c:pt>
                <c:pt idx="1015">
                  <c:v>55.258743865316518</c:v>
                </c:pt>
                <c:pt idx="1016">
                  <c:v>54.935702304777287</c:v>
                </c:pt>
                <c:pt idx="1017">
                  <c:v>55.25253152761384</c:v>
                </c:pt>
                <c:pt idx="1018">
                  <c:v>55.25253152761384</c:v>
                </c:pt>
                <c:pt idx="1019">
                  <c:v>55.25253152761384</c:v>
                </c:pt>
                <c:pt idx="1020">
                  <c:v>55.153134124371007</c:v>
                </c:pt>
                <c:pt idx="1021">
                  <c:v>55.712244517611985</c:v>
                </c:pt>
                <c:pt idx="1022">
                  <c:v>55.519662048828984</c:v>
                </c:pt>
                <c:pt idx="1023">
                  <c:v>55.246319189911162</c:v>
                </c:pt>
                <c:pt idx="1024">
                  <c:v>55.793004907746791</c:v>
                </c:pt>
                <c:pt idx="1025">
                  <c:v>55.793004907746791</c:v>
                </c:pt>
                <c:pt idx="1026">
                  <c:v>55.793004907746791</c:v>
                </c:pt>
                <c:pt idx="1027">
                  <c:v>54.128098403429213</c:v>
                </c:pt>
                <c:pt idx="1028">
                  <c:v>56.28999192396099</c:v>
                </c:pt>
                <c:pt idx="1029">
                  <c:v>54.767969186805004</c:v>
                </c:pt>
                <c:pt idx="1030">
                  <c:v>55.327079580045968</c:v>
                </c:pt>
                <c:pt idx="1031">
                  <c:v>55.749518543828046</c:v>
                </c:pt>
                <c:pt idx="1032">
                  <c:v>55.749518543828046</c:v>
                </c:pt>
                <c:pt idx="1033">
                  <c:v>55.749518543828046</c:v>
                </c:pt>
                <c:pt idx="1034">
                  <c:v>55.612847114369139</c:v>
                </c:pt>
                <c:pt idx="1035">
                  <c:v>54.712058147480903</c:v>
                </c:pt>
                <c:pt idx="1036">
                  <c:v>54.36416723613096</c:v>
                </c:pt>
                <c:pt idx="1037">
                  <c:v>54.034913337889051</c:v>
                </c:pt>
                <c:pt idx="1038">
                  <c:v>54.91706529166926</c:v>
                </c:pt>
                <c:pt idx="1039">
                  <c:v>54.91706529166926</c:v>
                </c:pt>
                <c:pt idx="1040">
                  <c:v>54.91706529166926</c:v>
                </c:pt>
                <c:pt idx="1041">
                  <c:v>53.811269180592653</c:v>
                </c:pt>
                <c:pt idx="1042">
                  <c:v>54.538112691805935</c:v>
                </c:pt>
                <c:pt idx="1043">
                  <c:v>53.699447101944465</c:v>
                </c:pt>
                <c:pt idx="1044">
                  <c:v>52.817295148164256</c:v>
                </c:pt>
                <c:pt idx="1045">
                  <c:v>52.817295148164256</c:v>
                </c:pt>
                <c:pt idx="1046">
                  <c:v>52.817295148164256</c:v>
                </c:pt>
                <c:pt idx="1047">
                  <c:v>52.817295148164256</c:v>
                </c:pt>
                <c:pt idx="1048">
                  <c:v>53.991426973970306</c:v>
                </c:pt>
                <c:pt idx="1049">
                  <c:v>53.376405541405234</c:v>
                </c:pt>
                <c:pt idx="1050">
                  <c:v>53.916878921538185</c:v>
                </c:pt>
                <c:pt idx="1051">
                  <c:v>54.258557495185435</c:v>
                </c:pt>
                <c:pt idx="1052">
                  <c:v>54.258557495185435</c:v>
                </c:pt>
                <c:pt idx="1053">
                  <c:v>54.258557495185435</c:v>
                </c:pt>
                <c:pt idx="1054">
                  <c:v>54.258557495185435</c:v>
                </c:pt>
                <c:pt idx="1055">
                  <c:v>54.17779710505063</c:v>
                </c:pt>
                <c:pt idx="1056">
                  <c:v>54.823880226129099</c:v>
                </c:pt>
                <c:pt idx="1057">
                  <c:v>54.444927626265766</c:v>
                </c:pt>
                <c:pt idx="1058">
                  <c:v>54.792818537615709</c:v>
                </c:pt>
                <c:pt idx="1059">
                  <c:v>54.823880226129099</c:v>
                </c:pt>
                <c:pt idx="1060">
                  <c:v>54.823880226129099</c:v>
                </c:pt>
                <c:pt idx="1061">
                  <c:v>54.823880226129099</c:v>
                </c:pt>
                <c:pt idx="1062">
                  <c:v>54.190221780455985</c:v>
                </c:pt>
                <c:pt idx="1063">
                  <c:v>55.327079580045968</c:v>
                </c:pt>
                <c:pt idx="1064">
                  <c:v>55.46996334720756</c:v>
                </c:pt>
                <c:pt idx="1065">
                  <c:v>55.414052307883459</c:v>
                </c:pt>
                <c:pt idx="1066">
                  <c:v>55.488600360315587</c:v>
                </c:pt>
                <c:pt idx="1067">
                  <c:v>55.488600360315587</c:v>
                </c:pt>
                <c:pt idx="1068">
                  <c:v>55.488600360315587</c:v>
                </c:pt>
                <c:pt idx="1069">
                  <c:v>55.755730881530724</c:v>
                </c:pt>
                <c:pt idx="1070">
                  <c:v>55.277380878424559</c:v>
                </c:pt>
                <c:pt idx="1071">
                  <c:v>54.389016586941665</c:v>
                </c:pt>
                <c:pt idx="1072">
                  <c:v>54.69963347207554</c:v>
                </c:pt>
                <c:pt idx="1073">
                  <c:v>54.270982170590798</c:v>
                </c:pt>
                <c:pt idx="1074">
                  <c:v>54.270982170590798</c:v>
                </c:pt>
                <c:pt idx="1075">
                  <c:v>54.270982170590798</c:v>
                </c:pt>
                <c:pt idx="1076">
                  <c:v>53.612474374106981</c:v>
                </c:pt>
                <c:pt idx="1077">
                  <c:v>53.382617879107904</c:v>
                </c:pt>
                <c:pt idx="1078">
                  <c:v>53.239734111946333</c:v>
                </c:pt>
                <c:pt idx="1079">
                  <c:v>53.028514630055291</c:v>
                </c:pt>
                <c:pt idx="1080">
                  <c:v>52.693048394110704</c:v>
                </c:pt>
                <c:pt idx="1081">
                  <c:v>52.693048394110704</c:v>
                </c:pt>
                <c:pt idx="1082">
                  <c:v>52.693048394110704</c:v>
                </c:pt>
                <c:pt idx="1083">
                  <c:v>52.276821768031319</c:v>
                </c:pt>
                <c:pt idx="1084">
                  <c:v>52.18363670249115</c:v>
                </c:pt>
                <c:pt idx="1085">
                  <c:v>52.363794495868795</c:v>
                </c:pt>
                <c:pt idx="1086">
                  <c:v>51.736348387898367</c:v>
                </c:pt>
                <c:pt idx="1087">
                  <c:v>50.823134745604776</c:v>
                </c:pt>
                <c:pt idx="1088">
                  <c:v>50.823134745604776</c:v>
                </c:pt>
                <c:pt idx="1089">
                  <c:v>50.823134745604776</c:v>
                </c:pt>
                <c:pt idx="1090">
                  <c:v>50.823134745604776</c:v>
                </c:pt>
                <c:pt idx="1091">
                  <c:v>50.145989936012924</c:v>
                </c:pt>
                <c:pt idx="1092">
                  <c:v>50.083866558986152</c:v>
                </c:pt>
                <c:pt idx="1093">
                  <c:v>50.879045784928863</c:v>
                </c:pt>
                <c:pt idx="1094">
                  <c:v>50.953593837361005</c:v>
                </c:pt>
                <c:pt idx="1095">
                  <c:v>50.953593837361005</c:v>
                </c:pt>
                <c:pt idx="1096">
                  <c:v>50.953593837361005</c:v>
                </c:pt>
                <c:pt idx="1097">
                  <c:v>51.084052929117234</c:v>
                </c:pt>
                <c:pt idx="1098">
                  <c:v>51.63073864695285</c:v>
                </c:pt>
                <c:pt idx="1099">
                  <c:v>50.835559421010124</c:v>
                </c:pt>
                <c:pt idx="1100">
                  <c:v>50.475243834254833</c:v>
                </c:pt>
                <c:pt idx="1101">
                  <c:v>50.027955519662051</c:v>
                </c:pt>
                <c:pt idx="1102">
                  <c:v>50.027955519662051</c:v>
                </c:pt>
                <c:pt idx="1103">
                  <c:v>50.027955519662051</c:v>
                </c:pt>
                <c:pt idx="1104">
                  <c:v>49.885071752500473</c:v>
                </c:pt>
                <c:pt idx="1105">
                  <c:v>50.972230850469032</c:v>
                </c:pt>
                <c:pt idx="1106">
                  <c:v>50.481456171957511</c:v>
                </c:pt>
                <c:pt idx="1107">
                  <c:v>50.549791886686968</c:v>
                </c:pt>
                <c:pt idx="1108">
                  <c:v>51.39466981425111</c:v>
                </c:pt>
                <c:pt idx="1109">
                  <c:v>51.39466981425111</c:v>
                </c:pt>
                <c:pt idx="1110">
                  <c:v>51.39466981425111</c:v>
                </c:pt>
                <c:pt idx="1111">
                  <c:v>51.810896440330495</c:v>
                </c:pt>
                <c:pt idx="1112">
                  <c:v>51.810896440330495</c:v>
                </c:pt>
                <c:pt idx="1113">
                  <c:v>50.444182145741451</c:v>
                </c:pt>
                <c:pt idx="1114">
                  <c:v>50.201900975337026</c:v>
                </c:pt>
                <c:pt idx="1115">
                  <c:v>50.624339939119089</c:v>
                </c:pt>
                <c:pt idx="1116">
                  <c:v>50.624339939119089</c:v>
                </c:pt>
                <c:pt idx="1117">
                  <c:v>50.624339939119089</c:v>
                </c:pt>
                <c:pt idx="1118">
                  <c:v>51.065415916009194</c:v>
                </c:pt>
                <c:pt idx="1119">
                  <c:v>50.040380195067407</c:v>
                </c:pt>
                <c:pt idx="1120">
                  <c:v>49.015344474125619</c:v>
                </c:pt>
                <c:pt idx="1121">
                  <c:v>48.530782133316769</c:v>
                </c:pt>
                <c:pt idx="1122">
                  <c:v>48.642604211964965</c:v>
                </c:pt>
                <c:pt idx="1123">
                  <c:v>48.642604211964965</c:v>
                </c:pt>
                <c:pt idx="1124">
                  <c:v>48.642604211964965</c:v>
                </c:pt>
                <c:pt idx="1125">
                  <c:v>48.071069143318638</c:v>
                </c:pt>
                <c:pt idx="1126">
                  <c:v>47.586506802509781</c:v>
                </c:pt>
                <c:pt idx="1127">
                  <c:v>47.375287320618746</c:v>
                </c:pt>
                <c:pt idx="1128">
                  <c:v>47.083307448592912</c:v>
                </c:pt>
                <c:pt idx="1129">
                  <c:v>47.083307448592912</c:v>
                </c:pt>
                <c:pt idx="1130">
                  <c:v>47.083307448592912</c:v>
                </c:pt>
                <c:pt idx="1131">
                  <c:v>47.083307448592912</c:v>
                </c:pt>
                <c:pt idx="1132">
                  <c:v>46.114182766975212</c:v>
                </c:pt>
                <c:pt idx="1133">
                  <c:v>46.027210039137735</c:v>
                </c:pt>
                <c:pt idx="1134">
                  <c:v>50.027955519662051</c:v>
                </c:pt>
                <c:pt idx="1135">
                  <c:v>45.287941852519097</c:v>
                </c:pt>
                <c:pt idx="1136">
                  <c:v>45.188544449276272</c:v>
                </c:pt>
                <c:pt idx="1137">
                  <c:v>45.188544449276272</c:v>
                </c:pt>
                <c:pt idx="1138">
                  <c:v>45.188544449276272</c:v>
                </c:pt>
                <c:pt idx="1139">
                  <c:v>45.101571721438773</c:v>
                </c:pt>
                <c:pt idx="1140">
                  <c:v>44.884139901845067</c:v>
                </c:pt>
                <c:pt idx="1141">
                  <c:v>44.971112629682551</c:v>
                </c:pt>
                <c:pt idx="1142">
                  <c:v>45.008386655898619</c:v>
                </c:pt>
                <c:pt idx="1143">
                  <c:v>45.120208734546807</c:v>
                </c:pt>
                <c:pt idx="1144">
                  <c:v>45.120208734546807</c:v>
                </c:pt>
                <c:pt idx="1145">
                  <c:v>45.120208734546807</c:v>
                </c:pt>
                <c:pt idx="1146">
                  <c:v>45.051873019817357</c:v>
                </c:pt>
                <c:pt idx="1147">
                  <c:v>45.225818475492332</c:v>
                </c:pt>
                <c:pt idx="1148">
                  <c:v>45.207181462384298</c:v>
                </c:pt>
                <c:pt idx="1149">
                  <c:v>43.734857426849722</c:v>
                </c:pt>
                <c:pt idx="1150">
                  <c:v>42.964527551717708</c:v>
                </c:pt>
                <c:pt idx="1151">
                  <c:v>42.964527551717708</c:v>
                </c:pt>
                <c:pt idx="1152">
                  <c:v>42.964527551717708</c:v>
                </c:pt>
                <c:pt idx="1153">
                  <c:v>43.088774305771267</c:v>
                </c:pt>
                <c:pt idx="1154">
                  <c:v>42.517239237124933</c:v>
                </c:pt>
                <c:pt idx="1155">
                  <c:v>41.833882089830411</c:v>
                </c:pt>
                <c:pt idx="1156">
                  <c:v>40.746722991861844</c:v>
                </c:pt>
                <c:pt idx="1157">
                  <c:v>40.995216499968947</c:v>
                </c:pt>
                <c:pt idx="1158">
                  <c:v>40.995216499968947</c:v>
                </c:pt>
                <c:pt idx="1159">
                  <c:v>40.995216499968947</c:v>
                </c:pt>
                <c:pt idx="1160">
                  <c:v>41.883580791451827</c:v>
                </c:pt>
                <c:pt idx="1161">
                  <c:v>41.597813257128657</c:v>
                </c:pt>
                <c:pt idx="1162">
                  <c:v>41.604025594831334</c:v>
                </c:pt>
                <c:pt idx="1163">
                  <c:v>40.547928185376158</c:v>
                </c:pt>
                <c:pt idx="1164">
                  <c:v>40.883394421320745</c:v>
                </c:pt>
                <c:pt idx="1165">
                  <c:v>40.883394421320745</c:v>
                </c:pt>
                <c:pt idx="1166">
                  <c:v>40.883394421320745</c:v>
                </c:pt>
                <c:pt idx="1167">
                  <c:v>41.082189227806424</c:v>
                </c:pt>
                <c:pt idx="1168">
                  <c:v>39.777598310244144</c:v>
                </c:pt>
                <c:pt idx="1169">
                  <c:v>40.392619742809217</c:v>
                </c:pt>
                <c:pt idx="1170">
                  <c:v>40.311859352674411</c:v>
                </c:pt>
                <c:pt idx="1171">
                  <c:v>40.131701559296772</c:v>
                </c:pt>
                <c:pt idx="1172">
                  <c:v>40.131701559296772</c:v>
                </c:pt>
                <c:pt idx="1173">
                  <c:v>40.131701559296772</c:v>
                </c:pt>
                <c:pt idx="1174">
                  <c:v>39.970180779027153</c:v>
                </c:pt>
                <c:pt idx="1175">
                  <c:v>40.050941169161959</c:v>
                </c:pt>
                <c:pt idx="1176">
                  <c:v>40.57898987388954</c:v>
                </c:pt>
                <c:pt idx="1177">
                  <c:v>41.312045722805493</c:v>
                </c:pt>
                <c:pt idx="1178">
                  <c:v>41.908430142262532</c:v>
                </c:pt>
                <c:pt idx="1179">
                  <c:v>41.908430142262532</c:v>
                </c:pt>
                <c:pt idx="1180">
                  <c:v>41.908430142262532</c:v>
                </c:pt>
                <c:pt idx="1181">
                  <c:v>42.032676896316083</c:v>
                </c:pt>
                <c:pt idx="1182">
                  <c:v>42.405417158476737</c:v>
                </c:pt>
                <c:pt idx="1183">
                  <c:v>42.430266509287456</c:v>
                </c:pt>
                <c:pt idx="1184">
                  <c:v>41.709635335776852</c:v>
                </c:pt>
                <c:pt idx="1185">
                  <c:v>41.99540287010003</c:v>
                </c:pt>
                <c:pt idx="1186">
                  <c:v>41.99540287010003</c:v>
                </c:pt>
                <c:pt idx="1187">
                  <c:v>41.99540287010003</c:v>
                </c:pt>
                <c:pt idx="1188">
                  <c:v>41.99540287010003</c:v>
                </c:pt>
                <c:pt idx="1189">
                  <c:v>41.212648319562653</c:v>
                </c:pt>
                <c:pt idx="1190">
                  <c:v>41.436292476859045</c:v>
                </c:pt>
                <c:pt idx="1191">
                  <c:v>41.169161955643908</c:v>
                </c:pt>
                <c:pt idx="1192">
                  <c:v>40.740510654159159</c:v>
                </c:pt>
                <c:pt idx="1193">
                  <c:v>40.740510654159159</c:v>
                </c:pt>
                <c:pt idx="1194">
                  <c:v>40.740510654159159</c:v>
                </c:pt>
                <c:pt idx="1195">
                  <c:v>41.038702863887686</c:v>
                </c:pt>
                <c:pt idx="1196">
                  <c:v>41.175374293346586</c:v>
                </c:pt>
                <c:pt idx="1197">
                  <c:v>42.641485991178484</c:v>
                </c:pt>
                <c:pt idx="1198">
                  <c:v>43.045287941852514</c:v>
                </c:pt>
                <c:pt idx="1199">
                  <c:v>42.933465863204326</c:v>
                </c:pt>
                <c:pt idx="1200">
                  <c:v>42.933465863204326</c:v>
                </c:pt>
                <c:pt idx="1201">
                  <c:v>42.933465863204326</c:v>
                </c:pt>
                <c:pt idx="1202">
                  <c:v>41.423867801453682</c:v>
                </c:pt>
                <c:pt idx="1203">
                  <c:v>41.485991178480468</c:v>
                </c:pt>
                <c:pt idx="1204">
                  <c:v>40.492017146052063</c:v>
                </c:pt>
                <c:pt idx="1205">
                  <c:v>40.100639870783375</c:v>
                </c:pt>
                <c:pt idx="1206">
                  <c:v>39.69062558240666</c:v>
                </c:pt>
                <c:pt idx="1207">
                  <c:v>39.69062558240666</c:v>
                </c:pt>
                <c:pt idx="1208">
                  <c:v>39.69062558240666</c:v>
                </c:pt>
                <c:pt idx="1209">
                  <c:v>38.572404795924712</c:v>
                </c:pt>
                <c:pt idx="1210">
                  <c:v>38.721500900788968</c:v>
                </c:pt>
                <c:pt idx="1211">
                  <c:v>37.938746350251598</c:v>
                </c:pt>
                <c:pt idx="1212">
                  <c:v>37.833136609306081</c:v>
                </c:pt>
                <c:pt idx="1213">
                  <c:v>38.137541156737285</c:v>
                </c:pt>
                <c:pt idx="1214">
                  <c:v>38.137541156737285</c:v>
                </c:pt>
                <c:pt idx="1215">
                  <c:v>38.137541156737285</c:v>
                </c:pt>
                <c:pt idx="1216">
                  <c:v>37.876622973224826</c:v>
                </c:pt>
                <c:pt idx="1217">
                  <c:v>37.814499596198054</c:v>
                </c:pt>
                <c:pt idx="1218">
                  <c:v>38.305274274709575</c:v>
                </c:pt>
                <c:pt idx="1219">
                  <c:v>38.112691805926573</c:v>
                </c:pt>
                <c:pt idx="1220">
                  <c:v>38.497856743492584</c:v>
                </c:pt>
                <c:pt idx="1221">
                  <c:v>38.497856743492584</c:v>
                </c:pt>
                <c:pt idx="1222">
                  <c:v>38.497856743492584</c:v>
                </c:pt>
                <c:pt idx="1223">
                  <c:v>39.684413244703983</c:v>
                </c:pt>
                <c:pt idx="1224">
                  <c:v>40.200037274026222</c:v>
                </c:pt>
                <c:pt idx="1225">
                  <c:v>40.001242467540536</c:v>
                </c:pt>
                <c:pt idx="1226">
                  <c:v>39.411070385786175</c:v>
                </c:pt>
                <c:pt idx="1227">
                  <c:v>39.510467789029015</c:v>
                </c:pt>
                <c:pt idx="1228">
                  <c:v>39.510467789029015</c:v>
                </c:pt>
                <c:pt idx="1229">
                  <c:v>39.510467789029015</c:v>
                </c:pt>
                <c:pt idx="1230">
                  <c:v>39.510467789029015</c:v>
                </c:pt>
                <c:pt idx="1231">
                  <c:v>39.703050257812016</c:v>
                </c:pt>
                <c:pt idx="1232">
                  <c:v>39.423495061191531</c:v>
                </c:pt>
                <c:pt idx="1233">
                  <c:v>39.330309995651369</c:v>
                </c:pt>
                <c:pt idx="1234">
                  <c:v>38.982419084301419</c:v>
                </c:pt>
                <c:pt idx="1235">
                  <c:v>38.982419084301419</c:v>
                </c:pt>
                <c:pt idx="1236">
                  <c:v>38.982419084301419</c:v>
                </c:pt>
                <c:pt idx="1237">
                  <c:v>38.541343107411315</c:v>
                </c:pt>
                <c:pt idx="1238">
                  <c:v>38.85195999254519</c:v>
                </c:pt>
                <c:pt idx="1239">
                  <c:v>38.783624277815747</c:v>
                </c:pt>
                <c:pt idx="1240">
                  <c:v>39.007268435112131</c:v>
                </c:pt>
                <c:pt idx="1241">
                  <c:v>39.485618438218303</c:v>
                </c:pt>
                <c:pt idx="1242">
                  <c:v>39.485618438218303</c:v>
                </c:pt>
                <c:pt idx="1243">
                  <c:v>39.485618438218303</c:v>
                </c:pt>
                <c:pt idx="1244">
                  <c:v>39.398645710380819</c:v>
                </c:pt>
                <c:pt idx="1245">
                  <c:v>39.895632726595018</c:v>
                </c:pt>
                <c:pt idx="1246">
                  <c:v>40.287010001863699</c:v>
                </c:pt>
                <c:pt idx="1247">
                  <c:v>39.758961297136118</c:v>
                </c:pt>
                <c:pt idx="1248">
                  <c:v>39.727899608622721</c:v>
                </c:pt>
                <c:pt idx="1249">
                  <c:v>39.727899608622721</c:v>
                </c:pt>
                <c:pt idx="1250">
                  <c:v>39.727899608622721</c:v>
                </c:pt>
                <c:pt idx="1251">
                  <c:v>39.60365285456917</c:v>
                </c:pt>
                <c:pt idx="1252">
                  <c:v>38.547555445114</c:v>
                </c:pt>
                <c:pt idx="1253">
                  <c:v>38.491644405789899</c:v>
                </c:pt>
                <c:pt idx="1254">
                  <c:v>38.634528172951484</c:v>
                </c:pt>
                <c:pt idx="1255">
                  <c:v>39.112878176057656</c:v>
                </c:pt>
                <c:pt idx="1256">
                  <c:v>39.112878176057656</c:v>
                </c:pt>
                <c:pt idx="1257">
                  <c:v>39.112878176057656</c:v>
                </c:pt>
                <c:pt idx="1258">
                  <c:v>38.16239050754799</c:v>
                </c:pt>
                <c:pt idx="1259">
                  <c:v>38.16239050754799</c:v>
                </c:pt>
                <c:pt idx="1260">
                  <c:v>37.547369074982925</c:v>
                </c:pt>
                <c:pt idx="1261">
                  <c:v>36.174442442691188</c:v>
                </c:pt>
                <c:pt idx="1262">
                  <c:v>36.26762750823135</c:v>
                </c:pt>
                <c:pt idx="1263">
                  <c:v>36.26762750823135</c:v>
                </c:pt>
                <c:pt idx="1264">
                  <c:v>36.26762750823135</c:v>
                </c:pt>
                <c:pt idx="1265">
                  <c:v>35.938373609989441</c:v>
                </c:pt>
                <c:pt idx="1266">
                  <c:v>36.410511275392928</c:v>
                </c:pt>
                <c:pt idx="1267">
                  <c:v>36.093682052556375</c:v>
                </c:pt>
                <c:pt idx="1268">
                  <c:v>35.944585947692119</c:v>
                </c:pt>
                <c:pt idx="1269">
                  <c:v>36.354600236068833</c:v>
                </c:pt>
                <c:pt idx="1270">
                  <c:v>36.354600236068833</c:v>
                </c:pt>
                <c:pt idx="1271">
                  <c:v>36.354600236068833</c:v>
                </c:pt>
                <c:pt idx="1272">
                  <c:v>35.913524259178729</c:v>
                </c:pt>
                <c:pt idx="1273">
                  <c:v>36.224141144312604</c:v>
                </c:pt>
                <c:pt idx="1274">
                  <c:v>36.671429458905386</c:v>
                </c:pt>
                <c:pt idx="1275">
                  <c:v>36.671429458905386</c:v>
                </c:pt>
                <c:pt idx="1276">
                  <c:v>36.702491147418776</c:v>
                </c:pt>
                <c:pt idx="1277">
                  <c:v>36.702491147418776</c:v>
                </c:pt>
                <c:pt idx="1278">
                  <c:v>36.702491147418776</c:v>
                </c:pt>
                <c:pt idx="1279">
                  <c:v>36.143380754177798</c:v>
                </c:pt>
                <c:pt idx="1280">
                  <c:v>36.26762750823135</c:v>
                </c:pt>
                <c:pt idx="1281">
                  <c:v>36.429148288500969</c:v>
                </c:pt>
                <c:pt idx="1282">
                  <c:v>36.913710629309811</c:v>
                </c:pt>
                <c:pt idx="1283">
                  <c:v>36.429148288500969</c:v>
                </c:pt>
                <c:pt idx="1284">
                  <c:v>36.429148288500969</c:v>
                </c:pt>
                <c:pt idx="1285">
                  <c:v>36.429148288500969</c:v>
                </c:pt>
                <c:pt idx="1286">
                  <c:v>36.224141144312604</c:v>
                </c:pt>
                <c:pt idx="1287">
                  <c:v>36.578244393365225</c:v>
                </c:pt>
                <c:pt idx="1288">
                  <c:v>36.385661924582223</c:v>
                </c:pt>
                <c:pt idx="1289">
                  <c:v>37.10629309809282</c:v>
                </c:pt>
                <c:pt idx="1290">
                  <c:v>37.143567124308881</c:v>
                </c:pt>
                <c:pt idx="1291">
                  <c:v>37.143567124308881</c:v>
                </c:pt>
                <c:pt idx="1292">
                  <c:v>37.143567124308881</c:v>
                </c:pt>
                <c:pt idx="1293">
                  <c:v>37.367211281605272</c:v>
                </c:pt>
                <c:pt idx="1294">
                  <c:v>36.826737901472328</c:v>
                </c:pt>
                <c:pt idx="1295">
                  <c:v>37.367211281605272</c:v>
                </c:pt>
                <c:pt idx="1296">
                  <c:v>37.472821022550782</c:v>
                </c:pt>
                <c:pt idx="1297">
                  <c:v>37.516307386469528</c:v>
                </c:pt>
                <c:pt idx="1298">
                  <c:v>37.516307386469528</c:v>
                </c:pt>
                <c:pt idx="1299">
                  <c:v>37.516307386469528</c:v>
                </c:pt>
                <c:pt idx="1300">
                  <c:v>38.23072622227744</c:v>
                </c:pt>
                <c:pt idx="1301">
                  <c:v>38.094054792818532</c:v>
                </c:pt>
                <c:pt idx="1302">
                  <c:v>38.069205442007828</c:v>
                </c:pt>
                <c:pt idx="1303">
                  <c:v>38.069205442007828</c:v>
                </c:pt>
                <c:pt idx="1304">
                  <c:v>38.069205442007828</c:v>
                </c:pt>
                <c:pt idx="1305">
                  <c:v>38.069205442007828</c:v>
                </c:pt>
                <c:pt idx="1306">
                  <c:v>38.069205442007828</c:v>
                </c:pt>
                <c:pt idx="1307">
                  <c:v>38.212089209169413</c:v>
                </c:pt>
                <c:pt idx="1308">
                  <c:v>38.193452196061379</c:v>
                </c:pt>
                <c:pt idx="1309">
                  <c:v>37.131142448903525</c:v>
                </c:pt>
                <c:pt idx="1310">
                  <c:v>37.131142448903525</c:v>
                </c:pt>
                <c:pt idx="1311">
                  <c:v>36.702491147418776</c:v>
                </c:pt>
                <c:pt idx="1312">
                  <c:v>36.702491147418776</c:v>
                </c:pt>
                <c:pt idx="1313">
                  <c:v>36.702491147418776</c:v>
                </c:pt>
                <c:pt idx="1314">
                  <c:v>37.404485307821332</c:v>
                </c:pt>
                <c:pt idx="1315">
                  <c:v>37.087656084984779</c:v>
                </c:pt>
                <c:pt idx="1316">
                  <c:v>37.230539852146372</c:v>
                </c:pt>
                <c:pt idx="1317">
                  <c:v>37.311300242281177</c:v>
                </c:pt>
                <c:pt idx="1318">
                  <c:v>37.435546996334729</c:v>
                </c:pt>
                <c:pt idx="1319">
                  <c:v>37.435546996334729</c:v>
                </c:pt>
                <c:pt idx="1320">
                  <c:v>37.435546996334729</c:v>
                </c:pt>
                <c:pt idx="1321">
                  <c:v>36.795676212958938</c:v>
                </c:pt>
                <c:pt idx="1322">
                  <c:v>37.056594396471397</c:v>
                </c:pt>
                <c:pt idx="1323">
                  <c:v>36.329750885258122</c:v>
                </c:pt>
                <c:pt idx="1324">
                  <c:v>36.646580108094675</c:v>
                </c:pt>
                <c:pt idx="1325">
                  <c:v>36.485059327825063</c:v>
                </c:pt>
                <c:pt idx="1326">
                  <c:v>36.485059327825063</c:v>
                </c:pt>
                <c:pt idx="1327">
                  <c:v>36.485059327825063</c:v>
                </c:pt>
                <c:pt idx="1328">
                  <c:v>36.485059327825063</c:v>
                </c:pt>
                <c:pt idx="1329">
                  <c:v>35.590482698639498</c:v>
                </c:pt>
                <c:pt idx="1330">
                  <c:v>35.727154128098398</c:v>
                </c:pt>
                <c:pt idx="1331">
                  <c:v>35.571845685531464</c:v>
                </c:pt>
                <c:pt idx="1332">
                  <c:v>35.286078151208301</c:v>
                </c:pt>
                <c:pt idx="1333">
                  <c:v>35.286078151208301</c:v>
                </c:pt>
                <c:pt idx="1334">
                  <c:v>35.286078151208301</c:v>
                </c:pt>
                <c:pt idx="1335">
                  <c:v>36.106106727961738</c:v>
                </c:pt>
                <c:pt idx="1336">
                  <c:v>36.205504131204577</c:v>
                </c:pt>
                <c:pt idx="1337">
                  <c:v>36.770826862148226</c:v>
                </c:pt>
                <c:pt idx="1338">
                  <c:v>36.851587252283032</c:v>
                </c:pt>
                <c:pt idx="1339">
                  <c:v>36.72112816052681</c:v>
                </c:pt>
                <c:pt idx="1340">
                  <c:v>36.72112816052681</c:v>
                </c:pt>
                <c:pt idx="1341">
                  <c:v>36.72112816052681</c:v>
                </c:pt>
                <c:pt idx="1342">
                  <c:v>37.050382058768719</c:v>
                </c:pt>
                <c:pt idx="1343">
                  <c:v>38.019506740386404</c:v>
                </c:pt>
                <c:pt idx="1344">
                  <c:v>37.882835310927504</c:v>
                </c:pt>
                <c:pt idx="1345">
                  <c:v>38.23072622227744</c:v>
                </c:pt>
                <c:pt idx="1346">
                  <c:v>38.106479468223895</c:v>
                </c:pt>
                <c:pt idx="1347">
                  <c:v>38.106479468223895</c:v>
                </c:pt>
                <c:pt idx="1348">
                  <c:v>38.106479468223895</c:v>
                </c:pt>
                <c:pt idx="1349">
                  <c:v>38.547555445114</c:v>
                </c:pt>
                <c:pt idx="1350">
                  <c:v>38.678014536870229</c:v>
                </c:pt>
                <c:pt idx="1351">
                  <c:v>38.373609989439032</c:v>
                </c:pt>
                <c:pt idx="1352">
                  <c:v>38.659377523762195</c:v>
                </c:pt>
                <c:pt idx="1353">
                  <c:v>39.181213890787113</c:v>
                </c:pt>
                <c:pt idx="1354">
                  <c:v>39.181213890787113</c:v>
                </c:pt>
                <c:pt idx="1355">
                  <c:v>39.181213890787113</c:v>
                </c:pt>
                <c:pt idx="1356">
                  <c:v>39.181213890787113</c:v>
                </c:pt>
                <c:pt idx="1357">
                  <c:v>39.932906752811085</c:v>
                </c:pt>
                <c:pt idx="1358">
                  <c:v>40.423681431322606</c:v>
                </c:pt>
                <c:pt idx="1359">
                  <c:v>40.032304156053925</c:v>
                </c:pt>
                <c:pt idx="1360">
                  <c:v>40.013667142945891</c:v>
                </c:pt>
                <c:pt idx="1361">
                  <c:v>40.013667142945891</c:v>
                </c:pt>
                <c:pt idx="1362">
                  <c:v>40.013667142945891</c:v>
                </c:pt>
                <c:pt idx="1363">
                  <c:v>39.727899608622721</c:v>
                </c:pt>
                <c:pt idx="1364">
                  <c:v>39.85835870037895</c:v>
                </c:pt>
                <c:pt idx="1365">
                  <c:v>40.255948313350316</c:v>
                </c:pt>
                <c:pt idx="1366">
                  <c:v>40.044728831459274</c:v>
                </c:pt>
                <c:pt idx="1367">
                  <c:v>39.870783375784313</c:v>
                </c:pt>
                <c:pt idx="1368">
                  <c:v>39.870783375784313</c:v>
                </c:pt>
                <c:pt idx="1369">
                  <c:v>39.870783375784313</c:v>
                </c:pt>
                <c:pt idx="1370">
                  <c:v>39.821084674162883</c:v>
                </c:pt>
                <c:pt idx="1371">
                  <c:v>39.063179474436232</c:v>
                </c:pt>
                <c:pt idx="1372">
                  <c:v>39.044542461328199</c:v>
                </c:pt>
                <c:pt idx="1373">
                  <c:v>38.814685966329137</c:v>
                </c:pt>
                <c:pt idx="1374">
                  <c:v>38.653165186059518</c:v>
                </c:pt>
                <c:pt idx="1375">
                  <c:v>38.653165186059518</c:v>
                </c:pt>
                <c:pt idx="1376">
                  <c:v>38.653165186059518</c:v>
                </c:pt>
                <c:pt idx="1377">
                  <c:v>38.205876871466735</c:v>
                </c:pt>
                <c:pt idx="1378">
                  <c:v>37.348574268497238</c:v>
                </c:pt>
                <c:pt idx="1379">
                  <c:v>37.013108032552651</c:v>
                </c:pt>
                <c:pt idx="1380">
                  <c:v>37.566006088090951</c:v>
                </c:pt>
                <c:pt idx="1381">
                  <c:v>37.118717773498169</c:v>
                </c:pt>
                <c:pt idx="1382">
                  <c:v>37.118717773498169</c:v>
                </c:pt>
                <c:pt idx="1383">
                  <c:v>37.118717773498169</c:v>
                </c:pt>
                <c:pt idx="1384">
                  <c:v>37.112505435795491</c:v>
                </c:pt>
                <c:pt idx="1385">
                  <c:v>36.938559980120523</c:v>
                </c:pt>
                <c:pt idx="1386">
                  <c:v>38.348760638628313</c:v>
                </c:pt>
                <c:pt idx="1387">
                  <c:v>38.640740510654162</c:v>
                </c:pt>
                <c:pt idx="1388">
                  <c:v>38.559980120519356</c:v>
                </c:pt>
                <c:pt idx="1389">
                  <c:v>38.559980120519356</c:v>
                </c:pt>
                <c:pt idx="1390">
                  <c:v>38.559980120519356</c:v>
                </c:pt>
                <c:pt idx="1391">
                  <c:v>39.324097657948684</c:v>
                </c:pt>
                <c:pt idx="1392">
                  <c:v>38.926508044977332</c:v>
                </c:pt>
                <c:pt idx="1393">
                  <c:v>38.460582717276509</c:v>
                </c:pt>
                <c:pt idx="1394">
                  <c:v>38.410884015655093</c:v>
                </c:pt>
                <c:pt idx="1395">
                  <c:v>38.702863887680934</c:v>
                </c:pt>
                <c:pt idx="1396">
                  <c:v>38.702863887680934</c:v>
                </c:pt>
                <c:pt idx="1397">
                  <c:v>38.702863887680934</c:v>
                </c:pt>
                <c:pt idx="1398">
                  <c:v>38.062993104305157</c:v>
                </c:pt>
                <c:pt idx="1399">
                  <c:v>38.423308691060456</c:v>
                </c:pt>
                <c:pt idx="1400">
                  <c:v>38.100267130521217</c:v>
                </c:pt>
                <c:pt idx="1401">
                  <c:v>38.789836615518418</c:v>
                </c:pt>
                <c:pt idx="1402">
                  <c:v>38.789836615518418</c:v>
                </c:pt>
                <c:pt idx="1403">
                  <c:v>38.789836615518418</c:v>
                </c:pt>
                <c:pt idx="1404">
                  <c:v>38.789836615518418</c:v>
                </c:pt>
                <c:pt idx="1405">
                  <c:v>39.814872336460212</c:v>
                </c:pt>
                <c:pt idx="1406">
                  <c:v>40.485804808349378</c:v>
                </c:pt>
                <c:pt idx="1407">
                  <c:v>40.678387277132387</c:v>
                </c:pt>
                <c:pt idx="1408">
                  <c:v>40.361558054295834</c:v>
                </c:pt>
                <c:pt idx="1409">
                  <c:v>39.640926880785244</c:v>
                </c:pt>
                <c:pt idx="1410">
                  <c:v>39.640926880785244</c:v>
                </c:pt>
                <c:pt idx="1411">
                  <c:v>39.640926880785244</c:v>
                </c:pt>
                <c:pt idx="1412">
                  <c:v>39.684413244703983</c:v>
                </c:pt>
                <c:pt idx="1413">
                  <c:v>39.411070385786175</c:v>
                </c:pt>
                <c:pt idx="1414">
                  <c:v>39.348947008759396</c:v>
                </c:pt>
                <c:pt idx="1415">
                  <c:v>38.988631422004104</c:v>
                </c:pt>
                <c:pt idx="1416">
                  <c:v>38.386034664844381</c:v>
                </c:pt>
                <c:pt idx="1417">
                  <c:v>38.386034664844381</c:v>
                </c:pt>
                <c:pt idx="1418">
                  <c:v>38.386034664844381</c:v>
                </c:pt>
                <c:pt idx="1419">
                  <c:v>38.44815804187116</c:v>
                </c:pt>
                <c:pt idx="1420">
                  <c:v>38.199664533764057</c:v>
                </c:pt>
                <c:pt idx="1421">
                  <c:v>38.156178169845312</c:v>
                </c:pt>
                <c:pt idx="1422">
                  <c:v>39.727899608622721</c:v>
                </c:pt>
                <c:pt idx="1423">
                  <c:v>40.280797664161028</c:v>
                </c:pt>
                <c:pt idx="1424">
                  <c:v>40.280797664161028</c:v>
                </c:pt>
                <c:pt idx="1425">
                  <c:v>40.280797664161028</c:v>
                </c:pt>
                <c:pt idx="1426">
                  <c:v>40.212461949431578</c:v>
                </c:pt>
                <c:pt idx="1427">
                  <c:v>40.311859352674411</c:v>
                </c:pt>
                <c:pt idx="1428">
                  <c:v>40.746722991861844</c:v>
                </c:pt>
                <c:pt idx="1429">
                  <c:v>41.237497670373358</c:v>
                </c:pt>
                <c:pt idx="1430">
                  <c:v>40.448530782133318</c:v>
                </c:pt>
                <c:pt idx="1431">
                  <c:v>40.448530782133318</c:v>
                </c:pt>
                <c:pt idx="1432">
                  <c:v>40.448530782133318</c:v>
                </c:pt>
                <c:pt idx="1433">
                  <c:v>40.485804808349378</c:v>
                </c:pt>
                <c:pt idx="1434">
                  <c:v>40.535503509970802</c:v>
                </c:pt>
                <c:pt idx="1435">
                  <c:v>39.982605454432502</c:v>
                </c:pt>
                <c:pt idx="1436">
                  <c:v>39.777598310244144</c:v>
                </c:pt>
                <c:pt idx="1437">
                  <c:v>40.168975585512825</c:v>
                </c:pt>
                <c:pt idx="1438">
                  <c:v>40.168975585512825</c:v>
                </c:pt>
                <c:pt idx="1439">
                  <c:v>40.168975585512825</c:v>
                </c:pt>
                <c:pt idx="1440">
                  <c:v>39.69062558240666</c:v>
                </c:pt>
                <c:pt idx="1441">
                  <c:v>39.460769087407591</c:v>
                </c:pt>
                <c:pt idx="1442">
                  <c:v>39.926694415108415</c:v>
                </c:pt>
                <c:pt idx="1443">
                  <c:v>40.398832080511902</c:v>
                </c:pt>
                <c:pt idx="1444">
                  <c:v>40.591414549294903</c:v>
                </c:pt>
                <c:pt idx="1445">
                  <c:v>40.591414549294903</c:v>
                </c:pt>
                <c:pt idx="1446">
                  <c:v>40.591414549294903</c:v>
                </c:pt>
                <c:pt idx="1447">
                  <c:v>39.398645710380819</c:v>
                </c:pt>
                <c:pt idx="1448">
                  <c:v>39.044542461328199</c:v>
                </c:pt>
                <c:pt idx="1449">
                  <c:v>38.920295707274647</c:v>
                </c:pt>
                <c:pt idx="1450">
                  <c:v>38.659377523762195</c:v>
                </c:pt>
                <c:pt idx="1451">
                  <c:v>38.392247002547059</c:v>
                </c:pt>
                <c:pt idx="1452">
                  <c:v>38.392247002547059</c:v>
                </c:pt>
                <c:pt idx="1453">
                  <c:v>38.392247002547059</c:v>
                </c:pt>
                <c:pt idx="1454">
                  <c:v>38.392247002547059</c:v>
                </c:pt>
                <c:pt idx="1455">
                  <c:v>38.398459340249737</c:v>
                </c:pt>
                <c:pt idx="1456">
                  <c:v>38.236938559980125</c:v>
                </c:pt>
                <c:pt idx="1457">
                  <c:v>39.032117785922843</c:v>
                </c:pt>
                <c:pt idx="1458">
                  <c:v>39.044542461328199</c:v>
                </c:pt>
                <c:pt idx="1459">
                  <c:v>39.044542461328199</c:v>
                </c:pt>
                <c:pt idx="1460">
                  <c:v>39.044542461328199</c:v>
                </c:pt>
                <c:pt idx="1461">
                  <c:v>38.671802199167551</c:v>
                </c:pt>
                <c:pt idx="1462">
                  <c:v>38.57861713362739</c:v>
                </c:pt>
                <c:pt idx="1463">
                  <c:v>39.597440516866499</c:v>
                </c:pt>
                <c:pt idx="1464">
                  <c:v>39.522892464434371</c:v>
                </c:pt>
                <c:pt idx="1465">
                  <c:v>38.833322979437163</c:v>
                </c:pt>
                <c:pt idx="1466">
                  <c:v>38.833322979437163</c:v>
                </c:pt>
                <c:pt idx="1467">
                  <c:v>38.833322979437163</c:v>
                </c:pt>
                <c:pt idx="1468">
                  <c:v>39.324097657948684</c:v>
                </c:pt>
                <c:pt idx="1469">
                  <c:v>39.16878921538175</c:v>
                </c:pt>
                <c:pt idx="1470">
                  <c:v>39.380008697272785</c:v>
                </c:pt>
                <c:pt idx="1471">
                  <c:v>38.535130769708637</c:v>
                </c:pt>
                <c:pt idx="1472">
                  <c:v>38.870597005653231</c:v>
                </c:pt>
                <c:pt idx="1473">
                  <c:v>38.870597005653231</c:v>
                </c:pt>
                <c:pt idx="1474">
                  <c:v>38.870597005653231</c:v>
                </c:pt>
                <c:pt idx="1475">
                  <c:v>38.336335963222965</c:v>
                </c:pt>
                <c:pt idx="1476">
                  <c:v>39.094241162949622</c:v>
                </c:pt>
                <c:pt idx="1477">
                  <c:v>39.212275579300488</c:v>
                </c:pt>
                <c:pt idx="1478">
                  <c:v>39.529104802137041</c:v>
                </c:pt>
                <c:pt idx="1479">
                  <c:v>39.019693110517494</c:v>
                </c:pt>
                <c:pt idx="1480">
                  <c:v>39.019693110517494</c:v>
                </c:pt>
                <c:pt idx="1481">
                  <c:v>39.019693110517494</c:v>
                </c:pt>
                <c:pt idx="1482">
                  <c:v>39.541529477542397</c:v>
                </c:pt>
                <c:pt idx="1483">
                  <c:v>39.280611294029946</c:v>
                </c:pt>
                <c:pt idx="1484">
                  <c:v>38.883021681058587</c:v>
                </c:pt>
                <c:pt idx="1485">
                  <c:v>39.361371684164759</c:v>
                </c:pt>
                <c:pt idx="1486">
                  <c:v>40.976579486860906</c:v>
                </c:pt>
                <c:pt idx="1487">
                  <c:v>40.976579486860906</c:v>
                </c:pt>
                <c:pt idx="1488">
                  <c:v>40.976579486860906</c:v>
                </c:pt>
                <c:pt idx="1489">
                  <c:v>41.088401565509102</c:v>
                </c:pt>
                <c:pt idx="1490">
                  <c:v>41.411443126048333</c:v>
                </c:pt>
                <c:pt idx="1491">
                  <c:v>40.41125675591725</c:v>
                </c:pt>
                <c:pt idx="1492">
                  <c:v>40.57898987388954</c:v>
                </c:pt>
                <c:pt idx="1493">
                  <c:v>40.57898987388954</c:v>
                </c:pt>
                <c:pt idx="1494">
                  <c:v>40.57898987388954</c:v>
                </c:pt>
                <c:pt idx="1495">
                  <c:v>40.57898987388954</c:v>
                </c:pt>
                <c:pt idx="1496">
                  <c:v>40.398832080511902</c:v>
                </c:pt>
                <c:pt idx="1497">
                  <c:v>39.85835870037895</c:v>
                </c:pt>
                <c:pt idx="1498">
                  <c:v>39.274398956327268</c:v>
                </c:pt>
                <c:pt idx="1499">
                  <c:v>39.423495061191531</c:v>
                </c:pt>
                <c:pt idx="1500">
                  <c:v>39.299248307137979</c:v>
                </c:pt>
                <c:pt idx="1501">
                  <c:v>39.299248307137979</c:v>
                </c:pt>
                <c:pt idx="1502">
                  <c:v>39.299248307137979</c:v>
                </c:pt>
                <c:pt idx="1503">
                  <c:v>39.435919736596887</c:v>
                </c:pt>
                <c:pt idx="1504">
                  <c:v>39.709262595514694</c:v>
                </c:pt>
                <c:pt idx="1505">
                  <c:v>39.181213890787113</c:v>
                </c:pt>
                <c:pt idx="1506">
                  <c:v>39.16878921538175</c:v>
                </c:pt>
                <c:pt idx="1507">
                  <c:v>39.522892464434371</c:v>
                </c:pt>
                <c:pt idx="1508">
                  <c:v>39.522892464434371</c:v>
                </c:pt>
                <c:pt idx="1509">
                  <c:v>39.522892464434371</c:v>
                </c:pt>
                <c:pt idx="1510">
                  <c:v>39.510467789029015</c:v>
                </c:pt>
                <c:pt idx="1511">
                  <c:v>39.230912592408522</c:v>
                </c:pt>
                <c:pt idx="1512">
                  <c:v>39.380008697272785</c:v>
                </c:pt>
                <c:pt idx="1513">
                  <c:v>39.55395415294776</c:v>
                </c:pt>
                <c:pt idx="1514">
                  <c:v>39.504255451326337</c:v>
                </c:pt>
                <c:pt idx="1515">
                  <c:v>39.504255451326337</c:v>
                </c:pt>
                <c:pt idx="1516">
                  <c:v>39.504255451326337</c:v>
                </c:pt>
                <c:pt idx="1517">
                  <c:v>38.553767782816678</c:v>
                </c:pt>
                <c:pt idx="1518">
                  <c:v>38.597254146735416</c:v>
                </c:pt>
                <c:pt idx="1519">
                  <c:v>38.292849599304219</c:v>
                </c:pt>
                <c:pt idx="1520">
                  <c:v>38.149965832142634</c:v>
                </c:pt>
                <c:pt idx="1521">
                  <c:v>38.367397651736354</c:v>
                </c:pt>
                <c:pt idx="1522">
                  <c:v>38.367397651736354</c:v>
                </c:pt>
                <c:pt idx="1523">
                  <c:v>38.367397651736354</c:v>
                </c:pt>
                <c:pt idx="1524">
                  <c:v>39.206063241597818</c:v>
                </c:pt>
                <c:pt idx="1525">
                  <c:v>38.926508044977332</c:v>
                </c:pt>
                <c:pt idx="1526">
                  <c:v>38.827110641734485</c:v>
                </c:pt>
                <c:pt idx="1527">
                  <c:v>38.050568428899801</c:v>
                </c:pt>
                <c:pt idx="1528">
                  <c:v>37.597067776604334</c:v>
                </c:pt>
                <c:pt idx="1529">
                  <c:v>37.597067776604334</c:v>
                </c:pt>
                <c:pt idx="1530">
                  <c:v>37.597067776604334</c:v>
                </c:pt>
                <c:pt idx="1531">
                  <c:v>37.814499596198054</c:v>
                </c:pt>
                <c:pt idx="1532">
                  <c:v>37.559793750388273</c:v>
                </c:pt>
                <c:pt idx="1533">
                  <c:v>39.510467789029015</c:v>
                </c:pt>
                <c:pt idx="1534">
                  <c:v>40.318071690377096</c:v>
                </c:pt>
                <c:pt idx="1535">
                  <c:v>40.324284028079767</c:v>
                </c:pt>
                <c:pt idx="1536">
                  <c:v>40.324284028079767</c:v>
                </c:pt>
                <c:pt idx="1537">
                  <c:v>40.324284028079767</c:v>
                </c:pt>
                <c:pt idx="1538">
                  <c:v>40.833695719699328</c:v>
                </c:pt>
                <c:pt idx="1539">
                  <c:v>40.802634031185939</c:v>
                </c:pt>
                <c:pt idx="1540">
                  <c:v>40.448530782133318</c:v>
                </c:pt>
                <c:pt idx="1541">
                  <c:v>40.634900913213642</c:v>
                </c:pt>
                <c:pt idx="1542">
                  <c:v>40.622476237808293</c:v>
                </c:pt>
                <c:pt idx="1543">
                  <c:v>40.622476237808293</c:v>
                </c:pt>
                <c:pt idx="1544">
                  <c:v>40.622476237808293</c:v>
                </c:pt>
                <c:pt idx="1545">
                  <c:v>38.758774927005035</c:v>
                </c:pt>
                <c:pt idx="1546">
                  <c:v>38.212089209169413</c:v>
                </c:pt>
                <c:pt idx="1547">
                  <c:v>37.466608684848104</c:v>
                </c:pt>
                <c:pt idx="1548">
                  <c:v>38.255575573088151</c:v>
                </c:pt>
                <c:pt idx="1549">
                  <c:v>38.205876871466735</c:v>
                </c:pt>
                <c:pt idx="1550">
                  <c:v>38.205876871466735</c:v>
                </c:pt>
                <c:pt idx="1551">
                  <c:v>38.205876871466735</c:v>
                </c:pt>
                <c:pt idx="1552">
                  <c:v>38.199664533764057</c:v>
                </c:pt>
                <c:pt idx="1553">
                  <c:v>38.100267130521217</c:v>
                </c:pt>
                <c:pt idx="1554">
                  <c:v>37.851773622414115</c:v>
                </c:pt>
                <c:pt idx="1555">
                  <c:v>37.814499596198054</c:v>
                </c:pt>
                <c:pt idx="1556">
                  <c:v>37.783437907684657</c:v>
                </c:pt>
                <c:pt idx="1557">
                  <c:v>37.783437907684657</c:v>
                </c:pt>
                <c:pt idx="1558">
                  <c:v>37.783437907684657</c:v>
                </c:pt>
                <c:pt idx="1559">
                  <c:v>37.783437907684657</c:v>
                </c:pt>
                <c:pt idx="1560">
                  <c:v>37.920109337143572</c:v>
                </c:pt>
                <c:pt idx="1561">
                  <c:v>37.938746350251598</c:v>
                </c:pt>
                <c:pt idx="1562">
                  <c:v>38.038143753494438</c:v>
                </c:pt>
                <c:pt idx="1563">
                  <c:v>38.417096353357771</c:v>
                </c:pt>
                <c:pt idx="1564">
                  <c:v>38.417096353357771</c:v>
                </c:pt>
                <c:pt idx="1565">
                  <c:v>38.417096353357771</c:v>
                </c:pt>
                <c:pt idx="1566">
                  <c:v>38.056780766602479</c:v>
                </c:pt>
                <c:pt idx="1567">
                  <c:v>37.628129465117723</c:v>
                </c:pt>
                <c:pt idx="1568">
                  <c:v>37.354786606199916</c:v>
                </c:pt>
                <c:pt idx="1569">
                  <c:v>37.988445051873029</c:v>
                </c:pt>
                <c:pt idx="1570">
                  <c:v>36.839162576877676</c:v>
                </c:pt>
                <c:pt idx="1571">
                  <c:v>36.839162576877676</c:v>
                </c:pt>
                <c:pt idx="1572">
                  <c:v>36.839162576877676</c:v>
                </c:pt>
                <c:pt idx="1573">
                  <c:v>36.988258681741947</c:v>
                </c:pt>
                <c:pt idx="1574">
                  <c:v>36.497484003230419</c:v>
                </c:pt>
                <c:pt idx="1575">
                  <c:v>36.478846990122392</c:v>
                </c:pt>
                <c:pt idx="1576">
                  <c:v>36.69006647201342</c:v>
                </c:pt>
                <c:pt idx="1577">
                  <c:v>36.895073616201778</c:v>
                </c:pt>
                <c:pt idx="1578">
                  <c:v>36.895073616201778</c:v>
                </c:pt>
                <c:pt idx="1579">
                  <c:v>36.895073616201778</c:v>
                </c:pt>
                <c:pt idx="1580">
                  <c:v>36.963409330931235</c:v>
                </c:pt>
                <c:pt idx="1581">
                  <c:v>37.118717773498169</c:v>
                </c:pt>
                <c:pt idx="1582">
                  <c:v>36.770826862148226</c:v>
                </c:pt>
                <c:pt idx="1583">
                  <c:v>36.870224265391073</c:v>
                </c:pt>
                <c:pt idx="1584">
                  <c:v>36.584456731067903</c:v>
                </c:pt>
                <c:pt idx="1585">
                  <c:v>36.584456731067903</c:v>
                </c:pt>
                <c:pt idx="1586">
                  <c:v>36.584456731067903</c:v>
                </c:pt>
                <c:pt idx="1587">
                  <c:v>37.659191153631113</c:v>
                </c:pt>
                <c:pt idx="1588">
                  <c:v>37.789650245387342</c:v>
                </c:pt>
                <c:pt idx="1589">
                  <c:v>37.771013232279309</c:v>
                </c:pt>
                <c:pt idx="1590">
                  <c:v>37.876622973224826</c:v>
                </c:pt>
                <c:pt idx="1591">
                  <c:v>37.808287258495376</c:v>
                </c:pt>
                <c:pt idx="1592">
                  <c:v>37.808287258495376</c:v>
                </c:pt>
                <c:pt idx="1593">
                  <c:v>37.808287258495376</c:v>
                </c:pt>
                <c:pt idx="1594">
                  <c:v>37.8579859601168</c:v>
                </c:pt>
                <c:pt idx="1595">
                  <c:v>39.206063241597818</c:v>
                </c:pt>
                <c:pt idx="1596">
                  <c:v>39.143939864571038</c:v>
                </c:pt>
                <c:pt idx="1597">
                  <c:v>38.945145058085359</c:v>
                </c:pt>
                <c:pt idx="1598">
                  <c:v>39.19985090389514</c:v>
                </c:pt>
                <c:pt idx="1599">
                  <c:v>39.19985090389514</c:v>
                </c:pt>
                <c:pt idx="1600">
                  <c:v>39.19985090389514</c:v>
                </c:pt>
                <c:pt idx="1601">
                  <c:v>38.820898304031807</c:v>
                </c:pt>
                <c:pt idx="1602">
                  <c:v>39.156364539976394</c:v>
                </c:pt>
                <c:pt idx="1603">
                  <c:v>39.435919736596887</c:v>
                </c:pt>
                <c:pt idx="1604">
                  <c:v>38.373609989439032</c:v>
                </c:pt>
                <c:pt idx="1605">
                  <c:v>38.522706094303288</c:v>
                </c:pt>
                <c:pt idx="1606">
                  <c:v>38.522706094303288</c:v>
                </c:pt>
                <c:pt idx="1607">
                  <c:v>38.522706094303288</c:v>
                </c:pt>
                <c:pt idx="1608">
                  <c:v>38.131328819034607</c:v>
                </c:pt>
                <c:pt idx="1609">
                  <c:v>38.417096353357771</c:v>
                </c:pt>
                <c:pt idx="1610">
                  <c:v>38.622103497546128</c:v>
                </c:pt>
                <c:pt idx="1611">
                  <c:v>38.559980120519356</c:v>
                </c:pt>
                <c:pt idx="1612">
                  <c:v>39.181213890787113</c:v>
                </c:pt>
                <c:pt idx="1613">
                  <c:v>39.181213890787113</c:v>
                </c:pt>
                <c:pt idx="1614">
                  <c:v>39.181213890787113</c:v>
                </c:pt>
                <c:pt idx="1615">
                  <c:v>39.162576877679072</c:v>
                </c:pt>
                <c:pt idx="1616">
                  <c:v>38.71528856308629</c:v>
                </c:pt>
                <c:pt idx="1617">
                  <c:v>38.323911287817609</c:v>
                </c:pt>
                <c:pt idx="1618">
                  <c:v>38.330123625520287</c:v>
                </c:pt>
                <c:pt idx="1619">
                  <c:v>38.149965832142634</c:v>
                </c:pt>
                <c:pt idx="1620">
                  <c:v>38.149965832142634</c:v>
                </c:pt>
                <c:pt idx="1621">
                  <c:v>38.149965832142634</c:v>
                </c:pt>
                <c:pt idx="1622">
                  <c:v>38.299061937006904</c:v>
                </c:pt>
                <c:pt idx="1623">
                  <c:v>38.317698950114931</c:v>
                </c:pt>
                <c:pt idx="1624">
                  <c:v>38.317698950114931</c:v>
                </c:pt>
                <c:pt idx="1625">
                  <c:v>38.261787910790837</c:v>
                </c:pt>
                <c:pt idx="1626">
                  <c:v>38.317698950114931</c:v>
                </c:pt>
                <c:pt idx="1627">
                  <c:v>38.317698950114931</c:v>
                </c:pt>
                <c:pt idx="1628">
                  <c:v>38.317698950114931</c:v>
                </c:pt>
                <c:pt idx="1629">
                  <c:v>38.895446356463943</c:v>
                </c:pt>
                <c:pt idx="1630">
                  <c:v>38.932720382680003</c:v>
                </c:pt>
                <c:pt idx="1631">
                  <c:v>39.255761943219241</c:v>
                </c:pt>
                <c:pt idx="1632">
                  <c:v>39.367584021867437</c:v>
                </c:pt>
                <c:pt idx="1633">
                  <c:v>39.187426228489784</c:v>
                </c:pt>
                <c:pt idx="1634">
                  <c:v>39.187426228489784</c:v>
                </c:pt>
                <c:pt idx="1635">
                  <c:v>39.187426228489784</c:v>
                </c:pt>
                <c:pt idx="1636">
                  <c:v>38.423308691060456</c:v>
                </c:pt>
                <c:pt idx="1637">
                  <c:v>38.634528172951484</c:v>
                </c:pt>
                <c:pt idx="1638">
                  <c:v>39.466981425110269</c:v>
                </c:pt>
                <c:pt idx="1639">
                  <c:v>39.466981425110269</c:v>
                </c:pt>
                <c:pt idx="1640">
                  <c:v>39.870783375784313</c:v>
                </c:pt>
                <c:pt idx="1641">
                  <c:v>39.870783375784313</c:v>
                </c:pt>
                <c:pt idx="1642">
                  <c:v>39.870783375784313</c:v>
                </c:pt>
                <c:pt idx="1643">
                  <c:v>39.06939181213891</c:v>
                </c:pt>
                <c:pt idx="1644">
                  <c:v>39.628502205379888</c:v>
                </c:pt>
                <c:pt idx="1645">
                  <c:v>39.448344412002236</c:v>
                </c:pt>
                <c:pt idx="1646">
                  <c:v>39.727899608622721</c:v>
                </c:pt>
                <c:pt idx="1647">
                  <c:v>40.200037274026222</c:v>
                </c:pt>
                <c:pt idx="1648">
                  <c:v>40.200037274026222</c:v>
                </c:pt>
                <c:pt idx="1649">
                  <c:v>40.200037274026222</c:v>
                </c:pt>
                <c:pt idx="1650">
                  <c:v>40.113064546188738</c:v>
                </c:pt>
                <c:pt idx="1651">
                  <c:v>40.032304156053925</c:v>
                </c:pt>
                <c:pt idx="1652">
                  <c:v>40.262160651052994</c:v>
                </c:pt>
                <c:pt idx="1653">
                  <c:v>39.616077529974532</c:v>
                </c:pt>
                <c:pt idx="1654">
                  <c:v>39.578803503758465</c:v>
                </c:pt>
                <c:pt idx="1655">
                  <c:v>39.578803503758465</c:v>
                </c:pt>
                <c:pt idx="1656">
                  <c:v>39.578803503758465</c:v>
                </c:pt>
                <c:pt idx="1657">
                  <c:v>39.373796359570107</c:v>
                </c:pt>
                <c:pt idx="1658">
                  <c:v>39.330309995651369</c:v>
                </c:pt>
                <c:pt idx="1659">
                  <c:v>39.293035969435294</c:v>
                </c:pt>
                <c:pt idx="1660">
                  <c:v>39.13151518916569</c:v>
                </c:pt>
                <c:pt idx="1661">
                  <c:v>39.566378828353116</c:v>
                </c:pt>
                <c:pt idx="1662">
                  <c:v>39.566378828353116</c:v>
                </c:pt>
                <c:pt idx="1663">
                  <c:v>39.566378828353116</c:v>
                </c:pt>
                <c:pt idx="1664">
                  <c:v>39.336522333354047</c:v>
                </c:pt>
                <c:pt idx="1665">
                  <c:v>39.237124930111207</c:v>
                </c:pt>
                <c:pt idx="1666">
                  <c:v>38.994843759706782</c:v>
                </c:pt>
                <c:pt idx="1667">
                  <c:v>39.547741815245082</c:v>
                </c:pt>
                <c:pt idx="1668">
                  <c:v>39.547741815245082</c:v>
                </c:pt>
                <c:pt idx="1669">
                  <c:v>39.547741815245082</c:v>
                </c:pt>
                <c:pt idx="1670">
                  <c:v>39.547741815245082</c:v>
                </c:pt>
                <c:pt idx="1671">
                  <c:v>39.740324284028084</c:v>
                </c:pt>
                <c:pt idx="1672">
                  <c:v>39.678200907001312</c:v>
                </c:pt>
                <c:pt idx="1673">
                  <c:v>39.740324284028084</c:v>
                </c:pt>
                <c:pt idx="1674">
                  <c:v>39.311672982543335</c:v>
                </c:pt>
                <c:pt idx="1675">
                  <c:v>39.311672982543335</c:v>
                </c:pt>
                <c:pt idx="1676">
                  <c:v>39.311672982543335</c:v>
                </c:pt>
                <c:pt idx="1677">
                  <c:v>39.311672982543335</c:v>
                </c:pt>
                <c:pt idx="1678">
                  <c:v>38.895446356463943</c:v>
                </c:pt>
                <c:pt idx="1679">
                  <c:v>38.938932720382681</c:v>
                </c:pt>
                <c:pt idx="1680">
                  <c:v>38.671802199167551</c:v>
                </c:pt>
                <c:pt idx="1681">
                  <c:v>38.317698950114931</c:v>
                </c:pt>
                <c:pt idx="1682">
                  <c:v>38.299061937006904</c:v>
                </c:pt>
                <c:pt idx="1683">
                  <c:v>38.299061937006904</c:v>
                </c:pt>
                <c:pt idx="1684">
                  <c:v>38.299061937006904</c:v>
                </c:pt>
                <c:pt idx="1685">
                  <c:v>38.361185314033676</c:v>
                </c:pt>
                <c:pt idx="1686">
                  <c:v>38.417096353357771</c:v>
                </c:pt>
                <c:pt idx="1687">
                  <c:v>38.758774927005035</c:v>
                </c:pt>
                <c:pt idx="1688">
                  <c:v>38.609678822140779</c:v>
                </c:pt>
                <c:pt idx="1689">
                  <c:v>38.305274274709575</c:v>
                </c:pt>
                <c:pt idx="1690">
                  <c:v>38.305274274709575</c:v>
                </c:pt>
                <c:pt idx="1691">
                  <c:v>38.305274274709575</c:v>
                </c:pt>
                <c:pt idx="1692">
                  <c:v>38.305274274709575</c:v>
                </c:pt>
                <c:pt idx="1693">
                  <c:v>38.963782071193393</c:v>
                </c:pt>
                <c:pt idx="1694">
                  <c:v>38.653165186059518</c:v>
                </c:pt>
                <c:pt idx="1695">
                  <c:v>38.727713238491646</c:v>
                </c:pt>
                <c:pt idx="1696">
                  <c:v>38.951357395788037</c:v>
                </c:pt>
                <c:pt idx="1697">
                  <c:v>38.951357395788037</c:v>
                </c:pt>
                <c:pt idx="1698">
                  <c:v>38.951357395788037</c:v>
                </c:pt>
                <c:pt idx="1699">
                  <c:v>38.423308691060456</c:v>
                </c:pt>
                <c:pt idx="1700">
                  <c:v>38.305274274709575</c:v>
                </c:pt>
                <c:pt idx="1701">
                  <c:v>37.96359570106231</c:v>
                </c:pt>
                <c:pt idx="1702">
                  <c:v>38.274212586196185</c:v>
                </c:pt>
                <c:pt idx="1703">
                  <c:v>38.131328819034607</c:v>
                </c:pt>
                <c:pt idx="1704">
                  <c:v>38.131328819034607</c:v>
                </c:pt>
                <c:pt idx="1705">
                  <c:v>38.131328819034607</c:v>
                </c:pt>
                <c:pt idx="1706">
                  <c:v>38.541343107411315</c:v>
                </c:pt>
                <c:pt idx="1707">
                  <c:v>38.858172330247875</c:v>
                </c:pt>
                <c:pt idx="1708">
                  <c:v>38.634528172951484</c:v>
                </c:pt>
                <c:pt idx="1709">
                  <c:v>37.572218425793629</c:v>
                </c:pt>
                <c:pt idx="1710">
                  <c:v>37.41069764552401</c:v>
                </c:pt>
                <c:pt idx="1711">
                  <c:v>37.41069764552401</c:v>
                </c:pt>
                <c:pt idx="1712">
                  <c:v>37.41069764552401</c:v>
                </c:pt>
                <c:pt idx="1713">
                  <c:v>37.180841150524948</c:v>
                </c:pt>
                <c:pt idx="1714">
                  <c:v>36.584456731067903</c:v>
                </c:pt>
                <c:pt idx="1715">
                  <c:v>36.733552835932166</c:v>
                </c:pt>
                <c:pt idx="1716">
                  <c:v>36.447785301608995</c:v>
                </c:pt>
                <c:pt idx="1717">
                  <c:v>36.745977511337522</c:v>
                </c:pt>
                <c:pt idx="1718">
                  <c:v>36.745977511337522</c:v>
                </c:pt>
                <c:pt idx="1719">
                  <c:v>36.745977511337522</c:v>
                </c:pt>
                <c:pt idx="1720">
                  <c:v>36.745977511337522</c:v>
                </c:pt>
                <c:pt idx="1721">
                  <c:v>37.112505435795491</c:v>
                </c:pt>
                <c:pt idx="1722">
                  <c:v>36.994471019444624</c:v>
                </c:pt>
                <c:pt idx="1723">
                  <c:v>37.087656084984779</c:v>
                </c:pt>
                <c:pt idx="1724">
                  <c:v>36.988258681741947</c:v>
                </c:pt>
                <c:pt idx="1725">
                  <c:v>36.988258681741947</c:v>
                </c:pt>
                <c:pt idx="1726">
                  <c:v>36.988258681741947</c:v>
                </c:pt>
                <c:pt idx="1727">
                  <c:v>36.460209977014351</c:v>
                </c:pt>
                <c:pt idx="1728">
                  <c:v>36.031558675529602</c:v>
                </c:pt>
                <c:pt idx="1729">
                  <c:v>35.665030751071633</c:v>
                </c:pt>
                <c:pt idx="1730">
                  <c:v>35.882462570665339</c:v>
                </c:pt>
                <c:pt idx="1731">
                  <c:v>35.09970802012797</c:v>
                </c:pt>
                <c:pt idx="1732">
                  <c:v>35.09970802012797</c:v>
                </c:pt>
                <c:pt idx="1733">
                  <c:v>35.09970802012797</c:v>
                </c:pt>
                <c:pt idx="1734">
                  <c:v>35.09970802012797</c:v>
                </c:pt>
                <c:pt idx="1735">
                  <c:v>34.857426849723559</c:v>
                </c:pt>
                <c:pt idx="1736">
                  <c:v>34.745604771075357</c:v>
                </c:pt>
                <c:pt idx="1737">
                  <c:v>35.043796980803883</c:v>
                </c:pt>
                <c:pt idx="1738">
                  <c:v>35.478660619991309</c:v>
                </c:pt>
                <c:pt idx="1739">
                  <c:v>35.478660619991309</c:v>
                </c:pt>
                <c:pt idx="1740">
                  <c:v>35.478660619991309</c:v>
                </c:pt>
                <c:pt idx="1741">
                  <c:v>35.646393737963592</c:v>
                </c:pt>
                <c:pt idx="1742">
                  <c:v>35.323352177424368</c:v>
                </c:pt>
                <c:pt idx="1743">
                  <c:v>35.155619059452071</c:v>
                </c:pt>
                <c:pt idx="1744">
                  <c:v>35.304715164316335</c:v>
                </c:pt>
                <c:pt idx="1745">
                  <c:v>35.503509970802014</c:v>
                </c:pt>
                <c:pt idx="1746">
                  <c:v>35.503509970802014</c:v>
                </c:pt>
                <c:pt idx="1747">
                  <c:v>35.503509970802014</c:v>
                </c:pt>
                <c:pt idx="1748">
                  <c:v>36.211716468907248</c:v>
                </c:pt>
                <c:pt idx="1749">
                  <c:v>36.211716468907248</c:v>
                </c:pt>
                <c:pt idx="1750">
                  <c:v>36.230353482015289</c:v>
                </c:pt>
                <c:pt idx="1751">
                  <c:v>36.255202832825994</c:v>
                </c:pt>
                <c:pt idx="1752">
                  <c:v>35.509722308504692</c:v>
                </c:pt>
                <c:pt idx="1753">
                  <c:v>35.509722308504692</c:v>
                </c:pt>
                <c:pt idx="1754">
                  <c:v>35.509722308504692</c:v>
                </c:pt>
                <c:pt idx="1755">
                  <c:v>36.13716841647512</c:v>
                </c:pt>
                <c:pt idx="1756">
                  <c:v>36.261415170528672</c:v>
                </c:pt>
                <c:pt idx="1757">
                  <c:v>36.273839845934027</c:v>
                </c:pt>
                <c:pt idx="1758">
                  <c:v>35.857613219854635</c:v>
                </c:pt>
                <c:pt idx="1759">
                  <c:v>35.857613219854635</c:v>
                </c:pt>
                <c:pt idx="1760">
                  <c:v>35.857613219854635</c:v>
                </c:pt>
                <c:pt idx="1761">
                  <c:v>35.857613219854635</c:v>
                </c:pt>
                <c:pt idx="1762">
                  <c:v>35.907311921476051</c:v>
                </c:pt>
                <c:pt idx="1763">
                  <c:v>35.646393737963592</c:v>
                </c:pt>
                <c:pt idx="1764">
                  <c:v>35.826551531341245</c:v>
                </c:pt>
                <c:pt idx="1765">
                  <c:v>36.304901534447417</c:v>
                </c:pt>
                <c:pt idx="1766">
                  <c:v>36.777039199850904</c:v>
                </c:pt>
                <c:pt idx="1767">
                  <c:v>36.777039199850904</c:v>
                </c:pt>
                <c:pt idx="1768">
                  <c:v>36.777039199850904</c:v>
                </c:pt>
                <c:pt idx="1769">
                  <c:v>36.627943094986648</c:v>
                </c:pt>
                <c:pt idx="1770">
                  <c:v>36.59066906877058</c:v>
                </c:pt>
                <c:pt idx="1771">
                  <c:v>36.497484003230419</c:v>
                </c:pt>
                <c:pt idx="1772">
                  <c:v>36.671429458905386</c:v>
                </c:pt>
                <c:pt idx="1773">
                  <c:v>37.317512579983848</c:v>
                </c:pt>
                <c:pt idx="1774">
                  <c:v>37.317512579983848</c:v>
                </c:pt>
                <c:pt idx="1775">
                  <c:v>37.317512579983848</c:v>
                </c:pt>
                <c:pt idx="1776">
                  <c:v>37.715102192955207</c:v>
                </c:pt>
                <c:pt idx="1777">
                  <c:v>38.212089209169413</c:v>
                </c:pt>
                <c:pt idx="1778">
                  <c:v>38.286637261601541</c:v>
                </c:pt>
                <c:pt idx="1779">
                  <c:v>37.671615829036476</c:v>
                </c:pt>
                <c:pt idx="1780">
                  <c:v>37.292663229173137</c:v>
                </c:pt>
                <c:pt idx="1781">
                  <c:v>37.292663229173137</c:v>
                </c:pt>
                <c:pt idx="1782">
                  <c:v>37.292663229173137</c:v>
                </c:pt>
                <c:pt idx="1783">
                  <c:v>38.969994408896071</c:v>
                </c:pt>
                <c:pt idx="1784">
                  <c:v>39.491830775920988</c:v>
                </c:pt>
                <c:pt idx="1785">
                  <c:v>40.125489221594087</c:v>
                </c:pt>
                <c:pt idx="1786">
                  <c:v>40.075790519972671</c:v>
                </c:pt>
                <c:pt idx="1787">
                  <c:v>39.876995713486984</c:v>
                </c:pt>
                <c:pt idx="1788">
                  <c:v>39.876995713486984</c:v>
                </c:pt>
                <c:pt idx="1789">
                  <c:v>39.876995713486984</c:v>
                </c:pt>
                <c:pt idx="1790">
                  <c:v>40.094427533080697</c:v>
                </c:pt>
                <c:pt idx="1791">
                  <c:v>39.963968441324475</c:v>
                </c:pt>
                <c:pt idx="1792">
                  <c:v>40.007454805243221</c:v>
                </c:pt>
                <c:pt idx="1793">
                  <c:v>39.72168727092005</c:v>
                </c:pt>
                <c:pt idx="1794">
                  <c:v>39.771385972541466</c:v>
                </c:pt>
                <c:pt idx="1795">
                  <c:v>39.771385972541466</c:v>
                </c:pt>
                <c:pt idx="1796">
                  <c:v>39.771385972541466</c:v>
                </c:pt>
                <c:pt idx="1797">
                  <c:v>40.144126234702121</c:v>
                </c:pt>
                <c:pt idx="1798">
                  <c:v>39.330309995651369</c:v>
                </c:pt>
                <c:pt idx="1799">
                  <c:v>39.156364539976394</c:v>
                </c:pt>
                <c:pt idx="1800">
                  <c:v>38.541343107411315</c:v>
                </c:pt>
                <c:pt idx="1801">
                  <c:v>38.566192458222027</c:v>
                </c:pt>
                <c:pt idx="1802">
                  <c:v>38.566192458222027</c:v>
                </c:pt>
                <c:pt idx="1803">
                  <c:v>38.566192458222027</c:v>
                </c:pt>
                <c:pt idx="1804">
                  <c:v>38.255575573088151</c:v>
                </c:pt>
                <c:pt idx="1805">
                  <c:v>37.988445051873029</c:v>
                </c:pt>
                <c:pt idx="1806">
                  <c:v>37.802074920792698</c:v>
                </c:pt>
                <c:pt idx="1807">
                  <c:v>37.882835310927504</c:v>
                </c:pt>
                <c:pt idx="1808">
                  <c:v>37.814499596198054</c:v>
                </c:pt>
                <c:pt idx="1809">
                  <c:v>37.814499596198054</c:v>
                </c:pt>
                <c:pt idx="1810">
                  <c:v>37.814499596198054</c:v>
                </c:pt>
                <c:pt idx="1811">
                  <c:v>38.044356091197123</c:v>
                </c:pt>
                <c:pt idx="1812">
                  <c:v>38.796048953221103</c:v>
                </c:pt>
                <c:pt idx="1813">
                  <c:v>38.702863887680934</c:v>
                </c:pt>
                <c:pt idx="1814">
                  <c:v>38.094054792818532</c:v>
                </c:pt>
                <c:pt idx="1815">
                  <c:v>38.466795054979187</c:v>
                </c:pt>
                <c:pt idx="1816">
                  <c:v>38.466795054979187</c:v>
                </c:pt>
                <c:pt idx="1817">
                  <c:v>38.466795054979187</c:v>
                </c:pt>
                <c:pt idx="1818">
                  <c:v>38.330123625520287</c:v>
                </c:pt>
                <c:pt idx="1819">
                  <c:v>39.299248307137979</c:v>
                </c:pt>
                <c:pt idx="1820">
                  <c:v>39.230912592408522</c:v>
                </c:pt>
                <c:pt idx="1821">
                  <c:v>40.119276883891409</c:v>
                </c:pt>
                <c:pt idx="1822">
                  <c:v>40.088215195378027</c:v>
                </c:pt>
                <c:pt idx="1823">
                  <c:v>40.088215195378027</c:v>
                </c:pt>
                <c:pt idx="1824">
                  <c:v>40.088215195378027</c:v>
                </c:pt>
                <c:pt idx="1825">
                  <c:v>40.088215195378027</c:v>
                </c:pt>
                <c:pt idx="1826">
                  <c:v>39.876995713486984</c:v>
                </c:pt>
                <c:pt idx="1827">
                  <c:v>39.398645710380819</c:v>
                </c:pt>
                <c:pt idx="1828">
                  <c:v>39.212275579300488</c:v>
                </c:pt>
                <c:pt idx="1829">
                  <c:v>39.864571038081635</c:v>
                </c:pt>
                <c:pt idx="1830">
                  <c:v>39.864571038081635</c:v>
                </c:pt>
                <c:pt idx="1831">
                  <c:v>39.864571038081635</c:v>
                </c:pt>
                <c:pt idx="1832">
                  <c:v>40.877182083618067</c:v>
                </c:pt>
                <c:pt idx="1833">
                  <c:v>41.063552214698397</c:v>
                </c:pt>
                <c:pt idx="1834">
                  <c:v>41.020065850779652</c:v>
                </c:pt>
                <c:pt idx="1835">
                  <c:v>40.510654159160097</c:v>
                </c:pt>
                <c:pt idx="1836">
                  <c:v>40.380195067403868</c:v>
                </c:pt>
                <c:pt idx="1837">
                  <c:v>40.380195067403868</c:v>
                </c:pt>
                <c:pt idx="1838">
                  <c:v>40.380195067403868</c:v>
                </c:pt>
                <c:pt idx="1839">
                  <c:v>39.783810647946822</c:v>
                </c:pt>
                <c:pt idx="1840">
                  <c:v>39.317885320246013</c:v>
                </c:pt>
                <c:pt idx="1841">
                  <c:v>39.044542461328199</c:v>
                </c:pt>
                <c:pt idx="1842">
                  <c:v>39.479406100515625</c:v>
                </c:pt>
                <c:pt idx="1843">
                  <c:v>40.846120395104677</c:v>
                </c:pt>
                <c:pt idx="1844">
                  <c:v>40.846120395104677</c:v>
                </c:pt>
                <c:pt idx="1845">
                  <c:v>40.846120395104677</c:v>
                </c:pt>
                <c:pt idx="1846">
                  <c:v>40.30564701497174</c:v>
                </c:pt>
                <c:pt idx="1847">
                  <c:v>39.460769087407591</c:v>
                </c:pt>
                <c:pt idx="1848">
                  <c:v>39.498043113623659</c:v>
                </c:pt>
                <c:pt idx="1849">
                  <c:v>40.454743119835996</c:v>
                </c:pt>
                <c:pt idx="1850">
                  <c:v>39.963968441324475</c:v>
                </c:pt>
                <c:pt idx="1851">
                  <c:v>39.963968441324475</c:v>
                </c:pt>
                <c:pt idx="1852">
                  <c:v>39.963968441324475</c:v>
                </c:pt>
                <c:pt idx="1853">
                  <c:v>39.876995713486984</c:v>
                </c:pt>
                <c:pt idx="1854">
                  <c:v>40.777784680375227</c:v>
                </c:pt>
                <c:pt idx="1855">
                  <c:v>40.82748338199665</c:v>
                </c:pt>
                <c:pt idx="1856">
                  <c:v>39.833509349568246</c:v>
                </c:pt>
                <c:pt idx="1857">
                  <c:v>40.131701559296772</c:v>
                </c:pt>
                <c:pt idx="1858">
                  <c:v>40.131701559296772</c:v>
                </c:pt>
                <c:pt idx="1859">
                  <c:v>40.131701559296772</c:v>
                </c:pt>
                <c:pt idx="1860">
                  <c:v>40.131701559296772</c:v>
                </c:pt>
                <c:pt idx="1861">
                  <c:v>40.27458532645835</c:v>
                </c:pt>
                <c:pt idx="1862">
                  <c:v>40.293222339566384</c:v>
                </c:pt>
                <c:pt idx="1863">
                  <c:v>40.224886624836927</c:v>
                </c:pt>
                <c:pt idx="1864">
                  <c:v>40.641113250916327</c:v>
                </c:pt>
                <c:pt idx="1865">
                  <c:v>40.641113250916327</c:v>
                </c:pt>
                <c:pt idx="1866">
                  <c:v>40.641113250916327</c:v>
                </c:pt>
                <c:pt idx="1867">
                  <c:v>42.020252220910734</c:v>
                </c:pt>
                <c:pt idx="1868">
                  <c:v>43.883953531713985</c:v>
                </c:pt>
                <c:pt idx="1869">
                  <c:v>45.275517177113748</c:v>
                </c:pt>
                <c:pt idx="1870">
                  <c:v>45.548860036031556</c:v>
                </c:pt>
                <c:pt idx="1871">
                  <c:v>45.573709386842268</c:v>
                </c:pt>
                <c:pt idx="1872">
                  <c:v>45.573709386842268</c:v>
                </c:pt>
                <c:pt idx="1873">
                  <c:v>45.573709386842268</c:v>
                </c:pt>
                <c:pt idx="1874">
                  <c:v>45.430825619680682</c:v>
                </c:pt>
                <c:pt idx="1875">
                  <c:v>45.014598993601297</c:v>
                </c:pt>
                <c:pt idx="1876">
                  <c:v>44.387152885630869</c:v>
                </c:pt>
                <c:pt idx="1877">
                  <c:v>44.828228862520966</c:v>
                </c:pt>
                <c:pt idx="1878">
                  <c:v>44.741256134683482</c:v>
                </c:pt>
                <c:pt idx="1879">
                  <c:v>44.741256134683482</c:v>
                </c:pt>
                <c:pt idx="1880">
                  <c:v>44.741256134683482</c:v>
                </c:pt>
                <c:pt idx="1881">
                  <c:v>44.492762626576379</c:v>
                </c:pt>
                <c:pt idx="1882">
                  <c:v>45.430825619680682</c:v>
                </c:pt>
                <c:pt idx="1883">
                  <c:v>45.555072373734241</c:v>
                </c:pt>
                <c:pt idx="1884">
                  <c:v>45.051873019817357</c:v>
                </c:pt>
                <c:pt idx="1885">
                  <c:v>45.68553146549047</c:v>
                </c:pt>
                <c:pt idx="1886">
                  <c:v>45.68553146549047</c:v>
                </c:pt>
                <c:pt idx="1887">
                  <c:v>45.68553146549047</c:v>
                </c:pt>
                <c:pt idx="1888">
                  <c:v>45.68553146549047</c:v>
                </c:pt>
                <c:pt idx="2040">
                  <c:v>44.908989252655779</c:v>
                </c:pt>
                <c:pt idx="2405">
                  <c:v>44.542461328197803</c:v>
                </c:pt>
                <c:pt idx="2770">
                  <c:v>44.374728210225513</c:v>
                </c:pt>
              </c:numCache>
            </c:numRef>
          </c:val>
          <c:smooth val="0"/>
          <c:extLst>
            <c:ext xmlns:c16="http://schemas.microsoft.com/office/drawing/2014/chart" uri="{C3380CC4-5D6E-409C-BE32-E72D297353CC}">
              <c16:uniqueId val="{00000003-84D8-4E1B-B07D-9AB23BDFB7AB}"/>
            </c:ext>
          </c:extLst>
        </c:ser>
        <c:dLbls>
          <c:showLegendKey val="0"/>
          <c:showVal val="0"/>
          <c:showCatName val="0"/>
          <c:showSerName val="0"/>
          <c:showPercent val="0"/>
          <c:showBubbleSize val="0"/>
        </c:dLbls>
        <c:smooth val="0"/>
        <c:axId val="287306496"/>
        <c:axId val="287308032"/>
      </c:lineChart>
      <c:dateAx>
        <c:axId val="287306496"/>
        <c:scaling>
          <c:orientation val="minMax"/>
        </c:scaling>
        <c:delete val="0"/>
        <c:axPos val="b"/>
        <c:numFmt formatCode="yyyy" sourceLinked="0"/>
        <c:majorTickMark val="in"/>
        <c:minorTickMark val="none"/>
        <c:tickLblPos val="low"/>
        <c:spPr>
          <a:ln>
            <a:solidFill>
              <a:sysClr val="windowText" lastClr="000000"/>
            </a:solidFill>
          </a:ln>
        </c:spPr>
        <c:txPr>
          <a:bodyPr/>
          <a:lstStyle/>
          <a:p>
            <a:pPr>
              <a:defRPr sz="1400">
                <a:solidFill>
                  <a:schemeClr val="tx1"/>
                </a:solidFill>
              </a:defRPr>
            </a:pPr>
            <a:endParaRPr lang="en-US"/>
          </a:p>
        </c:txPr>
        <c:crossAx val="287308032"/>
        <c:crosses val="autoZero"/>
        <c:auto val="1"/>
        <c:lblOffset val="100"/>
        <c:baseTimeUnit val="days"/>
        <c:majorUnit val="12"/>
        <c:majorTimeUnit val="months"/>
        <c:minorUnit val="10"/>
        <c:minorTimeUnit val="months"/>
      </c:dateAx>
      <c:valAx>
        <c:axId val="287308032"/>
        <c:scaling>
          <c:orientation val="minMax"/>
          <c:max val="120"/>
          <c:min val="20"/>
        </c:scaling>
        <c:delete val="0"/>
        <c:axPos val="l"/>
        <c:majorGridlines>
          <c:spPr>
            <a:ln w="3175">
              <a:solidFill>
                <a:schemeClr val="bg1"/>
              </a:solidFill>
            </a:ln>
          </c:spPr>
        </c:majorGridlines>
        <c:numFmt formatCode="0" sourceLinked="0"/>
        <c:majorTickMark val="out"/>
        <c:minorTickMark val="none"/>
        <c:tickLblPos val="nextTo"/>
        <c:spPr>
          <a:ln>
            <a:noFill/>
          </a:ln>
        </c:spPr>
        <c:txPr>
          <a:bodyPr/>
          <a:lstStyle/>
          <a:p>
            <a:pPr>
              <a:defRPr sz="1200"/>
            </a:pPr>
            <a:endParaRPr lang="en-US"/>
          </a:p>
        </c:txPr>
        <c:crossAx val="287306496"/>
        <c:crosses val="autoZero"/>
        <c:crossBetween val="between"/>
      </c:valAx>
    </c:plotArea>
    <c:legend>
      <c:legendPos val="r"/>
      <c:layout>
        <c:manualLayout>
          <c:xMode val="edge"/>
          <c:yMode val="edge"/>
          <c:x val="0.27226734062916796"/>
          <c:y val="1.3697038211485288E-2"/>
          <c:w val="0.42833698343649473"/>
          <c:h val="0.22758642199216522"/>
        </c:manualLayout>
      </c:layout>
      <c:overlay val="1"/>
      <c:spPr>
        <a:noFill/>
      </c:spPr>
      <c:txPr>
        <a:bodyPr/>
        <a:lstStyle/>
        <a:p>
          <a:pPr>
            <a:defRPr sz="1200"/>
          </a:pPr>
          <a:endParaRPr lang="en-US"/>
        </a:p>
      </c:txPr>
    </c:legend>
    <c:plotVisOnly val="1"/>
    <c:dispBlanksAs val="span"/>
    <c:showDLblsOverMax val="0"/>
  </c:chart>
  <c:spPr>
    <a:solidFill>
      <a:schemeClr val="bg1"/>
    </a:solidFill>
    <a:ln>
      <a:noFill/>
    </a:ln>
  </c:spPr>
  <c:txPr>
    <a:bodyPr/>
    <a:lstStyle/>
    <a:p>
      <a:pPr>
        <a:defRPr sz="1100">
          <a:solidFill>
            <a:sysClr val="windowText" lastClr="000000"/>
          </a:solidFill>
          <a:latin typeface="+mj-lt"/>
          <a:cs typeface="Arial" pitchFamily="34" charset="0"/>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348784232159696"/>
          <c:y val="0.14000000000000001"/>
          <c:w val="0.8191952656861301"/>
          <c:h val="0.61916299212598425"/>
        </c:manualLayout>
      </c:layout>
      <c:barChart>
        <c:barDir val="col"/>
        <c:grouping val="clustered"/>
        <c:varyColors val="0"/>
        <c:ser>
          <c:idx val="0"/>
          <c:order val="0"/>
          <c:spPr>
            <a:solidFill>
              <a:srgbClr val="0070C0"/>
            </a:solidFill>
            <a:ln>
              <a:solidFill>
                <a:srgbClr val="0070C0"/>
              </a:solidFill>
            </a:ln>
          </c:spPr>
          <c:invertIfNegative val="0"/>
          <c:dPt>
            <c:idx val="11"/>
            <c:invertIfNegative val="0"/>
            <c:bubble3D val="0"/>
            <c:spPr>
              <a:solidFill>
                <a:srgbClr val="0070C0"/>
              </a:solidFill>
              <a:ln>
                <a:solidFill>
                  <a:srgbClr val="0070C0"/>
                </a:solidFill>
              </a:ln>
            </c:spPr>
            <c:extLst>
              <c:ext xmlns:c16="http://schemas.microsoft.com/office/drawing/2014/chart" uri="{C3380CC4-5D6E-409C-BE32-E72D297353CC}">
                <c16:uniqueId val="{00000000-FAB9-4F3F-99E0-F410699A9154}"/>
              </c:ext>
            </c:extLst>
          </c:dPt>
          <c:dPt>
            <c:idx val="12"/>
            <c:invertIfNegative val="0"/>
            <c:bubble3D val="0"/>
            <c:spPr>
              <a:solidFill>
                <a:srgbClr val="FFC000"/>
              </a:solidFill>
              <a:ln>
                <a:solidFill>
                  <a:srgbClr val="FFC000"/>
                </a:solidFill>
              </a:ln>
            </c:spPr>
            <c:extLst>
              <c:ext xmlns:c16="http://schemas.microsoft.com/office/drawing/2014/chart" uri="{C3380CC4-5D6E-409C-BE32-E72D297353CC}">
                <c16:uniqueId val="{00000001-FAB9-4F3F-99E0-F410699A9154}"/>
              </c:ext>
            </c:extLst>
          </c:dPt>
          <c:dPt>
            <c:idx val="13"/>
            <c:invertIfNegative val="0"/>
            <c:bubble3D val="0"/>
            <c:spPr>
              <a:solidFill>
                <a:srgbClr val="C00000"/>
              </a:solidFill>
              <a:ln>
                <a:solidFill>
                  <a:srgbClr val="C00000"/>
                </a:solidFill>
              </a:ln>
            </c:spPr>
            <c:extLst>
              <c:ext xmlns:c16="http://schemas.microsoft.com/office/drawing/2014/chart" uri="{C3380CC4-5D6E-409C-BE32-E72D297353CC}">
                <c16:uniqueId val="{00000002-FAB9-4F3F-99E0-F410699A9154}"/>
              </c:ext>
            </c:extLst>
          </c:dPt>
          <c:cat>
            <c:numRef>
              <c:f>weoreptc!$E$10:$R$10</c:f>
              <c:numCache>
                <c:formatCode>General</c:formatCode>
                <c:ptCount val="14"/>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weoreptc!$E$11:$R$11</c:f>
              <c:numCache>
                <c:formatCode>#,##0.00</c:formatCode>
                <c:ptCount val="14"/>
                <c:pt idx="0">
                  <c:v>11049.430109386154</c:v>
                </c:pt>
                <c:pt idx="1">
                  <c:v>12341.171208906149</c:v>
                </c:pt>
                <c:pt idx="2">
                  <c:v>13841.155917249773</c:v>
                </c:pt>
                <c:pt idx="3">
                  <c:v>15613.132107209834</c:v>
                </c:pt>
                <c:pt idx="4">
                  <c:v>17263.375704744911</c:v>
                </c:pt>
                <c:pt idx="5">
                  <c:v>17937.885171784208</c:v>
                </c:pt>
                <c:pt idx="6">
                  <c:v>17816.622790686717</c:v>
                </c:pt>
                <c:pt idx="7">
                  <c:v>19073.506022354941</c:v>
                </c:pt>
                <c:pt idx="8">
                  <c:v>20625.812042177873</c:v>
                </c:pt>
                <c:pt idx="9">
                  <c:v>21735.823924442007</c:v>
                </c:pt>
                <c:pt idx="10">
                  <c:v>23038.483682327584</c:v>
                </c:pt>
                <c:pt idx="11">
                  <c:v>24047.190435805038</c:v>
                </c:pt>
                <c:pt idx="12">
                  <c:v>10054.124227448996</c:v>
                </c:pt>
                <c:pt idx="13">
                  <c:v>44710.229915194497</c:v>
                </c:pt>
              </c:numCache>
            </c:numRef>
          </c:val>
          <c:extLst>
            <c:ext xmlns:c16="http://schemas.microsoft.com/office/drawing/2014/chart" uri="{C3380CC4-5D6E-409C-BE32-E72D297353CC}">
              <c16:uniqueId val="{00000003-FAB9-4F3F-99E0-F410699A9154}"/>
            </c:ext>
          </c:extLst>
        </c:ser>
        <c:dLbls>
          <c:showLegendKey val="0"/>
          <c:showVal val="0"/>
          <c:showCatName val="0"/>
          <c:showSerName val="0"/>
          <c:showPercent val="0"/>
          <c:showBubbleSize val="0"/>
        </c:dLbls>
        <c:gapWidth val="150"/>
        <c:axId val="189500800"/>
        <c:axId val="189424768"/>
      </c:barChart>
      <c:catAx>
        <c:axId val="189500800"/>
        <c:scaling>
          <c:orientation val="minMax"/>
        </c:scaling>
        <c:delete val="0"/>
        <c:axPos val="b"/>
        <c:numFmt formatCode="General" sourceLinked="1"/>
        <c:majorTickMark val="none"/>
        <c:minorTickMark val="none"/>
        <c:tickLblPos val="nextTo"/>
        <c:txPr>
          <a:bodyPr rot="-2700000" vert="horz"/>
          <a:lstStyle/>
          <a:p>
            <a:pPr>
              <a:defRPr sz="800"/>
            </a:pPr>
            <a:endParaRPr lang="en-US"/>
          </a:p>
        </c:txPr>
        <c:crossAx val="189424768"/>
        <c:crosses val="autoZero"/>
        <c:auto val="1"/>
        <c:lblAlgn val="ctr"/>
        <c:lblOffset val="100"/>
        <c:noMultiLvlLbl val="0"/>
      </c:catAx>
      <c:valAx>
        <c:axId val="189424768"/>
        <c:scaling>
          <c:orientation val="minMax"/>
        </c:scaling>
        <c:delete val="0"/>
        <c:axPos val="l"/>
        <c:majorGridlines>
          <c:spPr>
            <a:ln w="12700">
              <a:solidFill>
                <a:schemeClr val="tx1"/>
              </a:solidFill>
              <a:prstDash val="sysDot"/>
            </a:ln>
          </c:spPr>
        </c:majorGridlines>
        <c:numFmt formatCode="#,##0" sourceLinked="0"/>
        <c:majorTickMark val="none"/>
        <c:minorTickMark val="none"/>
        <c:tickLblPos val="nextTo"/>
        <c:spPr>
          <a:ln>
            <a:noFill/>
          </a:ln>
        </c:spPr>
        <c:crossAx val="189500800"/>
        <c:crosses val="autoZero"/>
        <c:crossBetween val="between"/>
        <c:majorUnit val="10000"/>
      </c:valAx>
      <c:spPr>
        <a:ln>
          <a:noFill/>
        </a:ln>
      </c:spPr>
    </c:plotArea>
    <c:plotVisOnly val="1"/>
    <c:dispBlanksAs val="gap"/>
    <c:showDLblsOverMax val="0"/>
  </c:chart>
  <c:spPr>
    <a:ln>
      <a:noFill/>
    </a:ln>
  </c:spPr>
  <c:txPr>
    <a:bodyPr/>
    <a:lstStyle/>
    <a:p>
      <a:pPr>
        <a:defRPr>
          <a:latin typeface="Segoe UI" pitchFamily="34" charset="0"/>
          <a:ea typeface="Segoe UI" pitchFamily="34" charset="0"/>
          <a:cs typeface="Segoe UI" pitchFamily="34" charset="0"/>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2.8038372174510585E-2"/>
          <c:y val="0.13638341930545009"/>
          <c:w val="0.93670000000000009"/>
          <c:h val="0.78739999999999999"/>
        </c:manualLayout>
      </c:layout>
      <c:lineChart>
        <c:grouping val="standard"/>
        <c:varyColors val="0"/>
        <c:ser>
          <c:idx val="1"/>
          <c:order val="0"/>
          <c:tx>
            <c:strRef>
              <c:f>Sheet1!$G$2</c:f>
              <c:strCache>
                <c:ptCount val="1"/>
                <c:pt idx="0">
                  <c:v>NFRK Assets, end of period (millions of USD)</c:v>
                </c:pt>
              </c:strCache>
            </c:strRef>
          </c:tx>
          <c:spPr>
            <a:ln w="38100" cap="rnd">
              <a:solidFill>
                <a:srgbClr val="4B82AD"/>
              </a:solidFill>
              <a:prstDash val="solid"/>
              <a:round/>
            </a:ln>
            <a:effectLst/>
          </c:spPr>
          <c:marker>
            <c:symbol val="none"/>
          </c:marker>
          <c:cat>
            <c:numRef>
              <c:f>Sheet1!$H$1:$T$1</c:f>
              <c:numCache>
                <c:formatCode>General</c:formatCode>
                <c:ptCount val="1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numCache>
            </c:numRef>
          </c:cat>
          <c:val>
            <c:numRef>
              <c:f>Sheet1!$H$2:$T$2</c:f>
              <c:numCache>
                <c:formatCode>General</c:formatCode>
                <c:ptCount val="13"/>
                <c:pt idx="0">
                  <c:v>1915</c:v>
                </c:pt>
                <c:pt idx="1">
                  <c:v>3663</c:v>
                </c:pt>
                <c:pt idx="2">
                  <c:v>5131</c:v>
                </c:pt>
                <c:pt idx="3">
                  <c:v>8074</c:v>
                </c:pt>
                <c:pt idx="4">
                  <c:v>14092</c:v>
                </c:pt>
                <c:pt idx="5">
                  <c:v>21006</c:v>
                </c:pt>
                <c:pt idx="6">
                  <c:v>27486</c:v>
                </c:pt>
                <c:pt idx="7">
                  <c:v>24368</c:v>
                </c:pt>
                <c:pt idx="8">
                  <c:v>30980</c:v>
                </c:pt>
                <c:pt idx="9">
                  <c:v>43625</c:v>
                </c:pt>
                <c:pt idx="10">
                  <c:v>57927</c:v>
                </c:pt>
                <c:pt idx="11">
                  <c:v>70792</c:v>
                </c:pt>
                <c:pt idx="12">
                  <c:v>73243</c:v>
                </c:pt>
              </c:numCache>
            </c:numRef>
          </c:val>
          <c:smooth val="0"/>
          <c:extLst>
            <c:ext xmlns:c16="http://schemas.microsoft.com/office/drawing/2014/chart" uri="{C3380CC4-5D6E-409C-BE32-E72D297353CC}">
              <c16:uniqueId val="{00000000-9BA7-4A37-B24E-8696B99C3B72}"/>
            </c:ext>
          </c:extLst>
        </c:ser>
        <c:dLbls>
          <c:showLegendKey val="0"/>
          <c:showVal val="0"/>
          <c:showCatName val="0"/>
          <c:showSerName val="0"/>
          <c:showPercent val="0"/>
          <c:showBubbleSize val="0"/>
        </c:dLbls>
        <c:marker val="1"/>
        <c:smooth val="0"/>
        <c:axId val="885905792"/>
        <c:axId val="952865184"/>
      </c:lineChart>
      <c:lineChart>
        <c:grouping val="standard"/>
        <c:varyColors val="0"/>
        <c:ser>
          <c:idx val="0"/>
          <c:order val="1"/>
          <c:tx>
            <c:strRef>
              <c:f>Sheet1!$G$3</c:f>
              <c:strCache>
                <c:ptCount val="1"/>
                <c:pt idx="0">
                  <c:v>Gross Debt (percent of GDP, rhs)</c:v>
                </c:pt>
              </c:strCache>
            </c:strRef>
          </c:tx>
          <c:spPr>
            <a:ln w="38100" cap="rnd">
              <a:solidFill>
                <a:srgbClr val="C00000"/>
              </a:solidFill>
              <a:prstDash val="sysDash"/>
              <a:round/>
            </a:ln>
            <a:effectLst/>
          </c:spPr>
          <c:marker>
            <c:symbol val="none"/>
          </c:marker>
          <c:cat>
            <c:numRef>
              <c:f>Sheet1!$H$1:$T$1</c:f>
              <c:numCache>
                <c:formatCode>General</c:formatCode>
                <c:ptCount val="1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numCache>
            </c:numRef>
          </c:cat>
          <c:val>
            <c:numRef>
              <c:f>Sheet1!$H$3:$T$3</c:f>
              <c:numCache>
                <c:formatCode>General</c:formatCode>
                <c:ptCount val="13"/>
                <c:pt idx="0">
                  <c:v>17.591868405056399</c:v>
                </c:pt>
                <c:pt idx="1">
                  <c:v>14.9624930098823</c:v>
                </c:pt>
                <c:pt idx="2">
                  <c:v>11.391568077071099</c:v>
                </c:pt>
                <c:pt idx="3">
                  <c:v>8.0994854894873001</c:v>
                </c:pt>
                <c:pt idx="4">
                  <c:v>6.6673306332205797</c:v>
                </c:pt>
                <c:pt idx="5">
                  <c:v>5.8736246915709298</c:v>
                </c:pt>
                <c:pt idx="6">
                  <c:v>6.76587807484648</c:v>
                </c:pt>
                <c:pt idx="7">
                  <c:v>10.227029408660901</c:v>
                </c:pt>
                <c:pt idx="8">
                  <c:v>10.6827352474496</c:v>
                </c:pt>
                <c:pt idx="9">
                  <c:v>9.76786994839917</c:v>
                </c:pt>
                <c:pt idx="10">
                  <c:v>11.681378388534201</c:v>
                </c:pt>
                <c:pt idx="11">
                  <c:v>12.233355447843699</c:v>
                </c:pt>
                <c:pt idx="12">
                  <c:v>14.112548073917001</c:v>
                </c:pt>
              </c:numCache>
            </c:numRef>
          </c:val>
          <c:smooth val="0"/>
          <c:extLst>
            <c:ext xmlns:c16="http://schemas.microsoft.com/office/drawing/2014/chart" uri="{C3380CC4-5D6E-409C-BE32-E72D297353CC}">
              <c16:uniqueId val="{00000001-9BA7-4A37-B24E-8696B99C3B72}"/>
            </c:ext>
          </c:extLst>
        </c:ser>
        <c:dLbls>
          <c:showLegendKey val="0"/>
          <c:showVal val="0"/>
          <c:showCatName val="0"/>
          <c:showSerName val="0"/>
          <c:showPercent val="0"/>
          <c:showBubbleSize val="0"/>
        </c:dLbls>
        <c:marker val="1"/>
        <c:smooth val="0"/>
        <c:axId val="968188592"/>
        <c:axId val="968186096"/>
      </c:lineChart>
      <c:catAx>
        <c:axId val="885905792"/>
        <c:scaling>
          <c:orientation val="minMax"/>
        </c:scaling>
        <c:delete val="0"/>
        <c:axPos val="b"/>
        <c:numFmt formatCode="General" sourceLinked="1"/>
        <c:majorTickMark val="in"/>
        <c:minorTickMark val="none"/>
        <c:tickLblPos val="nextTo"/>
        <c:spPr>
          <a:noFill/>
          <a:ln w="12700" cap="flat" cmpd="sng" algn="ctr">
            <a:solidFill>
              <a:srgbClr val="B3B3B3"/>
            </a:solidFill>
            <a:prstDash val="solid"/>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Segoe UI"/>
                <a:ea typeface="Segoe UI"/>
                <a:cs typeface="Segoe UI"/>
              </a:defRPr>
            </a:pPr>
            <a:endParaRPr lang="en-US"/>
          </a:p>
        </c:txPr>
        <c:crossAx val="952865184"/>
        <c:crosses val="autoZero"/>
        <c:auto val="1"/>
        <c:lblAlgn val="ctr"/>
        <c:lblOffset val="100"/>
        <c:noMultiLvlLbl val="0"/>
      </c:catAx>
      <c:valAx>
        <c:axId val="952865184"/>
        <c:scaling>
          <c:orientation val="minMax"/>
        </c:scaling>
        <c:delete val="0"/>
        <c:axPos val="l"/>
        <c:numFmt formatCode="General" sourceLinked="1"/>
        <c:majorTickMark val="in"/>
        <c:minorTickMark val="none"/>
        <c:tickLblPos val="nextTo"/>
        <c:spPr>
          <a:noFill/>
          <a:ln w="12700">
            <a:solidFill>
              <a:srgbClr val="B3B3B3"/>
            </a:solidFill>
            <a:prstDash val="soli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Segoe UI"/>
                <a:ea typeface="Segoe UI"/>
                <a:cs typeface="Segoe UI"/>
              </a:defRPr>
            </a:pPr>
            <a:endParaRPr lang="en-US"/>
          </a:p>
        </c:txPr>
        <c:crossAx val="885905792"/>
        <c:crosses val="autoZero"/>
        <c:crossBetween val="between"/>
      </c:valAx>
      <c:valAx>
        <c:axId val="968186096"/>
        <c:scaling>
          <c:orientation val="minMax"/>
          <c:max val="40"/>
        </c:scaling>
        <c:delete val="0"/>
        <c:axPos val="r"/>
        <c:numFmt formatCode="General" sourceLinked="1"/>
        <c:majorTickMark val="in"/>
        <c:minorTickMark val="none"/>
        <c:tickLblPos val="nextTo"/>
        <c:spPr>
          <a:noFill/>
          <a:ln w="12700">
            <a:solidFill>
              <a:srgbClr val="B3B3B3"/>
            </a:solidFill>
            <a:prstDash val="soli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Segoe UI"/>
                <a:ea typeface="Segoe UI"/>
                <a:cs typeface="Segoe UI"/>
              </a:defRPr>
            </a:pPr>
            <a:endParaRPr lang="en-US"/>
          </a:p>
        </c:txPr>
        <c:crossAx val="968188592"/>
        <c:crosses val="max"/>
        <c:crossBetween val="between"/>
      </c:valAx>
      <c:catAx>
        <c:axId val="968188592"/>
        <c:scaling>
          <c:orientation val="minMax"/>
        </c:scaling>
        <c:delete val="1"/>
        <c:axPos val="b"/>
        <c:numFmt formatCode="General" sourceLinked="1"/>
        <c:majorTickMark val="in"/>
        <c:minorTickMark val="none"/>
        <c:tickLblPos val="nextTo"/>
        <c:crossAx val="968186096"/>
        <c:crosses val="autoZero"/>
        <c:auto val="1"/>
        <c:lblAlgn val="ctr"/>
        <c:lblOffset val="100"/>
        <c:noMultiLvlLbl val="0"/>
      </c:catAx>
      <c:spPr>
        <a:solidFill>
          <a:srgbClr val="FFFFFF"/>
        </a:solidFill>
        <a:ln w="12700">
          <a:solidFill>
            <a:srgbClr val="B3B3B3"/>
          </a:solidFill>
          <a:prstDash val="solid"/>
        </a:ln>
        <a:effectLst/>
      </c:spPr>
    </c:plotArea>
    <c:legend>
      <c:legendPos val="t"/>
      <c:layout>
        <c:manualLayout>
          <c:xMode val="edge"/>
          <c:yMode val="edge"/>
          <c:x val="7.1138056512008913E-2"/>
          <c:y val="0.20954157109209232"/>
          <c:w val="0.84302995440715844"/>
          <c:h val="0.11658654284369585"/>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Segoe UI"/>
              <a:ea typeface="Segoe UI"/>
              <a:cs typeface="Segoe UI"/>
            </a:defRPr>
          </a:pPr>
          <a:endParaRPr lang="en-US"/>
        </a:p>
      </c:txPr>
    </c:legend>
    <c:plotVisOnly val="1"/>
    <c:dispBlanksAs val="gap"/>
    <c:showDLblsOverMax val="0"/>
  </c:chart>
  <c:spPr>
    <a:solidFill>
      <a:schemeClr val="bg1"/>
    </a:solidFill>
    <a:ln w="25400" cap="flat" cmpd="sng" algn="ctr">
      <a:noFill/>
      <a:round/>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194903762029845"/>
          <c:y val="0.14543005179353224"/>
          <c:w val="0.77403457084568261"/>
          <c:h val="0.52285581515425361"/>
        </c:manualLayout>
      </c:layout>
      <c:barChart>
        <c:barDir val="col"/>
        <c:grouping val="percentStacked"/>
        <c:varyColors val="0"/>
        <c:ser>
          <c:idx val="0"/>
          <c:order val="0"/>
          <c:tx>
            <c:strRef>
              <c:f>'Page6-2'!$B$21</c:f>
              <c:strCache>
                <c:ptCount val="1"/>
                <c:pt idx="0">
                  <c:v>Petroleum</c:v>
                </c:pt>
              </c:strCache>
            </c:strRef>
          </c:tx>
          <c:spPr>
            <a:solidFill>
              <a:srgbClr val="0000FF"/>
            </a:solidFill>
            <a:ln>
              <a:solidFill>
                <a:srgbClr val="0000FF"/>
              </a:solidFill>
            </a:ln>
          </c:spPr>
          <c:invertIfNegative val="0"/>
          <c:cat>
            <c:numRef>
              <c:f>'Page6-2'!$F$20:$P$20</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'Page6-2'!$F$21:$P$21</c:f>
              <c:numCache>
                <c:formatCode>0.0</c:formatCode>
                <c:ptCount val="11"/>
                <c:pt idx="0">
                  <c:v>68.208567855219215</c:v>
                </c:pt>
                <c:pt idx="1">
                  <c:v>67.213718400602446</c:v>
                </c:pt>
                <c:pt idx="2">
                  <c:v>64.176327597146283</c:v>
                </c:pt>
                <c:pt idx="3">
                  <c:v>66.7253327699095</c:v>
                </c:pt>
                <c:pt idx="4">
                  <c:v>67.6001944749258</c:v>
                </c:pt>
                <c:pt idx="5">
                  <c:v>70.601004592613037</c:v>
                </c:pt>
                <c:pt idx="6">
                  <c:v>69.719636033772233</c:v>
                </c:pt>
                <c:pt idx="7">
                  <c:v>68.582759502175406</c:v>
                </c:pt>
                <c:pt idx="8">
                  <c:v>75.309226442126231</c:v>
                </c:pt>
                <c:pt idx="9">
                  <c:v>75.386052538645217</c:v>
                </c:pt>
                <c:pt idx="10">
                  <c:v>66.460789772686951</c:v>
                </c:pt>
              </c:numCache>
            </c:numRef>
          </c:val>
          <c:extLst>
            <c:ext xmlns:c16="http://schemas.microsoft.com/office/drawing/2014/chart" uri="{C3380CC4-5D6E-409C-BE32-E72D297353CC}">
              <c16:uniqueId val="{00000000-53BB-4800-97A8-1CFAE6DCED95}"/>
            </c:ext>
          </c:extLst>
        </c:ser>
        <c:ser>
          <c:idx val="1"/>
          <c:order val="1"/>
          <c:tx>
            <c:strRef>
              <c:f>'Page6-2'!$B$22</c:f>
              <c:strCache>
                <c:ptCount val="1"/>
                <c:pt idx="0">
                  <c:v>Metal &amp; mineral</c:v>
                </c:pt>
              </c:strCache>
            </c:strRef>
          </c:tx>
          <c:spPr>
            <a:solidFill>
              <a:srgbClr val="C00000"/>
            </a:solidFill>
            <a:ln>
              <a:solidFill>
                <a:srgbClr val="C00000"/>
              </a:solidFill>
            </a:ln>
          </c:spPr>
          <c:invertIfNegative val="0"/>
          <c:cat>
            <c:numRef>
              <c:f>'Page6-2'!$F$20:$P$20</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'Page6-2'!$F$22:$P$22</c:f>
              <c:numCache>
                <c:formatCode>0.0</c:formatCode>
                <c:ptCount val="11"/>
                <c:pt idx="0">
                  <c:v>16.578863208732812</c:v>
                </c:pt>
                <c:pt idx="1">
                  <c:v>17.543682933972029</c:v>
                </c:pt>
                <c:pt idx="2">
                  <c:v>17.594796121058813</c:v>
                </c:pt>
                <c:pt idx="3">
                  <c:v>15.838205892766821</c:v>
                </c:pt>
                <c:pt idx="4">
                  <c:v>17.679086508410538</c:v>
                </c:pt>
                <c:pt idx="5">
                  <c:v>17.152792955081836</c:v>
                </c:pt>
                <c:pt idx="6">
                  <c:v>18.652092510433231</c:v>
                </c:pt>
                <c:pt idx="7">
                  <c:v>17.966028488917061</c:v>
                </c:pt>
                <c:pt idx="8">
                  <c:v>12.839808057541068</c:v>
                </c:pt>
                <c:pt idx="9">
                  <c:v>11.926470617737287</c:v>
                </c:pt>
                <c:pt idx="10">
                  <c:v>16.992926222892237</c:v>
                </c:pt>
              </c:numCache>
            </c:numRef>
          </c:val>
          <c:extLst>
            <c:ext xmlns:c16="http://schemas.microsoft.com/office/drawing/2014/chart" uri="{C3380CC4-5D6E-409C-BE32-E72D297353CC}">
              <c16:uniqueId val="{00000001-53BB-4800-97A8-1CFAE6DCED95}"/>
            </c:ext>
          </c:extLst>
        </c:ser>
        <c:ser>
          <c:idx val="2"/>
          <c:order val="2"/>
          <c:tx>
            <c:strRef>
              <c:f>'Page6-2'!$B$23</c:f>
              <c:strCache>
                <c:ptCount val="1"/>
                <c:pt idx="0">
                  <c:v>Agriculture</c:v>
                </c:pt>
              </c:strCache>
            </c:strRef>
          </c:tx>
          <c:spPr>
            <a:solidFill>
              <a:srgbClr val="00B050"/>
            </a:solidFill>
            <a:ln>
              <a:solidFill>
                <a:srgbClr val="00B050"/>
              </a:solidFill>
            </a:ln>
          </c:spPr>
          <c:invertIfNegative val="0"/>
          <c:cat>
            <c:numRef>
              <c:f>'Page6-2'!$F$20:$P$20</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'Page6-2'!$F$23:$P$23</c:f>
              <c:numCache>
                <c:formatCode>0.0</c:formatCode>
                <c:ptCount val="11"/>
                <c:pt idx="0">
                  <c:v>1.2999895866997018</c:v>
                </c:pt>
                <c:pt idx="1">
                  <c:v>1.8175179058894899</c:v>
                </c:pt>
                <c:pt idx="2">
                  <c:v>3.1611763929867469</c:v>
                </c:pt>
                <c:pt idx="3">
                  <c:v>3.2428599842634744</c:v>
                </c:pt>
                <c:pt idx="4">
                  <c:v>2.7949512892457138</c:v>
                </c:pt>
                <c:pt idx="5">
                  <c:v>2.5283911564685271</c:v>
                </c:pt>
                <c:pt idx="6">
                  <c:v>1.3172608528860639</c:v>
                </c:pt>
                <c:pt idx="7">
                  <c:v>2.3905650645037193</c:v>
                </c:pt>
                <c:pt idx="8">
                  <c:v>2.1655272637629892</c:v>
                </c:pt>
                <c:pt idx="9">
                  <c:v>1.9150485457846558</c:v>
                </c:pt>
                <c:pt idx="10">
                  <c:v>2.5731208560579306</c:v>
                </c:pt>
              </c:numCache>
            </c:numRef>
          </c:val>
          <c:extLst>
            <c:ext xmlns:c16="http://schemas.microsoft.com/office/drawing/2014/chart" uri="{C3380CC4-5D6E-409C-BE32-E72D297353CC}">
              <c16:uniqueId val="{00000002-53BB-4800-97A8-1CFAE6DCED95}"/>
            </c:ext>
          </c:extLst>
        </c:ser>
        <c:ser>
          <c:idx val="3"/>
          <c:order val="3"/>
          <c:tx>
            <c:strRef>
              <c:f>'Page6-2'!$B$24</c:f>
              <c:strCache>
                <c:ptCount val="1"/>
                <c:pt idx="0">
                  <c:v>Others</c:v>
                </c:pt>
              </c:strCache>
            </c:strRef>
          </c:tx>
          <c:spPr>
            <a:solidFill>
              <a:srgbClr val="FFC000"/>
            </a:solidFill>
            <a:ln>
              <a:solidFill>
                <a:srgbClr val="FFC000"/>
              </a:solidFill>
            </a:ln>
          </c:spPr>
          <c:invertIfNegative val="0"/>
          <c:cat>
            <c:numRef>
              <c:f>'Page6-2'!$F$20:$P$20</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'Page6-2'!$F$24:$P$24</c:f>
              <c:numCache>
                <c:formatCode>0.0</c:formatCode>
                <c:ptCount val="11"/>
                <c:pt idx="0">
                  <c:v>13.912579349348277</c:v>
                </c:pt>
                <c:pt idx="1">
                  <c:v>13.425080759536044</c:v>
                </c:pt>
                <c:pt idx="2">
                  <c:v>15.06769988880815</c:v>
                </c:pt>
                <c:pt idx="3">
                  <c:v>14.193601353060203</c:v>
                </c:pt>
                <c:pt idx="4">
                  <c:v>11.925767727417949</c:v>
                </c:pt>
                <c:pt idx="5">
                  <c:v>9.7178112958365972</c:v>
                </c:pt>
                <c:pt idx="6">
                  <c:v>10.311010602908468</c:v>
                </c:pt>
                <c:pt idx="7">
                  <c:v>11.060646944403814</c:v>
                </c:pt>
                <c:pt idx="8">
                  <c:v>9.6854382365697234</c:v>
                </c:pt>
                <c:pt idx="9">
                  <c:v>10.772428297832846</c:v>
                </c:pt>
                <c:pt idx="10">
                  <c:v>13.973163148362886</c:v>
                </c:pt>
              </c:numCache>
            </c:numRef>
          </c:val>
          <c:extLst>
            <c:ext xmlns:c16="http://schemas.microsoft.com/office/drawing/2014/chart" uri="{C3380CC4-5D6E-409C-BE32-E72D297353CC}">
              <c16:uniqueId val="{00000003-53BB-4800-97A8-1CFAE6DCED95}"/>
            </c:ext>
          </c:extLst>
        </c:ser>
        <c:dLbls>
          <c:showLegendKey val="0"/>
          <c:showVal val="0"/>
          <c:showCatName val="0"/>
          <c:showSerName val="0"/>
          <c:showPercent val="0"/>
          <c:showBubbleSize val="0"/>
        </c:dLbls>
        <c:gapWidth val="150"/>
        <c:overlap val="100"/>
        <c:axId val="629297152"/>
        <c:axId val="629298688"/>
      </c:barChart>
      <c:catAx>
        <c:axId val="629297152"/>
        <c:scaling>
          <c:orientation val="minMax"/>
        </c:scaling>
        <c:delete val="0"/>
        <c:axPos val="b"/>
        <c:numFmt formatCode="General" sourceLinked="1"/>
        <c:majorTickMark val="none"/>
        <c:minorTickMark val="none"/>
        <c:tickLblPos val="nextTo"/>
        <c:txPr>
          <a:bodyPr/>
          <a:lstStyle/>
          <a:p>
            <a:pPr>
              <a:defRPr sz="1400">
                <a:latin typeface="Segoe UI" pitchFamily="34" charset="0"/>
                <a:ea typeface="Segoe UI" pitchFamily="34" charset="0"/>
                <a:cs typeface="Segoe UI" pitchFamily="34" charset="0"/>
              </a:defRPr>
            </a:pPr>
            <a:endParaRPr lang="en-US"/>
          </a:p>
        </c:txPr>
        <c:crossAx val="629298688"/>
        <c:crosses val="autoZero"/>
        <c:auto val="1"/>
        <c:lblAlgn val="ctr"/>
        <c:lblOffset val="100"/>
        <c:tickLblSkip val="2"/>
        <c:noMultiLvlLbl val="0"/>
      </c:catAx>
      <c:valAx>
        <c:axId val="629298688"/>
        <c:scaling>
          <c:orientation val="minMax"/>
        </c:scaling>
        <c:delete val="0"/>
        <c:axPos val="l"/>
        <c:majorGridlines>
          <c:spPr>
            <a:ln>
              <a:prstDash val="sysDot"/>
            </a:ln>
          </c:spPr>
        </c:majorGridlines>
        <c:numFmt formatCode="0%" sourceLinked="1"/>
        <c:majorTickMark val="out"/>
        <c:minorTickMark val="none"/>
        <c:tickLblPos val="nextTo"/>
        <c:spPr>
          <a:ln>
            <a:noFill/>
            <a:prstDash val="sysDash"/>
          </a:ln>
        </c:spPr>
        <c:txPr>
          <a:bodyPr/>
          <a:lstStyle/>
          <a:p>
            <a:pPr>
              <a:defRPr sz="1400">
                <a:latin typeface="Segoe UI" pitchFamily="34" charset="0"/>
                <a:ea typeface="Segoe UI" pitchFamily="34" charset="0"/>
                <a:cs typeface="Segoe UI" pitchFamily="34" charset="0"/>
              </a:defRPr>
            </a:pPr>
            <a:endParaRPr lang="en-US"/>
          </a:p>
        </c:txPr>
        <c:crossAx val="629297152"/>
        <c:crosses val="autoZero"/>
        <c:crossBetween val="between"/>
        <c:majorUnit val="0.2"/>
      </c:valAx>
    </c:plotArea>
    <c:legend>
      <c:legendPos val="r"/>
      <c:layout>
        <c:manualLayout>
          <c:xMode val="edge"/>
          <c:yMode val="edge"/>
          <c:x val="4.8831330294239535E-2"/>
          <c:y val="0.76558125726087756"/>
          <c:w val="0.92253791960215503"/>
          <c:h val="0.14442278062241981"/>
        </c:manualLayout>
      </c:layout>
      <c:overlay val="0"/>
      <c:txPr>
        <a:bodyPr/>
        <a:lstStyle/>
        <a:p>
          <a:pPr>
            <a:defRPr sz="1400">
              <a:latin typeface="Segoe UI" pitchFamily="34" charset="0"/>
              <a:ea typeface="Segoe UI" pitchFamily="34" charset="0"/>
              <a:cs typeface="Segoe UI" pitchFamily="34" charset="0"/>
            </a:defRPr>
          </a:pPr>
          <a:endParaRPr lang="en-US"/>
        </a:p>
      </c:txPr>
    </c:legend>
    <c:plotVisOnly val="1"/>
    <c:dispBlanksAs val="gap"/>
    <c:showDLblsOverMax val="0"/>
  </c:chart>
  <c:spPr>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Sheet2!$C$1</c:f>
              <c:strCache>
                <c:ptCount val="1"/>
                <c:pt idx="0">
                  <c:v>Real GDP Growth</c:v>
                </c:pt>
              </c:strCache>
            </c:strRef>
          </c:tx>
          <c:spPr>
            <a:ln w="31750" cap="rnd">
              <a:solidFill>
                <a:srgbClr val="FF0000"/>
              </a:solidFill>
              <a:round/>
            </a:ln>
            <a:effectLst/>
          </c:spPr>
          <c:marker>
            <c:symbol val="none"/>
          </c:marker>
          <c:cat>
            <c:strRef>
              <c:f>Sheet2!$B$2:$B$12</c:f>
              <c:strCache>
                <c:ptCount val="11"/>
                <c:pt idx="0">
                  <c:v>2014 - Q1</c:v>
                </c:pt>
                <c:pt idx="1">
                  <c:v>2014 - Q2</c:v>
                </c:pt>
                <c:pt idx="2">
                  <c:v>2014 - Q3</c:v>
                </c:pt>
                <c:pt idx="3">
                  <c:v>2014 - Q4</c:v>
                </c:pt>
                <c:pt idx="4">
                  <c:v>2015 - Q1</c:v>
                </c:pt>
                <c:pt idx="5">
                  <c:v>2015 - Q2</c:v>
                </c:pt>
                <c:pt idx="6">
                  <c:v>2015 - Q3</c:v>
                </c:pt>
                <c:pt idx="7">
                  <c:v>2015 - Q4</c:v>
                </c:pt>
                <c:pt idx="8">
                  <c:v>2016 - Q1</c:v>
                </c:pt>
                <c:pt idx="9">
                  <c:v>2016 - Q2</c:v>
                </c:pt>
                <c:pt idx="10">
                  <c:v>2016 - Q3</c:v>
                </c:pt>
              </c:strCache>
            </c:strRef>
          </c:cat>
          <c:val>
            <c:numRef>
              <c:f>Sheet2!$C$2:$C$12</c:f>
              <c:numCache>
                <c:formatCode>General</c:formatCode>
                <c:ptCount val="11"/>
                <c:pt idx="0">
                  <c:v>3.9</c:v>
                </c:pt>
                <c:pt idx="1">
                  <c:v>4.4000000000000004</c:v>
                </c:pt>
                <c:pt idx="2">
                  <c:v>4.0999999999999996</c:v>
                </c:pt>
                <c:pt idx="3">
                  <c:v>4.2</c:v>
                </c:pt>
                <c:pt idx="4">
                  <c:v>2.2999999999999998</c:v>
                </c:pt>
                <c:pt idx="5">
                  <c:v>1.6</c:v>
                </c:pt>
                <c:pt idx="6">
                  <c:v>1.1000000000000001</c:v>
                </c:pt>
                <c:pt idx="7">
                  <c:v>1.2</c:v>
                </c:pt>
                <c:pt idx="8">
                  <c:v>-0.1</c:v>
                </c:pt>
                <c:pt idx="9">
                  <c:v>0.1</c:v>
                </c:pt>
                <c:pt idx="10">
                  <c:v>0.4</c:v>
                </c:pt>
              </c:numCache>
            </c:numRef>
          </c:val>
          <c:smooth val="0"/>
          <c:extLst>
            <c:ext xmlns:c16="http://schemas.microsoft.com/office/drawing/2014/chart" uri="{C3380CC4-5D6E-409C-BE32-E72D297353CC}">
              <c16:uniqueId val="{00000000-4B1C-4587-8243-0411F86DCF8C}"/>
            </c:ext>
          </c:extLst>
        </c:ser>
        <c:dLbls>
          <c:showLegendKey val="0"/>
          <c:showVal val="0"/>
          <c:showCatName val="0"/>
          <c:showSerName val="0"/>
          <c:showPercent val="0"/>
          <c:showBubbleSize val="0"/>
        </c:dLbls>
        <c:marker val="1"/>
        <c:smooth val="0"/>
        <c:axId val="1257355568"/>
        <c:axId val="1257352656"/>
      </c:lineChart>
      <c:lineChart>
        <c:grouping val="standard"/>
        <c:varyColors val="0"/>
        <c:ser>
          <c:idx val="1"/>
          <c:order val="1"/>
          <c:tx>
            <c:v>Oil Price</c:v>
          </c:tx>
          <c:spPr>
            <a:ln w="31750" cap="rnd">
              <a:solidFill>
                <a:schemeClr val="accent2"/>
              </a:solidFill>
              <a:round/>
            </a:ln>
            <a:effectLst/>
          </c:spPr>
          <c:marker>
            <c:symbol val="none"/>
          </c:marker>
          <c:val>
            <c:numRef>
              <c:f>Sheet2!$D$2:$D$12</c:f>
              <c:numCache>
                <c:formatCode>0.00</c:formatCode>
                <c:ptCount val="11"/>
                <c:pt idx="0">
                  <c:v>103.70469151138717</c:v>
                </c:pt>
                <c:pt idx="1">
                  <c:v>106.34917989417988</c:v>
                </c:pt>
                <c:pt idx="2">
                  <c:v>100.38946316163708</c:v>
                </c:pt>
                <c:pt idx="3">
                  <c:v>74.545999999999992</c:v>
                </c:pt>
                <c:pt idx="4">
                  <c:v>51.737505050505057</c:v>
                </c:pt>
                <c:pt idx="5">
                  <c:v>60.407366522366509</c:v>
                </c:pt>
                <c:pt idx="6">
                  <c:v>48.812765020808492</c:v>
                </c:pt>
                <c:pt idx="7">
                  <c:v>42.214531338226983</c:v>
                </c:pt>
                <c:pt idx="8">
                  <c:v>32.770446284794112</c:v>
                </c:pt>
                <c:pt idx="9">
                  <c:v>44.805796055796044</c:v>
                </c:pt>
                <c:pt idx="10">
                  <c:v>45.887073000000001</c:v>
                </c:pt>
              </c:numCache>
            </c:numRef>
          </c:val>
          <c:smooth val="0"/>
          <c:extLst>
            <c:ext xmlns:c16="http://schemas.microsoft.com/office/drawing/2014/chart" uri="{C3380CC4-5D6E-409C-BE32-E72D297353CC}">
              <c16:uniqueId val="{00000001-4B1C-4587-8243-0411F86DCF8C}"/>
            </c:ext>
          </c:extLst>
        </c:ser>
        <c:dLbls>
          <c:showLegendKey val="0"/>
          <c:showVal val="0"/>
          <c:showCatName val="0"/>
          <c:showSerName val="0"/>
          <c:showPercent val="0"/>
          <c:showBubbleSize val="0"/>
        </c:dLbls>
        <c:marker val="1"/>
        <c:smooth val="0"/>
        <c:axId val="1078395888"/>
        <c:axId val="1253744976"/>
      </c:lineChart>
      <c:catAx>
        <c:axId val="1257355568"/>
        <c:scaling>
          <c:orientation val="minMax"/>
        </c:scaling>
        <c:delete val="0"/>
        <c:axPos val="b"/>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257352656"/>
        <c:crosses val="autoZero"/>
        <c:auto val="1"/>
        <c:lblAlgn val="ctr"/>
        <c:lblOffset val="100"/>
        <c:tickLblSkip val="2"/>
        <c:tickMarkSkip val="1"/>
        <c:noMultiLvlLbl val="0"/>
      </c:catAx>
      <c:valAx>
        <c:axId val="1257352656"/>
        <c:scaling>
          <c:orientation val="minMax"/>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257355568"/>
        <c:crosses val="autoZero"/>
        <c:crossBetween val="between"/>
      </c:valAx>
      <c:valAx>
        <c:axId val="1253744976"/>
        <c:scaling>
          <c:orientation val="minMax"/>
        </c:scaling>
        <c:delete val="0"/>
        <c:axPos val="r"/>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078395888"/>
        <c:crosses val="max"/>
        <c:crossBetween val="between"/>
      </c:valAx>
      <c:catAx>
        <c:axId val="1078395888"/>
        <c:scaling>
          <c:orientation val="minMax"/>
        </c:scaling>
        <c:delete val="1"/>
        <c:axPos val="b"/>
        <c:majorTickMark val="none"/>
        <c:minorTickMark val="none"/>
        <c:tickLblPos val="nextTo"/>
        <c:crossAx val="12537449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Selected Indicators </a:t>
            </a:r>
          </a:p>
          <a:p>
            <a:pPr>
              <a:defRPr/>
            </a:pPr>
            <a:r>
              <a:rPr lang="en-US" dirty="0"/>
              <a:t>(Change to</a:t>
            </a:r>
            <a:r>
              <a:rPr lang="en-US" baseline="0" dirty="0"/>
              <a:t> the previous period)</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Indicators!$B$1</c:f>
              <c:strCache>
                <c:ptCount val="1"/>
                <c:pt idx="0">
                  <c:v>2009</c:v>
                </c:pt>
              </c:strCache>
            </c:strRef>
          </c:tx>
          <c:spPr>
            <a:solidFill>
              <a:schemeClr val="accent5">
                <a:lumMod val="50000"/>
              </a:schemeClr>
            </a:solidFill>
            <a:ln>
              <a:noFill/>
            </a:ln>
            <a:effectLst/>
          </c:spPr>
          <c:invertIfNegative val="0"/>
          <c:cat>
            <c:strRef>
              <c:f>Indicators!$A$2:$A$5</c:f>
              <c:strCache>
                <c:ptCount val="4"/>
                <c:pt idx="0">
                  <c:v>Real GDP Growth</c:v>
                </c:pt>
                <c:pt idx="1">
                  <c:v>Fiscal Balance</c:v>
                </c:pt>
                <c:pt idx="2">
                  <c:v>Current Account</c:v>
                </c:pt>
                <c:pt idx="3">
                  <c:v>NFRK</c:v>
                </c:pt>
              </c:strCache>
            </c:strRef>
          </c:cat>
          <c:val>
            <c:numRef>
              <c:f>Indicators!$B$2:$B$5</c:f>
              <c:numCache>
                <c:formatCode>0.0</c:formatCode>
                <c:ptCount val="4"/>
                <c:pt idx="0">
                  <c:v>1.2031226865585869</c:v>
                </c:pt>
                <c:pt idx="1">
                  <c:v>-1.389078925376332</c:v>
                </c:pt>
                <c:pt idx="2">
                  <c:v>-3.72</c:v>
                </c:pt>
                <c:pt idx="3">
                  <c:v>-11.343956923524704</c:v>
                </c:pt>
              </c:numCache>
            </c:numRef>
          </c:val>
          <c:extLst>
            <c:ext xmlns:c16="http://schemas.microsoft.com/office/drawing/2014/chart" uri="{C3380CC4-5D6E-409C-BE32-E72D297353CC}">
              <c16:uniqueId val="{00000000-850D-4BF3-B37C-26536045922D}"/>
            </c:ext>
          </c:extLst>
        </c:ser>
        <c:ser>
          <c:idx val="1"/>
          <c:order val="1"/>
          <c:tx>
            <c:strRef>
              <c:f>Indicators!$C$1</c:f>
              <c:strCache>
                <c:ptCount val="1"/>
                <c:pt idx="0">
                  <c:v>2015</c:v>
                </c:pt>
              </c:strCache>
            </c:strRef>
          </c:tx>
          <c:spPr>
            <a:solidFill>
              <a:srgbClr val="FF6600"/>
            </a:solidFill>
            <a:ln>
              <a:noFill/>
            </a:ln>
            <a:effectLst/>
          </c:spPr>
          <c:invertIfNegative val="0"/>
          <c:cat>
            <c:strRef>
              <c:f>Indicators!$A$2:$A$5</c:f>
              <c:strCache>
                <c:ptCount val="4"/>
                <c:pt idx="0">
                  <c:v>Real GDP Growth</c:v>
                </c:pt>
                <c:pt idx="1">
                  <c:v>Fiscal Balance</c:v>
                </c:pt>
                <c:pt idx="2">
                  <c:v>Current Account</c:v>
                </c:pt>
                <c:pt idx="3">
                  <c:v>NFRK</c:v>
                </c:pt>
              </c:strCache>
            </c:strRef>
          </c:cat>
          <c:val>
            <c:numRef>
              <c:f>Indicators!$C$2:$C$5</c:f>
              <c:numCache>
                <c:formatCode>0.0</c:formatCode>
                <c:ptCount val="4"/>
                <c:pt idx="0">
                  <c:v>1.1890458339925472</c:v>
                </c:pt>
                <c:pt idx="1">
                  <c:v>-6.8937037073242378</c:v>
                </c:pt>
                <c:pt idx="2">
                  <c:v>-3.06</c:v>
                </c:pt>
                <c:pt idx="3">
                  <c:v>-13.291372554373797</c:v>
                </c:pt>
              </c:numCache>
            </c:numRef>
          </c:val>
          <c:extLst>
            <c:ext xmlns:c16="http://schemas.microsoft.com/office/drawing/2014/chart" uri="{C3380CC4-5D6E-409C-BE32-E72D297353CC}">
              <c16:uniqueId val="{00000001-850D-4BF3-B37C-26536045922D}"/>
            </c:ext>
          </c:extLst>
        </c:ser>
        <c:ser>
          <c:idx val="2"/>
          <c:order val="2"/>
          <c:tx>
            <c:strRef>
              <c:f>Indicators!$D$1</c:f>
              <c:strCache>
                <c:ptCount val="1"/>
                <c:pt idx="0">
                  <c:v>2016Q3</c:v>
                </c:pt>
              </c:strCache>
            </c:strRef>
          </c:tx>
          <c:spPr>
            <a:solidFill>
              <a:schemeClr val="accent3">
                <a:lumMod val="65000"/>
              </a:schemeClr>
            </a:solidFill>
            <a:ln>
              <a:noFill/>
            </a:ln>
            <a:effectLst/>
          </c:spPr>
          <c:invertIfNegative val="0"/>
          <c:cat>
            <c:strRef>
              <c:f>Indicators!$A$2:$A$5</c:f>
              <c:strCache>
                <c:ptCount val="4"/>
                <c:pt idx="0">
                  <c:v>Real GDP Growth</c:v>
                </c:pt>
                <c:pt idx="1">
                  <c:v>Fiscal Balance</c:v>
                </c:pt>
                <c:pt idx="2">
                  <c:v>Current Account</c:v>
                </c:pt>
                <c:pt idx="3">
                  <c:v>NFRK</c:v>
                </c:pt>
              </c:strCache>
            </c:strRef>
          </c:cat>
          <c:val>
            <c:numRef>
              <c:f>Indicators!$D$2:$D$5</c:f>
              <c:numCache>
                <c:formatCode>0.0</c:formatCode>
                <c:ptCount val="4"/>
                <c:pt idx="0">
                  <c:v>0.4</c:v>
                </c:pt>
                <c:pt idx="1">
                  <c:v>-5.6893323488682119</c:v>
                </c:pt>
                <c:pt idx="3">
                  <c:v>-4.9836577250375429</c:v>
                </c:pt>
              </c:numCache>
            </c:numRef>
          </c:val>
          <c:extLst>
            <c:ext xmlns:c16="http://schemas.microsoft.com/office/drawing/2014/chart" uri="{C3380CC4-5D6E-409C-BE32-E72D297353CC}">
              <c16:uniqueId val="{00000002-850D-4BF3-B37C-26536045922D}"/>
            </c:ext>
          </c:extLst>
        </c:ser>
        <c:dLbls>
          <c:showLegendKey val="0"/>
          <c:showVal val="0"/>
          <c:showCatName val="0"/>
          <c:showSerName val="0"/>
          <c:showPercent val="0"/>
          <c:showBubbleSize val="0"/>
        </c:dLbls>
        <c:gapWidth val="219"/>
        <c:overlap val="-27"/>
        <c:axId val="1710651152"/>
        <c:axId val="1710651568"/>
      </c:barChart>
      <c:catAx>
        <c:axId val="171065115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0651568"/>
        <c:crosses val="autoZero"/>
        <c:auto val="1"/>
        <c:lblAlgn val="ctr"/>
        <c:lblOffset val="100"/>
        <c:noMultiLvlLbl val="0"/>
      </c:catAx>
      <c:valAx>
        <c:axId val="171065156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0651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NBK Base Rate and Inflation</a:t>
            </a:r>
            <a:r>
              <a:rPr lang="en-US" dirty="0"/>
              <a:t> </a:t>
            </a:r>
            <a:r>
              <a:rPr lang="en-US" sz="1200" dirty="0"/>
              <a:t>(percent)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9704449433549651E-2"/>
          <c:y val="0.17149173260152639"/>
          <c:w val="0.88414107234130657"/>
          <c:h val="0.65486691374741246"/>
        </c:manualLayout>
      </c:layout>
      <c:lineChart>
        <c:grouping val="standard"/>
        <c:varyColors val="0"/>
        <c:ser>
          <c:idx val="0"/>
          <c:order val="0"/>
          <c:tx>
            <c:strRef>
              <c:f>Sheet1!$D$2</c:f>
              <c:strCache>
                <c:ptCount val="1"/>
                <c:pt idx="0">
                  <c:v>NBK Base Rate</c:v>
                </c:pt>
              </c:strCache>
            </c:strRef>
          </c:tx>
          <c:spPr>
            <a:ln w="28575" cap="rnd">
              <a:solidFill>
                <a:srgbClr val="FF0000"/>
              </a:solidFill>
              <a:round/>
            </a:ln>
            <a:effectLst/>
          </c:spPr>
          <c:marker>
            <c:symbol val="none"/>
          </c:marker>
          <c:cat>
            <c:numRef>
              <c:f>Sheet1!$C$4:$C$17</c:f>
              <c:numCache>
                <c:formatCode>mmm\-yy</c:formatCode>
                <c:ptCount val="14"/>
                <c:pt idx="0">
                  <c:v>42278</c:v>
                </c:pt>
                <c:pt idx="1">
                  <c:v>42309</c:v>
                </c:pt>
                <c:pt idx="2">
                  <c:v>42339</c:v>
                </c:pt>
                <c:pt idx="3">
                  <c:v>42370</c:v>
                </c:pt>
                <c:pt idx="4">
                  <c:v>42401</c:v>
                </c:pt>
                <c:pt idx="5">
                  <c:v>42430</c:v>
                </c:pt>
                <c:pt idx="6">
                  <c:v>42461</c:v>
                </c:pt>
                <c:pt idx="7">
                  <c:v>42491</c:v>
                </c:pt>
                <c:pt idx="8">
                  <c:v>42522</c:v>
                </c:pt>
                <c:pt idx="9">
                  <c:v>42552</c:v>
                </c:pt>
                <c:pt idx="10">
                  <c:v>42583</c:v>
                </c:pt>
                <c:pt idx="11">
                  <c:v>42614</c:v>
                </c:pt>
                <c:pt idx="12">
                  <c:v>42644</c:v>
                </c:pt>
                <c:pt idx="13">
                  <c:v>42675</c:v>
                </c:pt>
              </c:numCache>
            </c:numRef>
          </c:cat>
          <c:val>
            <c:numRef>
              <c:f>Sheet1!$D$4:$D$17</c:f>
              <c:numCache>
                <c:formatCode>General</c:formatCode>
                <c:ptCount val="14"/>
                <c:pt idx="0">
                  <c:v>16</c:v>
                </c:pt>
                <c:pt idx="1">
                  <c:v>16</c:v>
                </c:pt>
                <c:pt idx="2">
                  <c:v>16</c:v>
                </c:pt>
                <c:pt idx="3">
                  <c:v>16</c:v>
                </c:pt>
                <c:pt idx="4">
                  <c:v>17</c:v>
                </c:pt>
                <c:pt idx="5">
                  <c:v>17</c:v>
                </c:pt>
                <c:pt idx="6">
                  <c:v>17</c:v>
                </c:pt>
                <c:pt idx="7">
                  <c:v>15</c:v>
                </c:pt>
                <c:pt idx="8">
                  <c:v>15</c:v>
                </c:pt>
                <c:pt idx="9">
                  <c:v>13</c:v>
                </c:pt>
                <c:pt idx="10">
                  <c:v>13</c:v>
                </c:pt>
                <c:pt idx="11">
                  <c:v>13</c:v>
                </c:pt>
                <c:pt idx="12">
                  <c:v>12.5</c:v>
                </c:pt>
                <c:pt idx="13">
                  <c:v>12</c:v>
                </c:pt>
              </c:numCache>
            </c:numRef>
          </c:val>
          <c:smooth val="0"/>
          <c:extLst>
            <c:ext xmlns:c16="http://schemas.microsoft.com/office/drawing/2014/chart" uri="{C3380CC4-5D6E-409C-BE32-E72D297353CC}">
              <c16:uniqueId val="{00000000-A347-40F7-AF28-2B50573A7D3B}"/>
            </c:ext>
          </c:extLst>
        </c:ser>
        <c:ser>
          <c:idx val="1"/>
          <c:order val="1"/>
          <c:tx>
            <c:strRef>
              <c:f>Sheet1!$E$2</c:f>
              <c:strCache>
                <c:ptCount val="1"/>
                <c:pt idx="0">
                  <c:v>Inflation</c:v>
                </c:pt>
              </c:strCache>
            </c:strRef>
          </c:tx>
          <c:spPr>
            <a:ln w="28575" cap="rnd">
              <a:solidFill>
                <a:schemeClr val="accent2"/>
              </a:solidFill>
              <a:round/>
            </a:ln>
            <a:effectLst/>
          </c:spPr>
          <c:marker>
            <c:symbol val="none"/>
          </c:marker>
          <c:cat>
            <c:numRef>
              <c:f>Sheet1!$C$4:$C$17</c:f>
              <c:numCache>
                <c:formatCode>mmm\-yy</c:formatCode>
                <c:ptCount val="14"/>
                <c:pt idx="0">
                  <c:v>42278</c:v>
                </c:pt>
                <c:pt idx="1">
                  <c:v>42309</c:v>
                </c:pt>
                <c:pt idx="2">
                  <c:v>42339</c:v>
                </c:pt>
                <c:pt idx="3">
                  <c:v>42370</c:v>
                </c:pt>
                <c:pt idx="4">
                  <c:v>42401</c:v>
                </c:pt>
                <c:pt idx="5">
                  <c:v>42430</c:v>
                </c:pt>
                <c:pt idx="6">
                  <c:v>42461</c:v>
                </c:pt>
                <c:pt idx="7">
                  <c:v>42491</c:v>
                </c:pt>
                <c:pt idx="8">
                  <c:v>42522</c:v>
                </c:pt>
                <c:pt idx="9">
                  <c:v>42552</c:v>
                </c:pt>
                <c:pt idx="10">
                  <c:v>42583</c:v>
                </c:pt>
                <c:pt idx="11">
                  <c:v>42614</c:v>
                </c:pt>
                <c:pt idx="12">
                  <c:v>42644</c:v>
                </c:pt>
                <c:pt idx="13">
                  <c:v>42675</c:v>
                </c:pt>
              </c:numCache>
            </c:numRef>
          </c:cat>
          <c:val>
            <c:numRef>
              <c:f>Sheet1!$E$4:$E$17</c:f>
              <c:numCache>
                <c:formatCode>General</c:formatCode>
                <c:ptCount val="14"/>
                <c:pt idx="0">
                  <c:v>9.4</c:v>
                </c:pt>
                <c:pt idx="1">
                  <c:v>12.8</c:v>
                </c:pt>
                <c:pt idx="2">
                  <c:v>13.6</c:v>
                </c:pt>
                <c:pt idx="3">
                  <c:v>14.4</c:v>
                </c:pt>
                <c:pt idx="4">
                  <c:v>15.2</c:v>
                </c:pt>
                <c:pt idx="5">
                  <c:v>15.7</c:v>
                </c:pt>
                <c:pt idx="6">
                  <c:v>16.3</c:v>
                </c:pt>
                <c:pt idx="7">
                  <c:v>16.7</c:v>
                </c:pt>
                <c:pt idx="8">
                  <c:v>17.3</c:v>
                </c:pt>
                <c:pt idx="9">
                  <c:v>17.7</c:v>
                </c:pt>
                <c:pt idx="10">
                  <c:v>17.600000000000001</c:v>
                </c:pt>
                <c:pt idx="11">
                  <c:v>16.600000000000001</c:v>
                </c:pt>
                <c:pt idx="12">
                  <c:v>11.5</c:v>
                </c:pt>
              </c:numCache>
            </c:numRef>
          </c:val>
          <c:smooth val="0"/>
          <c:extLst>
            <c:ext xmlns:c16="http://schemas.microsoft.com/office/drawing/2014/chart" uri="{C3380CC4-5D6E-409C-BE32-E72D297353CC}">
              <c16:uniqueId val="{00000001-A347-40F7-AF28-2B50573A7D3B}"/>
            </c:ext>
          </c:extLst>
        </c:ser>
        <c:dLbls>
          <c:showLegendKey val="0"/>
          <c:showVal val="0"/>
          <c:showCatName val="0"/>
          <c:showSerName val="0"/>
          <c:showPercent val="0"/>
          <c:showBubbleSize val="0"/>
        </c:dLbls>
        <c:smooth val="0"/>
        <c:axId val="1255915648"/>
        <c:axId val="1255915232"/>
      </c:lineChart>
      <c:dateAx>
        <c:axId val="12559156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5915232"/>
        <c:crosses val="autoZero"/>
        <c:auto val="1"/>
        <c:lblOffset val="100"/>
        <c:baseTimeUnit val="months"/>
      </c:dateAx>
      <c:valAx>
        <c:axId val="12559152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5915648"/>
        <c:crosses val="autoZero"/>
        <c:crossBetween val="between"/>
      </c:valAx>
      <c:spPr>
        <a:noFill/>
        <a:ln>
          <a:noFill/>
        </a:ln>
        <a:effectLst/>
      </c:spPr>
    </c:plotArea>
    <c:legend>
      <c:legendPos val="b"/>
      <c:layout>
        <c:manualLayout>
          <c:xMode val="edge"/>
          <c:yMode val="edge"/>
          <c:x val="0.42922508556602978"/>
          <c:y val="0.92943048151047469"/>
          <c:w val="0.56225622577785828"/>
          <c:h val="4.699677174017450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8696190779996792E-2"/>
          <c:y val="2.6505834667404943E-2"/>
          <c:w val="0.90265317214136109"/>
          <c:h val="0.87175789773266299"/>
        </c:manualLayout>
      </c:layout>
      <c:barChart>
        <c:barDir val="col"/>
        <c:grouping val="clustered"/>
        <c:varyColors val="0"/>
        <c:ser>
          <c:idx val="1"/>
          <c:order val="0"/>
          <c:tx>
            <c:strRef>
              <c:f>'growth rates'!$E$22</c:f>
              <c:strCache>
                <c:ptCount val="1"/>
                <c:pt idx="0">
                  <c:v>2001-14 average</c:v>
                </c:pt>
              </c:strCache>
            </c:strRef>
          </c:tx>
          <c:invertIfNegative val="0"/>
          <c:cat>
            <c:strRef>
              <c:f>'growth rates'!$F$21:$H$21</c:f>
              <c:strCache>
                <c:ptCount val="3"/>
                <c:pt idx="0">
                  <c:v>Euro area</c:v>
                </c:pt>
                <c:pt idx="1">
                  <c:v>Russia</c:v>
                </c:pt>
                <c:pt idx="2">
                  <c:v>China</c:v>
                </c:pt>
              </c:strCache>
            </c:strRef>
          </c:cat>
          <c:val>
            <c:numRef>
              <c:f>'growth rates'!$F$22:$H$22</c:f>
              <c:numCache>
                <c:formatCode>General</c:formatCode>
                <c:ptCount val="3"/>
                <c:pt idx="0">
                  <c:v>0.96263991110794922</c:v>
                </c:pt>
                <c:pt idx="1">
                  <c:v>4.2075492484282861</c:v>
                </c:pt>
                <c:pt idx="2">
                  <c:v>9.8290073571428529</c:v>
                </c:pt>
              </c:numCache>
            </c:numRef>
          </c:val>
          <c:extLst>
            <c:ext xmlns:c16="http://schemas.microsoft.com/office/drawing/2014/chart" uri="{C3380CC4-5D6E-409C-BE32-E72D297353CC}">
              <c16:uniqueId val="{00000000-9BFC-4AEF-A3AB-6A2F0A664B8A}"/>
            </c:ext>
          </c:extLst>
        </c:ser>
        <c:ser>
          <c:idx val="0"/>
          <c:order val="1"/>
          <c:tx>
            <c:strRef>
              <c:f>'growth rates'!$E$23</c:f>
              <c:strCache>
                <c:ptCount val="1"/>
                <c:pt idx="0">
                  <c:v>2015</c:v>
                </c:pt>
              </c:strCache>
            </c:strRef>
          </c:tx>
          <c:invertIfNegative val="0"/>
          <c:cat>
            <c:strRef>
              <c:f>'growth rates'!$F$21:$H$21</c:f>
              <c:strCache>
                <c:ptCount val="3"/>
                <c:pt idx="0">
                  <c:v>Euro area</c:v>
                </c:pt>
                <c:pt idx="1">
                  <c:v>Russia</c:v>
                </c:pt>
                <c:pt idx="2">
                  <c:v>China</c:v>
                </c:pt>
              </c:strCache>
            </c:strRef>
          </c:cat>
          <c:val>
            <c:numRef>
              <c:f>'growth rates'!$F$23:$H$23</c:f>
              <c:numCache>
                <c:formatCode>General</c:formatCode>
                <c:ptCount val="3"/>
                <c:pt idx="0">
                  <c:v>2.0380144019911519</c:v>
                </c:pt>
                <c:pt idx="1">
                  <c:v>-3.7267317244979066</c:v>
                </c:pt>
                <c:pt idx="2">
                  <c:v>6.9000000000000297</c:v>
                </c:pt>
              </c:numCache>
            </c:numRef>
          </c:val>
          <c:extLst>
            <c:ext xmlns:c16="http://schemas.microsoft.com/office/drawing/2014/chart" uri="{C3380CC4-5D6E-409C-BE32-E72D297353CC}">
              <c16:uniqueId val="{00000001-9BFC-4AEF-A3AB-6A2F0A664B8A}"/>
            </c:ext>
          </c:extLst>
        </c:ser>
        <c:ser>
          <c:idx val="2"/>
          <c:order val="2"/>
          <c:tx>
            <c:strRef>
              <c:f>'growth rates'!$E$24</c:f>
              <c:strCache>
                <c:ptCount val="1"/>
                <c:pt idx="0">
                  <c:v>2016</c:v>
                </c:pt>
              </c:strCache>
            </c:strRef>
          </c:tx>
          <c:invertIfNegative val="0"/>
          <c:cat>
            <c:strRef>
              <c:f>'growth rates'!$F$21:$H$21</c:f>
              <c:strCache>
                <c:ptCount val="3"/>
                <c:pt idx="0">
                  <c:v>Euro area</c:v>
                </c:pt>
                <c:pt idx="1">
                  <c:v>Russia</c:v>
                </c:pt>
                <c:pt idx="2">
                  <c:v>China</c:v>
                </c:pt>
              </c:strCache>
            </c:strRef>
          </c:cat>
          <c:val>
            <c:numRef>
              <c:f>'growth rates'!$F$24:$H$24</c:f>
              <c:numCache>
                <c:formatCode>General</c:formatCode>
                <c:ptCount val="3"/>
                <c:pt idx="0">
                  <c:v>1.6521588765973669</c:v>
                </c:pt>
                <c:pt idx="1">
                  <c:v>-0.76055874882839725</c:v>
                </c:pt>
                <c:pt idx="2">
                  <c:v>6.5881396328484154</c:v>
                </c:pt>
              </c:numCache>
            </c:numRef>
          </c:val>
          <c:extLst>
            <c:ext xmlns:c16="http://schemas.microsoft.com/office/drawing/2014/chart" uri="{C3380CC4-5D6E-409C-BE32-E72D297353CC}">
              <c16:uniqueId val="{00000002-9BFC-4AEF-A3AB-6A2F0A664B8A}"/>
            </c:ext>
          </c:extLst>
        </c:ser>
        <c:ser>
          <c:idx val="4"/>
          <c:order val="3"/>
          <c:tx>
            <c:strRef>
              <c:f>'growth rates'!$E$27</c:f>
              <c:strCache>
                <c:ptCount val="1"/>
                <c:pt idx="0">
                  <c:v>2017-21 average</c:v>
                </c:pt>
              </c:strCache>
            </c:strRef>
          </c:tx>
          <c:spPr>
            <a:solidFill>
              <a:schemeClr val="accent4"/>
            </a:solidFill>
          </c:spPr>
          <c:invertIfNegative val="0"/>
          <c:cat>
            <c:strRef>
              <c:f>'growth rates'!$F$21:$H$21</c:f>
              <c:strCache>
                <c:ptCount val="3"/>
                <c:pt idx="0">
                  <c:v>Euro area</c:v>
                </c:pt>
                <c:pt idx="1">
                  <c:v>Russia</c:v>
                </c:pt>
                <c:pt idx="2">
                  <c:v>China</c:v>
                </c:pt>
              </c:strCache>
            </c:strRef>
          </c:cat>
          <c:val>
            <c:numRef>
              <c:f>'growth rates'!$F$27:$H$27</c:f>
              <c:numCache>
                <c:formatCode>General</c:formatCode>
                <c:ptCount val="3"/>
                <c:pt idx="0">
                  <c:v>1.5254804363055938</c:v>
                </c:pt>
                <c:pt idx="1">
                  <c:v>1.3536964964076748</c:v>
                </c:pt>
                <c:pt idx="2">
                  <c:v>5.9801172286159154</c:v>
                </c:pt>
              </c:numCache>
            </c:numRef>
          </c:val>
          <c:extLst>
            <c:ext xmlns:c16="http://schemas.microsoft.com/office/drawing/2014/chart" uri="{C3380CC4-5D6E-409C-BE32-E72D297353CC}">
              <c16:uniqueId val="{00000003-9BFC-4AEF-A3AB-6A2F0A664B8A}"/>
            </c:ext>
          </c:extLst>
        </c:ser>
        <c:dLbls>
          <c:showLegendKey val="0"/>
          <c:showVal val="0"/>
          <c:showCatName val="0"/>
          <c:showSerName val="0"/>
          <c:showPercent val="0"/>
          <c:showBubbleSize val="0"/>
        </c:dLbls>
        <c:gapWidth val="150"/>
        <c:axId val="795222400"/>
        <c:axId val="795223936"/>
      </c:barChart>
      <c:dateAx>
        <c:axId val="795222400"/>
        <c:scaling>
          <c:orientation val="minMax"/>
        </c:scaling>
        <c:delete val="0"/>
        <c:axPos val="b"/>
        <c:numFmt formatCode="[$-409]mmm\-yy;@" sourceLinked="0"/>
        <c:majorTickMark val="none"/>
        <c:minorTickMark val="none"/>
        <c:tickLblPos val="low"/>
        <c:spPr>
          <a:ln>
            <a:solidFill>
              <a:sysClr val="windowText" lastClr="000000"/>
            </a:solidFill>
          </a:ln>
        </c:spPr>
        <c:crossAx val="795223936"/>
        <c:crosses val="autoZero"/>
        <c:auto val="1"/>
        <c:lblOffset val="100"/>
        <c:baseTimeUnit val="days"/>
        <c:majorTimeUnit val="months"/>
        <c:minorTimeUnit val="months"/>
      </c:dateAx>
      <c:valAx>
        <c:axId val="795223936"/>
        <c:scaling>
          <c:orientation val="minMax"/>
        </c:scaling>
        <c:delete val="0"/>
        <c:axPos val="l"/>
        <c:majorGridlines>
          <c:spPr>
            <a:ln w="3175">
              <a:solidFill>
                <a:schemeClr val="bg1"/>
              </a:solidFill>
            </a:ln>
          </c:spPr>
        </c:majorGridlines>
        <c:numFmt formatCode="0" sourceLinked="0"/>
        <c:majorTickMark val="out"/>
        <c:minorTickMark val="none"/>
        <c:tickLblPos val="nextTo"/>
        <c:spPr>
          <a:ln>
            <a:noFill/>
          </a:ln>
        </c:spPr>
        <c:crossAx val="795222400"/>
        <c:crosses val="autoZero"/>
        <c:crossBetween val="between"/>
      </c:valAx>
    </c:plotArea>
    <c:legend>
      <c:legendPos val="r"/>
      <c:layout>
        <c:manualLayout>
          <c:xMode val="edge"/>
          <c:yMode val="edge"/>
          <c:x val="6.4865170295051577E-3"/>
          <c:y val="8.2710303732537998E-3"/>
          <c:w val="0.55894439669845797"/>
          <c:h val="0.30509331238125265"/>
        </c:manualLayout>
      </c:layout>
      <c:overlay val="1"/>
      <c:spPr>
        <a:noFill/>
      </c:spPr>
    </c:legend>
    <c:plotVisOnly val="1"/>
    <c:dispBlanksAs val="gap"/>
    <c:showDLblsOverMax val="0"/>
  </c:chart>
  <c:spPr>
    <a:solidFill>
      <a:schemeClr val="bg1"/>
    </a:solidFill>
    <a:ln>
      <a:noFill/>
    </a:ln>
  </c:spPr>
  <c:txPr>
    <a:bodyPr/>
    <a:lstStyle/>
    <a:p>
      <a:pPr>
        <a:defRPr sz="1400">
          <a:solidFill>
            <a:sysClr val="windowText" lastClr="000000"/>
          </a:solidFill>
          <a:latin typeface="+mj-lt"/>
          <a:cs typeface="Arial"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5784367324896887E-2"/>
          <c:y val="0.21323512764367802"/>
          <c:w val="0.93673695893451725"/>
          <c:h val="0.55917964101802697"/>
        </c:manualLayout>
      </c:layout>
      <c:areaChart>
        <c:grouping val="standard"/>
        <c:varyColors val="0"/>
        <c:ser>
          <c:idx val="6"/>
          <c:order val="1"/>
          <c:tx>
            <c:v>95% confidence interval</c:v>
          </c:tx>
          <c:spPr>
            <a:solidFill>
              <a:schemeClr val="tx2">
                <a:lumMod val="20000"/>
                <a:lumOff val="80000"/>
              </a:schemeClr>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PDFData!$Q$2:$Q$2482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60.638651214225845</c:v>
                </c:pt>
                <c:pt idx="2472">
                  <c:v>74.382430668585485</c:v>
                </c:pt>
                <c:pt idx="2473">
                  <c:v>84.077627607960366</c:v>
                </c:pt>
                <c:pt idx="2476">
                  <c:v>93.724459335089279</c:v>
                </c:pt>
                <c:pt idx="2477">
                  <c:v>106.14568813043371</c:v>
                </c:pt>
                <c:pt idx="2478">
                  <c:v>118.73702288410115</c:v>
                </c:pt>
                <c:pt idx="2479">
                  <c:v>125.74661822502794</c:v>
                </c:pt>
              </c:numCache>
            </c:numRef>
          </c:val>
          <c:extLst>
            <c:ext xmlns:c16="http://schemas.microsoft.com/office/drawing/2014/chart" uri="{C3380CC4-5D6E-409C-BE32-E72D297353CC}">
              <c16:uniqueId val="{00000000-83AF-4AF8-B6B0-7F89638207EE}"/>
            </c:ext>
          </c:extLst>
        </c:ser>
        <c:ser>
          <c:idx val="5"/>
          <c:order val="2"/>
          <c:tx>
            <c:v>86% confidence interval</c:v>
          </c:tx>
          <c:spPr>
            <a:solidFill>
              <a:schemeClr val="tx2">
                <a:lumMod val="40000"/>
                <a:lumOff val="60000"/>
              </a:schemeClr>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PDFData!$P$2:$P$2482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56.456532082892764</c:v>
                </c:pt>
                <c:pt idx="2472">
                  <c:v>66.160173477580841</c:v>
                </c:pt>
                <c:pt idx="2473">
                  <c:v>72.888969757159515</c:v>
                </c:pt>
                <c:pt idx="2476">
                  <c:v>78.983828243233432</c:v>
                </c:pt>
                <c:pt idx="2477">
                  <c:v>87.7257330353642</c:v>
                </c:pt>
                <c:pt idx="2478">
                  <c:v>96.593585541335273</c:v>
                </c:pt>
                <c:pt idx="2479">
                  <c:v>101.21896731403382</c:v>
                </c:pt>
              </c:numCache>
            </c:numRef>
          </c:val>
          <c:extLst>
            <c:ext xmlns:c16="http://schemas.microsoft.com/office/drawing/2014/chart" uri="{C3380CC4-5D6E-409C-BE32-E72D297353CC}">
              <c16:uniqueId val="{00000001-83AF-4AF8-B6B0-7F89638207EE}"/>
            </c:ext>
          </c:extLst>
        </c:ser>
        <c:ser>
          <c:idx val="4"/>
          <c:order val="3"/>
          <c:tx>
            <c:v>68% confidence interval</c:v>
          </c:tx>
          <c:spPr>
            <a:solidFill>
              <a:schemeClr val="tx2">
                <a:lumMod val="60000"/>
                <a:lumOff val="40000"/>
              </a:schemeClr>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PDFData!$O$2:$O$2482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52.869468325925197</c:v>
                </c:pt>
                <c:pt idx="2472">
                  <c:v>59.220898097228194</c:v>
                </c:pt>
                <c:pt idx="2473">
                  <c:v>63.60374043041206</c:v>
                </c:pt>
                <c:pt idx="2476">
                  <c:v>67.669051283314417</c:v>
                </c:pt>
                <c:pt idx="2477">
                  <c:v>72.531844234828981</c:v>
                </c:pt>
                <c:pt idx="2478">
                  <c:v>78.649427308985494</c:v>
                </c:pt>
                <c:pt idx="2479">
                  <c:v>81.270149094294396</c:v>
                </c:pt>
              </c:numCache>
            </c:numRef>
          </c:val>
          <c:extLst>
            <c:ext xmlns:c16="http://schemas.microsoft.com/office/drawing/2014/chart" uri="{C3380CC4-5D6E-409C-BE32-E72D297353CC}">
              <c16:uniqueId val="{00000002-83AF-4AF8-B6B0-7F89638207EE}"/>
            </c:ext>
          </c:extLst>
        </c:ser>
        <c:ser>
          <c:idx val="3"/>
          <c:order val="4"/>
          <c:spPr>
            <a:solidFill>
              <a:schemeClr val="tx2">
                <a:lumMod val="40000"/>
                <a:lumOff val="60000"/>
              </a:schemeClr>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PDFData!$N$2:$N$2482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40.687466528374657</c:v>
                </c:pt>
                <c:pt idx="2472">
                  <c:v>37.596553522818624</c:v>
                </c:pt>
                <c:pt idx="2473">
                  <c:v>35.700538442449925</c:v>
                </c:pt>
                <c:pt idx="2476">
                  <c:v>35.615646028931209</c:v>
                </c:pt>
                <c:pt idx="2477">
                  <c:v>33.056256628179462</c:v>
                </c:pt>
                <c:pt idx="2478">
                  <c:v>33.615299054341676</c:v>
                </c:pt>
                <c:pt idx="2479">
                  <c:v>32.842265430703335</c:v>
                </c:pt>
              </c:numCache>
            </c:numRef>
          </c:val>
          <c:extLst>
            <c:ext xmlns:c16="http://schemas.microsoft.com/office/drawing/2014/chart" uri="{C3380CC4-5D6E-409C-BE32-E72D297353CC}">
              <c16:uniqueId val="{00000003-83AF-4AF8-B6B0-7F89638207EE}"/>
            </c:ext>
          </c:extLst>
        </c:ser>
        <c:ser>
          <c:idx val="2"/>
          <c:order val="5"/>
          <c:spPr>
            <a:solidFill>
              <a:schemeClr val="tx2">
                <a:lumMod val="20000"/>
                <a:lumOff val="80000"/>
              </a:schemeClr>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PDFData!$M$2:$M$2482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37.930778637706382</c:v>
                </c:pt>
                <c:pt idx="2472">
                  <c:v>33.153678634107223</c:v>
                </c:pt>
                <c:pt idx="2473">
                  <c:v>30.402905666528525</c:v>
                </c:pt>
                <c:pt idx="2476">
                  <c:v>29.122663484889117</c:v>
                </c:pt>
                <c:pt idx="2477">
                  <c:v>27.319519193337953</c:v>
                </c:pt>
                <c:pt idx="2478">
                  <c:v>27.350644913001815</c:v>
                </c:pt>
                <c:pt idx="2479">
                  <c:v>26.364573248718656</c:v>
                </c:pt>
              </c:numCache>
            </c:numRef>
          </c:val>
          <c:extLst>
            <c:ext xmlns:c16="http://schemas.microsoft.com/office/drawing/2014/chart" uri="{C3380CC4-5D6E-409C-BE32-E72D297353CC}">
              <c16:uniqueId val="{00000004-83AF-4AF8-B6B0-7F89638207EE}"/>
            </c:ext>
          </c:extLst>
        </c:ser>
        <c:ser>
          <c:idx val="1"/>
          <c:order val="6"/>
          <c:spPr>
            <a:solidFill>
              <a:srgbClr val="FFFFFF"/>
            </a:solidFill>
            <a:ln w="12700">
              <a:solidFill>
                <a:srgbClr val="000000"/>
              </a:solidFill>
              <a:prstDash val="solid"/>
            </a:ln>
          </c:spP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PDFData!$L$2:$L$2482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35.060191575795137</c:v>
                </c:pt>
                <c:pt idx="2472">
                  <c:v>28.741734123077585</c:v>
                </c:pt>
                <c:pt idx="2473">
                  <c:v>25.485078303393415</c:v>
                </c:pt>
                <c:pt idx="2476">
                  <c:v>22.228865030372162</c:v>
                </c:pt>
                <c:pt idx="2477">
                  <c:v>22.570161696825203</c:v>
                </c:pt>
                <c:pt idx="2478">
                  <c:v>22.228865030372162</c:v>
                </c:pt>
                <c:pt idx="2479">
                  <c:v>21.134211280091762</c:v>
                </c:pt>
              </c:numCache>
            </c:numRef>
          </c:val>
          <c:extLst>
            <c:ext xmlns:c16="http://schemas.microsoft.com/office/drawing/2014/chart" uri="{C3380CC4-5D6E-409C-BE32-E72D297353CC}">
              <c16:uniqueId val="{00000005-83AF-4AF8-B6B0-7F89638207EE}"/>
            </c:ext>
          </c:extLst>
        </c:ser>
        <c:dLbls>
          <c:showLegendKey val="0"/>
          <c:showVal val="0"/>
          <c:showCatName val="0"/>
          <c:showSerName val="0"/>
          <c:showPercent val="0"/>
          <c:showBubbleSize val="0"/>
        </c:dLbls>
        <c:axId val="965643264"/>
        <c:axId val="965645440"/>
      </c:areaChart>
      <c:lineChart>
        <c:grouping val="standard"/>
        <c:varyColors val="0"/>
        <c:ser>
          <c:idx val="0"/>
          <c:order val="0"/>
          <c:tx>
            <c:v>Brent Futures </c:v>
          </c:tx>
          <c:spPr>
            <a:ln w="38100">
              <a:solidFill>
                <a:schemeClr val="tx1"/>
              </a:solidFill>
              <a:prstDash val="solid"/>
            </a:ln>
          </c:spPr>
          <c:marker>
            <c:symbol val="none"/>
          </c:marker>
          <c:cat>
            <c:numRef>
              <c:f>PDFData!$J$2:$J$2482</c:f>
              <c:numCache>
                <c:formatCode>yyyy</c:formatCode>
                <c:ptCount val="2481"/>
                <c:pt idx="0">
                  <c:v>39085</c:v>
                </c:pt>
                <c:pt idx="1">
                  <c:v>39086</c:v>
                </c:pt>
                <c:pt idx="2">
                  <c:v>39087</c:v>
                </c:pt>
                <c:pt idx="3">
                  <c:v>39090</c:v>
                </c:pt>
                <c:pt idx="4">
                  <c:v>39091</c:v>
                </c:pt>
                <c:pt idx="5">
                  <c:v>39092</c:v>
                </c:pt>
                <c:pt idx="6">
                  <c:v>39093</c:v>
                </c:pt>
                <c:pt idx="7">
                  <c:v>39094</c:v>
                </c:pt>
                <c:pt idx="8">
                  <c:v>39097</c:v>
                </c:pt>
                <c:pt idx="9">
                  <c:v>39098</c:v>
                </c:pt>
                <c:pt idx="10">
                  <c:v>39099</c:v>
                </c:pt>
                <c:pt idx="11">
                  <c:v>39100</c:v>
                </c:pt>
                <c:pt idx="12">
                  <c:v>39101</c:v>
                </c:pt>
                <c:pt idx="13">
                  <c:v>39104</c:v>
                </c:pt>
                <c:pt idx="14">
                  <c:v>39105</c:v>
                </c:pt>
                <c:pt idx="15">
                  <c:v>39106</c:v>
                </c:pt>
                <c:pt idx="16">
                  <c:v>39107</c:v>
                </c:pt>
                <c:pt idx="17">
                  <c:v>39108</c:v>
                </c:pt>
                <c:pt idx="18">
                  <c:v>39111</c:v>
                </c:pt>
                <c:pt idx="19">
                  <c:v>39112</c:v>
                </c:pt>
                <c:pt idx="20">
                  <c:v>39113</c:v>
                </c:pt>
                <c:pt idx="21">
                  <c:v>39114</c:v>
                </c:pt>
                <c:pt idx="22">
                  <c:v>39115</c:v>
                </c:pt>
                <c:pt idx="23">
                  <c:v>39118</c:v>
                </c:pt>
                <c:pt idx="24">
                  <c:v>39119</c:v>
                </c:pt>
                <c:pt idx="25">
                  <c:v>39120</c:v>
                </c:pt>
                <c:pt idx="26">
                  <c:v>39121</c:v>
                </c:pt>
                <c:pt idx="27">
                  <c:v>39122</c:v>
                </c:pt>
                <c:pt idx="28">
                  <c:v>39125</c:v>
                </c:pt>
                <c:pt idx="29">
                  <c:v>39126</c:v>
                </c:pt>
                <c:pt idx="30">
                  <c:v>39127</c:v>
                </c:pt>
                <c:pt idx="31">
                  <c:v>39128</c:v>
                </c:pt>
                <c:pt idx="32">
                  <c:v>39129</c:v>
                </c:pt>
                <c:pt idx="33">
                  <c:v>39132</c:v>
                </c:pt>
                <c:pt idx="34">
                  <c:v>39133</c:v>
                </c:pt>
                <c:pt idx="35">
                  <c:v>39134</c:v>
                </c:pt>
                <c:pt idx="36">
                  <c:v>39135</c:v>
                </c:pt>
                <c:pt idx="37">
                  <c:v>39136</c:v>
                </c:pt>
                <c:pt idx="38">
                  <c:v>39139</c:v>
                </c:pt>
                <c:pt idx="39">
                  <c:v>39140</c:v>
                </c:pt>
                <c:pt idx="40">
                  <c:v>39141</c:v>
                </c:pt>
                <c:pt idx="41">
                  <c:v>39142</c:v>
                </c:pt>
                <c:pt idx="42">
                  <c:v>39143</c:v>
                </c:pt>
                <c:pt idx="43">
                  <c:v>39146</c:v>
                </c:pt>
                <c:pt idx="44">
                  <c:v>39147</c:v>
                </c:pt>
                <c:pt idx="45">
                  <c:v>39148</c:v>
                </c:pt>
                <c:pt idx="46">
                  <c:v>39149</c:v>
                </c:pt>
                <c:pt idx="47">
                  <c:v>39150</c:v>
                </c:pt>
                <c:pt idx="48">
                  <c:v>39153</c:v>
                </c:pt>
                <c:pt idx="49">
                  <c:v>39154</c:v>
                </c:pt>
                <c:pt idx="50">
                  <c:v>39155</c:v>
                </c:pt>
                <c:pt idx="51">
                  <c:v>39156</c:v>
                </c:pt>
                <c:pt idx="52">
                  <c:v>39157</c:v>
                </c:pt>
                <c:pt idx="53">
                  <c:v>39160</c:v>
                </c:pt>
                <c:pt idx="54">
                  <c:v>39161</c:v>
                </c:pt>
                <c:pt idx="55">
                  <c:v>39162</c:v>
                </c:pt>
                <c:pt idx="56">
                  <c:v>39163</c:v>
                </c:pt>
                <c:pt idx="57">
                  <c:v>39164</c:v>
                </c:pt>
                <c:pt idx="58">
                  <c:v>39167</c:v>
                </c:pt>
                <c:pt idx="59">
                  <c:v>39168</c:v>
                </c:pt>
                <c:pt idx="60">
                  <c:v>39169</c:v>
                </c:pt>
                <c:pt idx="61">
                  <c:v>39170</c:v>
                </c:pt>
                <c:pt idx="62">
                  <c:v>39171</c:v>
                </c:pt>
                <c:pt idx="63">
                  <c:v>39174</c:v>
                </c:pt>
                <c:pt idx="64">
                  <c:v>39175</c:v>
                </c:pt>
                <c:pt idx="65">
                  <c:v>39176</c:v>
                </c:pt>
                <c:pt idx="66">
                  <c:v>39177</c:v>
                </c:pt>
                <c:pt idx="67">
                  <c:v>39181</c:v>
                </c:pt>
                <c:pt idx="68">
                  <c:v>39182</c:v>
                </c:pt>
                <c:pt idx="69">
                  <c:v>39183</c:v>
                </c:pt>
                <c:pt idx="70">
                  <c:v>39184</c:v>
                </c:pt>
                <c:pt idx="71">
                  <c:v>39185</c:v>
                </c:pt>
                <c:pt idx="72">
                  <c:v>39188</c:v>
                </c:pt>
                <c:pt idx="73">
                  <c:v>39189</c:v>
                </c:pt>
                <c:pt idx="74">
                  <c:v>39190</c:v>
                </c:pt>
                <c:pt idx="75">
                  <c:v>39191</c:v>
                </c:pt>
                <c:pt idx="76">
                  <c:v>39192</c:v>
                </c:pt>
                <c:pt idx="77">
                  <c:v>39195</c:v>
                </c:pt>
                <c:pt idx="78">
                  <c:v>39196</c:v>
                </c:pt>
                <c:pt idx="79">
                  <c:v>39197</c:v>
                </c:pt>
                <c:pt idx="80">
                  <c:v>39198</c:v>
                </c:pt>
                <c:pt idx="81">
                  <c:v>39199</c:v>
                </c:pt>
                <c:pt idx="82">
                  <c:v>39202</c:v>
                </c:pt>
                <c:pt idx="83">
                  <c:v>39203</c:v>
                </c:pt>
                <c:pt idx="84">
                  <c:v>39204</c:v>
                </c:pt>
                <c:pt idx="85">
                  <c:v>39205</c:v>
                </c:pt>
                <c:pt idx="86">
                  <c:v>39206</c:v>
                </c:pt>
                <c:pt idx="87">
                  <c:v>39209</c:v>
                </c:pt>
                <c:pt idx="88">
                  <c:v>39210</c:v>
                </c:pt>
                <c:pt idx="89">
                  <c:v>39211</c:v>
                </c:pt>
                <c:pt idx="90">
                  <c:v>39212</c:v>
                </c:pt>
                <c:pt idx="91">
                  <c:v>39213</c:v>
                </c:pt>
                <c:pt idx="92">
                  <c:v>39216</c:v>
                </c:pt>
                <c:pt idx="93">
                  <c:v>39217</c:v>
                </c:pt>
                <c:pt idx="94">
                  <c:v>39218</c:v>
                </c:pt>
                <c:pt idx="95">
                  <c:v>39219</c:v>
                </c:pt>
                <c:pt idx="96">
                  <c:v>39220</c:v>
                </c:pt>
                <c:pt idx="97">
                  <c:v>39223</c:v>
                </c:pt>
                <c:pt idx="98">
                  <c:v>39224</c:v>
                </c:pt>
                <c:pt idx="99">
                  <c:v>39225</c:v>
                </c:pt>
                <c:pt idx="100">
                  <c:v>39226</c:v>
                </c:pt>
                <c:pt idx="101">
                  <c:v>39227</c:v>
                </c:pt>
                <c:pt idx="102">
                  <c:v>39230</c:v>
                </c:pt>
                <c:pt idx="103">
                  <c:v>39231</c:v>
                </c:pt>
                <c:pt idx="104">
                  <c:v>39232</c:v>
                </c:pt>
                <c:pt idx="105">
                  <c:v>39233</c:v>
                </c:pt>
                <c:pt idx="106">
                  <c:v>39234</c:v>
                </c:pt>
                <c:pt idx="107">
                  <c:v>39237</c:v>
                </c:pt>
                <c:pt idx="108">
                  <c:v>39238</c:v>
                </c:pt>
                <c:pt idx="109">
                  <c:v>39239</c:v>
                </c:pt>
                <c:pt idx="110">
                  <c:v>39240</c:v>
                </c:pt>
                <c:pt idx="111">
                  <c:v>39241</c:v>
                </c:pt>
                <c:pt idx="112">
                  <c:v>39244</c:v>
                </c:pt>
                <c:pt idx="113">
                  <c:v>39245</c:v>
                </c:pt>
                <c:pt idx="114">
                  <c:v>39246</c:v>
                </c:pt>
                <c:pt idx="115">
                  <c:v>39247</c:v>
                </c:pt>
                <c:pt idx="116">
                  <c:v>39248</c:v>
                </c:pt>
                <c:pt idx="117">
                  <c:v>39251</c:v>
                </c:pt>
                <c:pt idx="118">
                  <c:v>39252</c:v>
                </c:pt>
                <c:pt idx="119">
                  <c:v>39253</c:v>
                </c:pt>
                <c:pt idx="120">
                  <c:v>39254</c:v>
                </c:pt>
                <c:pt idx="121">
                  <c:v>39255</c:v>
                </c:pt>
                <c:pt idx="122">
                  <c:v>39258</c:v>
                </c:pt>
                <c:pt idx="123">
                  <c:v>39259</c:v>
                </c:pt>
                <c:pt idx="124">
                  <c:v>39260</c:v>
                </c:pt>
                <c:pt idx="125">
                  <c:v>39261</c:v>
                </c:pt>
                <c:pt idx="126">
                  <c:v>39262</c:v>
                </c:pt>
                <c:pt idx="127">
                  <c:v>39265</c:v>
                </c:pt>
                <c:pt idx="128">
                  <c:v>39266</c:v>
                </c:pt>
                <c:pt idx="129">
                  <c:v>39267</c:v>
                </c:pt>
                <c:pt idx="130">
                  <c:v>39268</c:v>
                </c:pt>
                <c:pt idx="131">
                  <c:v>39269</c:v>
                </c:pt>
                <c:pt idx="132">
                  <c:v>39272</c:v>
                </c:pt>
                <c:pt idx="133">
                  <c:v>39273</c:v>
                </c:pt>
                <c:pt idx="134">
                  <c:v>39274</c:v>
                </c:pt>
                <c:pt idx="135">
                  <c:v>39275</c:v>
                </c:pt>
                <c:pt idx="136">
                  <c:v>39276</c:v>
                </c:pt>
                <c:pt idx="137">
                  <c:v>39279</c:v>
                </c:pt>
                <c:pt idx="138">
                  <c:v>39280</c:v>
                </c:pt>
                <c:pt idx="139">
                  <c:v>39281</c:v>
                </c:pt>
                <c:pt idx="140">
                  <c:v>39282</c:v>
                </c:pt>
                <c:pt idx="141">
                  <c:v>39283</c:v>
                </c:pt>
                <c:pt idx="142">
                  <c:v>39286</c:v>
                </c:pt>
                <c:pt idx="143">
                  <c:v>39287</c:v>
                </c:pt>
                <c:pt idx="144">
                  <c:v>39288</c:v>
                </c:pt>
                <c:pt idx="145">
                  <c:v>39289</c:v>
                </c:pt>
                <c:pt idx="146">
                  <c:v>39290</c:v>
                </c:pt>
                <c:pt idx="147">
                  <c:v>39293</c:v>
                </c:pt>
                <c:pt idx="148">
                  <c:v>39294</c:v>
                </c:pt>
                <c:pt idx="149">
                  <c:v>39295</c:v>
                </c:pt>
                <c:pt idx="150">
                  <c:v>39296</c:v>
                </c:pt>
                <c:pt idx="151">
                  <c:v>39297</c:v>
                </c:pt>
                <c:pt idx="152">
                  <c:v>39300</c:v>
                </c:pt>
                <c:pt idx="153">
                  <c:v>39301</c:v>
                </c:pt>
                <c:pt idx="154">
                  <c:v>39302</c:v>
                </c:pt>
                <c:pt idx="155">
                  <c:v>39303</c:v>
                </c:pt>
                <c:pt idx="156">
                  <c:v>39304</c:v>
                </c:pt>
                <c:pt idx="157">
                  <c:v>39307</c:v>
                </c:pt>
                <c:pt idx="158">
                  <c:v>39308</c:v>
                </c:pt>
                <c:pt idx="159">
                  <c:v>39309</c:v>
                </c:pt>
                <c:pt idx="160">
                  <c:v>39310</c:v>
                </c:pt>
                <c:pt idx="161">
                  <c:v>39311</c:v>
                </c:pt>
                <c:pt idx="162">
                  <c:v>39314</c:v>
                </c:pt>
                <c:pt idx="163">
                  <c:v>39315</c:v>
                </c:pt>
                <c:pt idx="164">
                  <c:v>39316</c:v>
                </c:pt>
                <c:pt idx="165">
                  <c:v>39317</c:v>
                </c:pt>
                <c:pt idx="166">
                  <c:v>39318</c:v>
                </c:pt>
                <c:pt idx="167">
                  <c:v>39321</c:v>
                </c:pt>
                <c:pt idx="168">
                  <c:v>39322</c:v>
                </c:pt>
                <c:pt idx="169">
                  <c:v>39323</c:v>
                </c:pt>
                <c:pt idx="170">
                  <c:v>39324</c:v>
                </c:pt>
                <c:pt idx="171">
                  <c:v>39325</c:v>
                </c:pt>
                <c:pt idx="172">
                  <c:v>39328</c:v>
                </c:pt>
                <c:pt idx="173">
                  <c:v>39329</c:v>
                </c:pt>
                <c:pt idx="174">
                  <c:v>39330</c:v>
                </c:pt>
                <c:pt idx="175">
                  <c:v>39331</c:v>
                </c:pt>
                <c:pt idx="176">
                  <c:v>39332</c:v>
                </c:pt>
                <c:pt idx="177">
                  <c:v>39335</c:v>
                </c:pt>
                <c:pt idx="178">
                  <c:v>39336</c:v>
                </c:pt>
                <c:pt idx="179">
                  <c:v>39337</c:v>
                </c:pt>
                <c:pt idx="180">
                  <c:v>39338</c:v>
                </c:pt>
                <c:pt idx="181">
                  <c:v>39339</c:v>
                </c:pt>
                <c:pt idx="182">
                  <c:v>39342</c:v>
                </c:pt>
                <c:pt idx="183">
                  <c:v>39343</c:v>
                </c:pt>
                <c:pt idx="184">
                  <c:v>39344</c:v>
                </c:pt>
                <c:pt idx="185">
                  <c:v>39345</c:v>
                </c:pt>
                <c:pt idx="186">
                  <c:v>39346</c:v>
                </c:pt>
                <c:pt idx="187">
                  <c:v>39349</c:v>
                </c:pt>
                <c:pt idx="188">
                  <c:v>39350</c:v>
                </c:pt>
                <c:pt idx="189">
                  <c:v>39351</c:v>
                </c:pt>
                <c:pt idx="190">
                  <c:v>39352</c:v>
                </c:pt>
                <c:pt idx="191">
                  <c:v>39353</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39601</c:v>
                </c:pt>
                <c:pt idx="365">
                  <c:v>39602</c:v>
                </c:pt>
                <c:pt idx="366">
                  <c:v>39603</c:v>
                </c:pt>
                <c:pt idx="367">
                  <c:v>39604</c:v>
                </c:pt>
                <c:pt idx="368">
                  <c:v>39605</c:v>
                </c:pt>
                <c:pt idx="369">
                  <c:v>39608</c:v>
                </c:pt>
                <c:pt idx="370">
                  <c:v>39609</c:v>
                </c:pt>
                <c:pt idx="371">
                  <c:v>39610</c:v>
                </c:pt>
                <c:pt idx="372">
                  <c:v>39611</c:v>
                </c:pt>
                <c:pt idx="373">
                  <c:v>39612</c:v>
                </c:pt>
                <c:pt idx="374">
                  <c:v>39615</c:v>
                </c:pt>
                <c:pt idx="375">
                  <c:v>39616</c:v>
                </c:pt>
                <c:pt idx="376">
                  <c:v>39617</c:v>
                </c:pt>
                <c:pt idx="377">
                  <c:v>39618</c:v>
                </c:pt>
                <c:pt idx="378">
                  <c:v>39619</c:v>
                </c:pt>
                <c:pt idx="379">
                  <c:v>39622</c:v>
                </c:pt>
                <c:pt idx="380">
                  <c:v>39623</c:v>
                </c:pt>
                <c:pt idx="381">
                  <c:v>39624</c:v>
                </c:pt>
                <c:pt idx="382">
                  <c:v>39625</c:v>
                </c:pt>
                <c:pt idx="383">
                  <c:v>39626</c:v>
                </c:pt>
                <c:pt idx="384">
                  <c:v>39629</c:v>
                </c:pt>
                <c:pt idx="385">
                  <c:v>39630</c:v>
                </c:pt>
                <c:pt idx="386">
                  <c:v>39631</c:v>
                </c:pt>
                <c:pt idx="387">
                  <c:v>39632</c:v>
                </c:pt>
                <c:pt idx="388">
                  <c:v>39633</c:v>
                </c:pt>
                <c:pt idx="389">
                  <c:v>39636</c:v>
                </c:pt>
                <c:pt idx="390">
                  <c:v>39637</c:v>
                </c:pt>
                <c:pt idx="391">
                  <c:v>39638</c:v>
                </c:pt>
                <c:pt idx="392">
                  <c:v>39639</c:v>
                </c:pt>
                <c:pt idx="393">
                  <c:v>39640</c:v>
                </c:pt>
                <c:pt idx="394">
                  <c:v>39643</c:v>
                </c:pt>
                <c:pt idx="395">
                  <c:v>39644</c:v>
                </c:pt>
                <c:pt idx="396">
                  <c:v>39645</c:v>
                </c:pt>
                <c:pt idx="397">
                  <c:v>39646</c:v>
                </c:pt>
                <c:pt idx="398">
                  <c:v>39647</c:v>
                </c:pt>
                <c:pt idx="399">
                  <c:v>39650</c:v>
                </c:pt>
                <c:pt idx="400">
                  <c:v>39651</c:v>
                </c:pt>
                <c:pt idx="401">
                  <c:v>39652</c:v>
                </c:pt>
                <c:pt idx="402">
                  <c:v>39653</c:v>
                </c:pt>
                <c:pt idx="403">
                  <c:v>39654</c:v>
                </c:pt>
                <c:pt idx="404">
                  <c:v>39657</c:v>
                </c:pt>
                <c:pt idx="405">
                  <c:v>39658</c:v>
                </c:pt>
                <c:pt idx="406">
                  <c:v>39659</c:v>
                </c:pt>
                <c:pt idx="407">
                  <c:v>39660</c:v>
                </c:pt>
                <c:pt idx="408">
                  <c:v>39661</c:v>
                </c:pt>
                <c:pt idx="409">
                  <c:v>39664</c:v>
                </c:pt>
                <c:pt idx="410">
                  <c:v>39665</c:v>
                </c:pt>
                <c:pt idx="411">
                  <c:v>39666</c:v>
                </c:pt>
                <c:pt idx="412">
                  <c:v>39667</c:v>
                </c:pt>
                <c:pt idx="413">
                  <c:v>39668</c:v>
                </c:pt>
                <c:pt idx="414">
                  <c:v>39671</c:v>
                </c:pt>
                <c:pt idx="415">
                  <c:v>39672</c:v>
                </c:pt>
                <c:pt idx="416">
                  <c:v>39673</c:v>
                </c:pt>
                <c:pt idx="417">
                  <c:v>39674</c:v>
                </c:pt>
                <c:pt idx="418">
                  <c:v>39675</c:v>
                </c:pt>
                <c:pt idx="419">
                  <c:v>39678</c:v>
                </c:pt>
                <c:pt idx="420">
                  <c:v>39679</c:v>
                </c:pt>
                <c:pt idx="421">
                  <c:v>39680</c:v>
                </c:pt>
                <c:pt idx="422">
                  <c:v>39681</c:v>
                </c:pt>
                <c:pt idx="423">
                  <c:v>39682</c:v>
                </c:pt>
                <c:pt idx="424">
                  <c:v>39685</c:v>
                </c:pt>
                <c:pt idx="425">
                  <c:v>39686</c:v>
                </c:pt>
                <c:pt idx="426">
                  <c:v>39687</c:v>
                </c:pt>
                <c:pt idx="427">
                  <c:v>39688</c:v>
                </c:pt>
                <c:pt idx="428">
                  <c:v>39689</c:v>
                </c:pt>
                <c:pt idx="429">
                  <c:v>39692</c:v>
                </c:pt>
                <c:pt idx="430">
                  <c:v>39693</c:v>
                </c:pt>
                <c:pt idx="431">
                  <c:v>39694</c:v>
                </c:pt>
                <c:pt idx="432">
                  <c:v>39695</c:v>
                </c:pt>
                <c:pt idx="433">
                  <c:v>39696</c:v>
                </c:pt>
                <c:pt idx="434">
                  <c:v>39699</c:v>
                </c:pt>
                <c:pt idx="435">
                  <c:v>39700</c:v>
                </c:pt>
                <c:pt idx="436">
                  <c:v>39701</c:v>
                </c:pt>
                <c:pt idx="437">
                  <c:v>39702</c:v>
                </c:pt>
                <c:pt idx="438">
                  <c:v>39703</c:v>
                </c:pt>
                <c:pt idx="439">
                  <c:v>39706</c:v>
                </c:pt>
                <c:pt idx="440">
                  <c:v>39707</c:v>
                </c:pt>
                <c:pt idx="441">
                  <c:v>39708</c:v>
                </c:pt>
                <c:pt idx="442">
                  <c:v>39709</c:v>
                </c:pt>
                <c:pt idx="443">
                  <c:v>39710</c:v>
                </c:pt>
                <c:pt idx="444">
                  <c:v>39713</c:v>
                </c:pt>
                <c:pt idx="445">
                  <c:v>39714</c:v>
                </c:pt>
                <c:pt idx="446">
                  <c:v>39715</c:v>
                </c:pt>
                <c:pt idx="447">
                  <c:v>39716</c:v>
                </c:pt>
                <c:pt idx="448">
                  <c:v>39717</c:v>
                </c:pt>
                <c:pt idx="449">
                  <c:v>39720</c:v>
                </c:pt>
                <c:pt idx="450">
                  <c:v>39721</c:v>
                </c:pt>
                <c:pt idx="451">
                  <c:v>39722</c:v>
                </c:pt>
                <c:pt idx="452">
                  <c:v>39723</c:v>
                </c:pt>
                <c:pt idx="453">
                  <c:v>39724</c:v>
                </c:pt>
                <c:pt idx="454">
                  <c:v>39727</c:v>
                </c:pt>
                <c:pt idx="455">
                  <c:v>39728</c:v>
                </c:pt>
                <c:pt idx="456">
                  <c:v>39729</c:v>
                </c:pt>
                <c:pt idx="457">
                  <c:v>39730</c:v>
                </c:pt>
                <c:pt idx="458">
                  <c:v>39731</c:v>
                </c:pt>
                <c:pt idx="459">
                  <c:v>39734</c:v>
                </c:pt>
                <c:pt idx="460">
                  <c:v>39735</c:v>
                </c:pt>
                <c:pt idx="461">
                  <c:v>39736</c:v>
                </c:pt>
                <c:pt idx="462">
                  <c:v>39737</c:v>
                </c:pt>
                <c:pt idx="463">
                  <c:v>39738</c:v>
                </c:pt>
                <c:pt idx="464">
                  <c:v>39741</c:v>
                </c:pt>
                <c:pt idx="465">
                  <c:v>39742</c:v>
                </c:pt>
                <c:pt idx="466">
                  <c:v>39743</c:v>
                </c:pt>
                <c:pt idx="467">
                  <c:v>39744</c:v>
                </c:pt>
                <c:pt idx="468">
                  <c:v>39745</c:v>
                </c:pt>
                <c:pt idx="469">
                  <c:v>39748</c:v>
                </c:pt>
                <c:pt idx="470">
                  <c:v>39749</c:v>
                </c:pt>
                <c:pt idx="471">
                  <c:v>39750</c:v>
                </c:pt>
                <c:pt idx="472">
                  <c:v>39751</c:v>
                </c:pt>
                <c:pt idx="473">
                  <c:v>39752</c:v>
                </c:pt>
                <c:pt idx="474">
                  <c:v>39755</c:v>
                </c:pt>
                <c:pt idx="475">
                  <c:v>39756</c:v>
                </c:pt>
                <c:pt idx="476">
                  <c:v>39757</c:v>
                </c:pt>
                <c:pt idx="477">
                  <c:v>39758</c:v>
                </c:pt>
                <c:pt idx="478">
                  <c:v>39759</c:v>
                </c:pt>
                <c:pt idx="479">
                  <c:v>39762</c:v>
                </c:pt>
                <c:pt idx="480">
                  <c:v>39763</c:v>
                </c:pt>
                <c:pt idx="481">
                  <c:v>39764</c:v>
                </c:pt>
                <c:pt idx="482">
                  <c:v>39765</c:v>
                </c:pt>
                <c:pt idx="483">
                  <c:v>39766</c:v>
                </c:pt>
                <c:pt idx="484">
                  <c:v>39769</c:v>
                </c:pt>
                <c:pt idx="485">
                  <c:v>39770</c:v>
                </c:pt>
                <c:pt idx="486">
                  <c:v>39771</c:v>
                </c:pt>
                <c:pt idx="487">
                  <c:v>39772</c:v>
                </c:pt>
                <c:pt idx="488">
                  <c:v>39773</c:v>
                </c:pt>
                <c:pt idx="489">
                  <c:v>39776</c:v>
                </c:pt>
                <c:pt idx="490">
                  <c:v>39777</c:v>
                </c:pt>
                <c:pt idx="491">
                  <c:v>39778</c:v>
                </c:pt>
                <c:pt idx="492">
                  <c:v>39779</c:v>
                </c:pt>
                <c:pt idx="493">
                  <c:v>39780</c:v>
                </c:pt>
                <c:pt idx="494">
                  <c:v>39783</c:v>
                </c:pt>
                <c:pt idx="495">
                  <c:v>39784</c:v>
                </c:pt>
                <c:pt idx="496">
                  <c:v>39785</c:v>
                </c:pt>
                <c:pt idx="497">
                  <c:v>39786</c:v>
                </c:pt>
                <c:pt idx="498">
                  <c:v>39787</c:v>
                </c:pt>
                <c:pt idx="499">
                  <c:v>39790</c:v>
                </c:pt>
                <c:pt idx="500">
                  <c:v>39791</c:v>
                </c:pt>
                <c:pt idx="501">
                  <c:v>39792</c:v>
                </c:pt>
                <c:pt idx="502">
                  <c:v>39793</c:v>
                </c:pt>
                <c:pt idx="503">
                  <c:v>39794</c:v>
                </c:pt>
                <c:pt idx="504">
                  <c:v>39797</c:v>
                </c:pt>
                <c:pt idx="505">
                  <c:v>39798</c:v>
                </c:pt>
                <c:pt idx="506">
                  <c:v>39799</c:v>
                </c:pt>
                <c:pt idx="507">
                  <c:v>39800</c:v>
                </c:pt>
                <c:pt idx="508">
                  <c:v>39801</c:v>
                </c:pt>
                <c:pt idx="509">
                  <c:v>39804</c:v>
                </c:pt>
                <c:pt idx="510">
                  <c:v>39805</c:v>
                </c:pt>
                <c:pt idx="511">
                  <c:v>39806</c:v>
                </c:pt>
                <c:pt idx="512">
                  <c:v>39808</c:v>
                </c:pt>
                <c:pt idx="513">
                  <c:v>39811</c:v>
                </c:pt>
                <c:pt idx="514">
                  <c:v>39812</c:v>
                </c:pt>
                <c:pt idx="515">
                  <c:v>39813</c:v>
                </c:pt>
                <c:pt idx="516">
                  <c:v>39815</c:v>
                </c:pt>
                <c:pt idx="517">
                  <c:v>39818</c:v>
                </c:pt>
                <c:pt idx="518">
                  <c:v>39819</c:v>
                </c:pt>
                <c:pt idx="519">
                  <c:v>39820</c:v>
                </c:pt>
                <c:pt idx="520">
                  <c:v>39821</c:v>
                </c:pt>
                <c:pt idx="521">
                  <c:v>39822</c:v>
                </c:pt>
                <c:pt idx="522">
                  <c:v>39825</c:v>
                </c:pt>
                <c:pt idx="523">
                  <c:v>39826</c:v>
                </c:pt>
                <c:pt idx="524">
                  <c:v>39827</c:v>
                </c:pt>
                <c:pt idx="525">
                  <c:v>39828</c:v>
                </c:pt>
                <c:pt idx="526">
                  <c:v>39829</c:v>
                </c:pt>
                <c:pt idx="527">
                  <c:v>39832</c:v>
                </c:pt>
                <c:pt idx="528">
                  <c:v>39833</c:v>
                </c:pt>
                <c:pt idx="529">
                  <c:v>39834</c:v>
                </c:pt>
                <c:pt idx="530">
                  <c:v>39835</c:v>
                </c:pt>
                <c:pt idx="531">
                  <c:v>39836</c:v>
                </c:pt>
                <c:pt idx="532">
                  <c:v>39839</c:v>
                </c:pt>
                <c:pt idx="533">
                  <c:v>39840</c:v>
                </c:pt>
                <c:pt idx="534">
                  <c:v>39841</c:v>
                </c:pt>
                <c:pt idx="535">
                  <c:v>39842</c:v>
                </c:pt>
                <c:pt idx="536">
                  <c:v>39843</c:v>
                </c:pt>
                <c:pt idx="537">
                  <c:v>39846</c:v>
                </c:pt>
                <c:pt idx="538">
                  <c:v>39847</c:v>
                </c:pt>
                <c:pt idx="539">
                  <c:v>39848</c:v>
                </c:pt>
                <c:pt idx="540">
                  <c:v>39849</c:v>
                </c:pt>
                <c:pt idx="541">
                  <c:v>39850</c:v>
                </c:pt>
                <c:pt idx="542">
                  <c:v>39853</c:v>
                </c:pt>
                <c:pt idx="543">
                  <c:v>39854</c:v>
                </c:pt>
                <c:pt idx="544">
                  <c:v>39855</c:v>
                </c:pt>
                <c:pt idx="545">
                  <c:v>39856</c:v>
                </c:pt>
                <c:pt idx="546">
                  <c:v>39857</c:v>
                </c:pt>
                <c:pt idx="547">
                  <c:v>39860</c:v>
                </c:pt>
                <c:pt idx="548">
                  <c:v>39861</c:v>
                </c:pt>
                <c:pt idx="549">
                  <c:v>39862</c:v>
                </c:pt>
                <c:pt idx="550">
                  <c:v>39863</c:v>
                </c:pt>
                <c:pt idx="551">
                  <c:v>39864</c:v>
                </c:pt>
                <c:pt idx="552">
                  <c:v>39867</c:v>
                </c:pt>
                <c:pt idx="553">
                  <c:v>39868</c:v>
                </c:pt>
                <c:pt idx="554">
                  <c:v>39869</c:v>
                </c:pt>
                <c:pt idx="555">
                  <c:v>39870</c:v>
                </c:pt>
                <c:pt idx="556">
                  <c:v>39871</c:v>
                </c:pt>
                <c:pt idx="557">
                  <c:v>39874</c:v>
                </c:pt>
                <c:pt idx="558">
                  <c:v>39875</c:v>
                </c:pt>
                <c:pt idx="559">
                  <c:v>39876</c:v>
                </c:pt>
                <c:pt idx="560">
                  <c:v>39877</c:v>
                </c:pt>
                <c:pt idx="561">
                  <c:v>39878</c:v>
                </c:pt>
                <c:pt idx="562">
                  <c:v>39881</c:v>
                </c:pt>
                <c:pt idx="563">
                  <c:v>39882</c:v>
                </c:pt>
                <c:pt idx="564">
                  <c:v>39883</c:v>
                </c:pt>
                <c:pt idx="565">
                  <c:v>39884</c:v>
                </c:pt>
                <c:pt idx="566">
                  <c:v>39885</c:v>
                </c:pt>
                <c:pt idx="567">
                  <c:v>39888</c:v>
                </c:pt>
                <c:pt idx="568">
                  <c:v>39889</c:v>
                </c:pt>
                <c:pt idx="569">
                  <c:v>39890</c:v>
                </c:pt>
                <c:pt idx="570">
                  <c:v>39891</c:v>
                </c:pt>
                <c:pt idx="571">
                  <c:v>39892</c:v>
                </c:pt>
                <c:pt idx="572">
                  <c:v>39895</c:v>
                </c:pt>
                <c:pt idx="573">
                  <c:v>39896</c:v>
                </c:pt>
                <c:pt idx="574">
                  <c:v>39897</c:v>
                </c:pt>
                <c:pt idx="575">
                  <c:v>39898</c:v>
                </c:pt>
                <c:pt idx="576">
                  <c:v>39899</c:v>
                </c:pt>
                <c:pt idx="577">
                  <c:v>39902</c:v>
                </c:pt>
                <c:pt idx="578">
                  <c:v>39903</c:v>
                </c:pt>
                <c:pt idx="579">
                  <c:v>39904</c:v>
                </c:pt>
                <c:pt idx="580">
                  <c:v>39905</c:v>
                </c:pt>
                <c:pt idx="581">
                  <c:v>39906</c:v>
                </c:pt>
                <c:pt idx="582">
                  <c:v>39909</c:v>
                </c:pt>
                <c:pt idx="583">
                  <c:v>39910</c:v>
                </c:pt>
                <c:pt idx="584">
                  <c:v>39911</c:v>
                </c:pt>
                <c:pt idx="585">
                  <c:v>39912</c:v>
                </c:pt>
                <c:pt idx="586">
                  <c:v>39916</c:v>
                </c:pt>
                <c:pt idx="587">
                  <c:v>39917</c:v>
                </c:pt>
                <c:pt idx="588">
                  <c:v>39918</c:v>
                </c:pt>
                <c:pt idx="589">
                  <c:v>39919</c:v>
                </c:pt>
                <c:pt idx="590">
                  <c:v>39920</c:v>
                </c:pt>
                <c:pt idx="591">
                  <c:v>39923</c:v>
                </c:pt>
                <c:pt idx="592">
                  <c:v>39924</c:v>
                </c:pt>
                <c:pt idx="593">
                  <c:v>39925</c:v>
                </c:pt>
                <c:pt idx="594">
                  <c:v>39926</c:v>
                </c:pt>
                <c:pt idx="595">
                  <c:v>39927</c:v>
                </c:pt>
                <c:pt idx="596">
                  <c:v>39930</c:v>
                </c:pt>
                <c:pt idx="597">
                  <c:v>39931</c:v>
                </c:pt>
                <c:pt idx="598">
                  <c:v>39932</c:v>
                </c:pt>
                <c:pt idx="599">
                  <c:v>39933</c:v>
                </c:pt>
                <c:pt idx="600">
                  <c:v>39934</c:v>
                </c:pt>
                <c:pt idx="601">
                  <c:v>39937</c:v>
                </c:pt>
                <c:pt idx="602">
                  <c:v>39938</c:v>
                </c:pt>
                <c:pt idx="603">
                  <c:v>39939</c:v>
                </c:pt>
                <c:pt idx="604">
                  <c:v>39940</c:v>
                </c:pt>
                <c:pt idx="605">
                  <c:v>39941</c:v>
                </c:pt>
                <c:pt idx="606">
                  <c:v>39944</c:v>
                </c:pt>
                <c:pt idx="607">
                  <c:v>39945</c:v>
                </c:pt>
                <c:pt idx="608">
                  <c:v>39946</c:v>
                </c:pt>
                <c:pt idx="609">
                  <c:v>39947</c:v>
                </c:pt>
                <c:pt idx="610">
                  <c:v>39948</c:v>
                </c:pt>
                <c:pt idx="611">
                  <c:v>39951</c:v>
                </c:pt>
                <c:pt idx="612">
                  <c:v>39952</c:v>
                </c:pt>
                <c:pt idx="613">
                  <c:v>39953</c:v>
                </c:pt>
                <c:pt idx="614">
                  <c:v>39954</c:v>
                </c:pt>
                <c:pt idx="615">
                  <c:v>39955</c:v>
                </c:pt>
                <c:pt idx="616">
                  <c:v>39958</c:v>
                </c:pt>
                <c:pt idx="617">
                  <c:v>39959</c:v>
                </c:pt>
                <c:pt idx="618">
                  <c:v>39960</c:v>
                </c:pt>
                <c:pt idx="619">
                  <c:v>39961</c:v>
                </c:pt>
                <c:pt idx="620">
                  <c:v>39962</c:v>
                </c:pt>
                <c:pt idx="621">
                  <c:v>39965</c:v>
                </c:pt>
                <c:pt idx="622">
                  <c:v>39966</c:v>
                </c:pt>
                <c:pt idx="623">
                  <c:v>39967</c:v>
                </c:pt>
                <c:pt idx="624">
                  <c:v>39968</c:v>
                </c:pt>
                <c:pt idx="625">
                  <c:v>39969</c:v>
                </c:pt>
                <c:pt idx="626">
                  <c:v>39972</c:v>
                </c:pt>
                <c:pt idx="627">
                  <c:v>39973</c:v>
                </c:pt>
                <c:pt idx="628">
                  <c:v>39974</c:v>
                </c:pt>
                <c:pt idx="629">
                  <c:v>39975</c:v>
                </c:pt>
                <c:pt idx="630">
                  <c:v>39976</c:v>
                </c:pt>
                <c:pt idx="631">
                  <c:v>39979</c:v>
                </c:pt>
                <c:pt idx="632">
                  <c:v>39980</c:v>
                </c:pt>
                <c:pt idx="633">
                  <c:v>39981</c:v>
                </c:pt>
                <c:pt idx="634">
                  <c:v>39982</c:v>
                </c:pt>
                <c:pt idx="635">
                  <c:v>39983</c:v>
                </c:pt>
                <c:pt idx="636">
                  <c:v>39986</c:v>
                </c:pt>
                <c:pt idx="637">
                  <c:v>39987</c:v>
                </c:pt>
                <c:pt idx="638">
                  <c:v>39988</c:v>
                </c:pt>
                <c:pt idx="639">
                  <c:v>39989</c:v>
                </c:pt>
                <c:pt idx="640">
                  <c:v>39990</c:v>
                </c:pt>
                <c:pt idx="641">
                  <c:v>39993</c:v>
                </c:pt>
                <c:pt idx="642">
                  <c:v>39994</c:v>
                </c:pt>
                <c:pt idx="643">
                  <c:v>39995</c:v>
                </c:pt>
                <c:pt idx="644">
                  <c:v>39996</c:v>
                </c:pt>
                <c:pt idx="645">
                  <c:v>39997</c:v>
                </c:pt>
                <c:pt idx="646">
                  <c:v>40000</c:v>
                </c:pt>
                <c:pt idx="647">
                  <c:v>40001</c:v>
                </c:pt>
                <c:pt idx="648">
                  <c:v>40002</c:v>
                </c:pt>
                <c:pt idx="649">
                  <c:v>40003</c:v>
                </c:pt>
                <c:pt idx="650">
                  <c:v>40004</c:v>
                </c:pt>
                <c:pt idx="651">
                  <c:v>40007</c:v>
                </c:pt>
                <c:pt idx="652">
                  <c:v>40008</c:v>
                </c:pt>
                <c:pt idx="653">
                  <c:v>40009</c:v>
                </c:pt>
                <c:pt idx="654">
                  <c:v>40010</c:v>
                </c:pt>
                <c:pt idx="655">
                  <c:v>40011</c:v>
                </c:pt>
                <c:pt idx="656">
                  <c:v>40014</c:v>
                </c:pt>
                <c:pt idx="657">
                  <c:v>40015</c:v>
                </c:pt>
                <c:pt idx="658">
                  <c:v>40016</c:v>
                </c:pt>
                <c:pt idx="659">
                  <c:v>40017</c:v>
                </c:pt>
                <c:pt idx="660">
                  <c:v>40018</c:v>
                </c:pt>
                <c:pt idx="661">
                  <c:v>40021</c:v>
                </c:pt>
                <c:pt idx="662">
                  <c:v>40022</c:v>
                </c:pt>
                <c:pt idx="663">
                  <c:v>40023</c:v>
                </c:pt>
                <c:pt idx="664">
                  <c:v>40024</c:v>
                </c:pt>
                <c:pt idx="665">
                  <c:v>40025</c:v>
                </c:pt>
                <c:pt idx="666">
                  <c:v>40028</c:v>
                </c:pt>
                <c:pt idx="667">
                  <c:v>40029</c:v>
                </c:pt>
                <c:pt idx="668">
                  <c:v>40030</c:v>
                </c:pt>
                <c:pt idx="669">
                  <c:v>40031</c:v>
                </c:pt>
                <c:pt idx="670">
                  <c:v>40032</c:v>
                </c:pt>
                <c:pt idx="671">
                  <c:v>40035</c:v>
                </c:pt>
                <c:pt idx="672">
                  <c:v>40036</c:v>
                </c:pt>
                <c:pt idx="673">
                  <c:v>40037</c:v>
                </c:pt>
                <c:pt idx="674">
                  <c:v>40038</c:v>
                </c:pt>
                <c:pt idx="675">
                  <c:v>40039</c:v>
                </c:pt>
                <c:pt idx="676">
                  <c:v>40042</c:v>
                </c:pt>
                <c:pt idx="677">
                  <c:v>40043</c:v>
                </c:pt>
                <c:pt idx="678">
                  <c:v>40044</c:v>
                </c:pt>
                <c:pt idx="679">
                  <c:v>40045</c:v>
                </c:pt>
                <c:pt idx="680">
                  <c:v>40046</c:v>
                </c:pt>
                <c:pt idx="681">
                  <c:v>40049</c:v>
                </c:pt>
                <c:pt idx="682">
                  <c:v>40050</c:v>
                </c:pt>
                <c:pt idx="683">
                  <c:v>40051</c:v>
                </c:pt>
                <c:pt idx="684">
                  <c:v>40052</c:v>
                </c:pt>
                <c:pt idx="685">
                  <c:v>40053</c:v>
                </c:pt>
                <c:pt idx="686">
                  <c:v>40056</c:v>
                </c:pt>
                <c:pt idx="687">
                  <c:v>40057</c:v>
                </c:pt>
                <c:pt idx="688">
                  <c:v>40058</c:v>
                </c:pt>
                <c:pt idx="689">
                  <c:v>40059</c:v>
                </c:pt>
                <c:pt idx="690">
                  <c:v>40060</c:v>
                </c:pt>
                <c:pt idx="691">
                  <c:v>40063</c:v>
                </c:pt>
                <c:pt idx="692">
                  <c:v>40064</c:v>
                </c:pt>
                <c:pt idx="693">
                  <c:v>40065</c:v>
                </c:pt>
                <c:pt idx="694">
                  <c:v>40066</c:v>
                </c:pt>
                <c:pt idx="695">
                  <c:v>40067</c:v>
                </c:pt>
                <c:pt idx="696">
                  <c:v>40070</c:v>
                </c:pt>
                <c:pt idx="697">
                  <c:v>40071</c:v>
                </c:pt>
                <c:pt idx="698">
                  <c:v>40072</c:v>
                </c:pt>
                <c:pt idx="699">
                  <c:v>40073</c:v>
                </c:pt>
                <c:pt idx="700">
                  <c:v>40074</c:v>
                </c:pt>
                <c:pt idx="701">
                  <c:v>40077</c:v>
                </c:pt>
                <c:pt idx="702">
                  <c:v>40078</c:v>
                </c:pt>
                <c:pt idx="703">
                  <c:v>40079</c:v>
                </c:pt>
                <c:pt idx="704">
                  <c:v>40080</c:v>
                </c:pt>
                <c:pt idx="705">
                  <c:v>40081</c:v>
                </c:pt>
                <c:pt idx="706">
                  <c:v>40084</c:v>
                </c:pt>
                <c:pt idx="707">
                  <c:v>40085</c:v>
                </c:pt>
                <c:pt idx="708">
                  <c:v>40086</c:v>
                </c:pt>
                <c:pt idx="709">
                  <c:v>40087</c:v>
                </c:pt>
                <c:pt idx="710">
                  <c:v>40088</c:v>
                </c:pt>
                <c:pt idx="711">
                  <c:v>40091</c:v>
                </c:pt>
                <c:pt idx="712">
                  <c:v>40092</c:v>
                </c:pt>
                <c:pt idx="713">
                  <c:v>40093</c:v>
                </c:pt>
                <c:pt idx="714">
                  <c:v>40094</c:v>
                </c:pt>
                <c:pt idx="715">
                  <c:v>40095</c:v>
                </c:pt>
                <c:pt idx="716">
                  <c:v>40098</c:v>
                </c:pt>
                <c:pt idx="717">
                  <c:v>40099</c:v>
                </c:pt>
                <c:pt idx="718">
                  <c:v>40100</c:v>
                </c:pt>
                <c:pt idx="719">
                  <c:v>40101</c:v>
                </c:pt>
                <c:pt idx="720">
                  <c:v>40102</c:v>
                </c:pt>
                <c:pt idx="721">
                  <c:v>40105</c:v>
                </c:pt>
                <c:pt idx="722">
                  <c:v>40106</c:v>
                </c:pt>
                <c:pt idx="723">
                  <c:v>40107</c:v>
                </c:pt>
                <c:pt idx="724">
                  <c:v>40108</c:v>
                </c:pt>
                <c:pt idx="725">
                  <c:v>40109</c:v>
                </c:pt>
                <c:pt idx="726">
                  <c:v>40112</c:v>
                </c:pt>
                <c:pt idx="727">
                  <c:v>40113</c:v>
                </c:pt>
                <c:pt idx="728">
                  <c:v>40114</c:v>
                </c:pt>
                <c:pt idx="729">
                  <c:v>40115</c:v>
                </c:pt>
                <c:pt idx="730">
                  <c:v>40116</c:v>
                </c:pt>
                <c:pt idx="731">
                  <c:v>40119</c:v>
                </c:pt>
                <c:pt idx="732">
                  <c:v>40120</c:v>
                </c:pt>
                <c:pt idx="733">
                  <c:v>40121</c:v>
                </c:pt>
                <c:pt idx="734">
                  <c:v>40122</c:v>
                </c:pt>
                <c:pt idx="735">
                  <c:v>40123</c:v>
                </c:pt>
                <c:pt idx="736">
                  <c:v>40126</c:v>
                </c:pt>
                <c:pt idx="737">
                  <c:v>40127</c:v>
                </c:pt>
                <c:pt idx="738">
                  <c:v>40128</c:v>
                </c:pt>
                <c:pt idx="739">
                  <c:v>40129</c:v>
                </c:pt>
                <c:pt idx="740">
                  <c:v>40130</c:v>
                </c:pt>
                <c:pt idx="741">
                  <c:v>40133</c:v>
                </c:pt>
                <c:pt idx="742">
                  <c:v>40134</c:v>
                </c:pt>
                <c:pt idx="743">
                  <c:v>40135</c:v>
                </c:pt>
                <c:pt idx="744">
                  <c:v>40136</c:v>
                </c:pt>
                <c:pt idx="745">
                  <c:v>40137</c:v>
                </c:pt>
                <c:pt idx="746">
                  <c:v>40140</c:v>
                </c:pt>
                <c:pt idx="747">
                  <c:v>40141</c:v>
                </c:pt>
                <c:pt idx="748">
                  <c:v>40142</c:v>
                </c:pt>
                <c:pt idx="749">
                  <c:v>40143</c:v>
                </c:pt>
                <c:pt idx="750">
                  <c:v>40144</c:v>
                </c:pt>
                <c:pt idx="751">
                  <c:v>40147</c:v>
                </c:pt>
                <c:pt idx="752">
                  <c:v>40148</c:v>
                </c:pt>
                <c:pt idx="753">
                  <c:v>40149</c:v>
                </c:pt>
                <c:pt idx="754">
                  <c:v>40150</c:v>
                </c:pt>
                <c:pt idx="755">
                  <c:v>40151</c:v>
                </c:pt>
                <c:pt idx="756">
                  <c:v>40154</c:v>
                </c:pt>
                <c:pt idx="757">
                  <c:v>40155</c:v>
                </c:pt>
                <c:pt idx="758">
                  <c:v>40156</c:v>
                </c:pt>
                <c:pt idx="759">
                  <c:v>40157</c:v>
                </c:pt>
                <c:pt idx="760">
                  <c:v>40158</c:v>
                </c:pt>
                <c:pt idx="761">
                  <c:v>40161</c:v>
                </c:pt>
                <c:pt idx="762">
                  <c:v>40162</c:v>
                </c:pt>
                <c:pt idx="763">
                  <c:v>40163</c:v>
                </c:pt>
                <c:pt idx="764">
                  <c:v>40164</c:v>
                </c:pt>
                <c:pt idx="765">
                  <c:v>40165</c:v>
                </c:pt>
                <c:pt idx="766">
                  <c:v>40168</c:v>
                </c:pt>
                <c:pt idx="767">
                  <c:v>40169</c:v>
                </c:pt>
                <c:pt idx="768">
                  <c:v>40170</c:v>
                </c:pt>
                <c:pt idx="769">
                  <c:v>40171</c:v>
                </c:pt>
                <c:pt idx="770">
                  <c:v>40175</c:v>
                </c:pt>
                <c:pt idx="771">
                  <c:v>40176</c:v>
                </c:pt>
                <c:pt idx="772">
                  <c:v>40177</c:v>
                </c:pt>
                <c:pt idx="773">
                  <c:v>40178</c:v>
                </c:pt>
                <c:pt idx="774">
                  <c:v>40182</c:v>
                </c:pt>
                <c:pt idx="775">
                  <c:v>40183</c:v>
                </c:pt>
                <c:pt idx="776">
                  <c:v>40184</c:v>
                </c:pt>
                <c:pt idx="777">
                  <c:v>40185</c:v>
                </c:pt>
                <c:pt idx="778">
                  <c:v>40186</c:v>
                </c:pt>
                <c:pt idx="779">
                  <c:v>40189</c:v>
                </c:pt>
                <c:pt idx="780">
                  <c:v>40190</c:v>
                </c:pt>
                <c:pt idx="781">
                  <c:v>40191</c:v>
                </c:pt>
                <c:pt idx="782">
                  <c:v>40192</c:v>
                </c:pt>
                <c:pt idx="783">
                  <c:v>40193</c:v>
                </c:pt>
                <c:pt idx="784">
                  <c:v>40196</c:v>
                </c:pt>
                <c:pt idx="785">
                  <c:v>40197</c:v>
                </c:pt>
                <c:pt idx="786">
                  <c:v>40198</c:v>
                </c:pt>
                <c:pt idx="787">
                  <c:v>40199</c:v>
                </c:pt>
                <c:pt idx="788">
                  <c:v>40200</c:v>
                </c:pt>
                <c:pt idx="789">
                  <c:v>40203</c:v>
                </c:pt>
                <c:pt idx="790">
                  <c:v>40204</c:v>
                </c:pt>
                <c:pt idx="791">
                  <c:v>40205</c:v>
                </c:pt>
                <c:pt idx="792">
                  <c:v>40206</c:v>
                </c:pt>
                <c:pt idx="793">
                  <c:v>40207</c:v>
                </c:pt>
                <c:pt idx="794">
                  <c:v>40210</c:v>
                </c:pt>
                <c:pt idx="795">
                  <c:v>40211</c:v>
                </c:pt>
                <c:pt idx="796">
                  <c:v>40212</c:v>
                </c:pt>
                <c:pt idx="797">
                  <c:v>40213</c:v>
                </c:pt>
                <c:pt idx="798">
                  <c:v>40214</c:v>
                </c:pt>
                <c:pt idx="799">
                  <c:v>40217</c:v>
                </c:pt>
                <c:pt idx="800">
                  <c:v>40218</c:v>
                </c:pt>
                <c:pt idx="801">
                  <c:v>40219</c:v>
                </c:pt>
                <c:pt idx="802">
                  <c:v>40220</c:v>
                </c:pt>
                <c:pt idx="803">
                  <c:v>40221</c:v>
                </c:pt>
                <c:pt idx="804">
                  <c:v>40224</c:v>
                </c:pt>
                <c:pt idx="805">
                  <c:v>40225</c:v>
                </c:pt>
                <c:pt idx="806">
                  <c:v>40226</c:v>
                </c:pt>
                <c:pt idx="807">
                  <c:v>40227</c:v>
                </c:pt>
                <c:pt idx="808">
                  <c:v>40228</c:v>
                </c:pt>
                <c:pt idx="809">
                  <c:v>40231</c:v>
                </c:pt>
                <c:pt idx="810">
                  <c:v>40232</c:v>
                </c:pt>
                <c:pt idx="811">
                  <c:v>40233</c:v>
                </c:pt>
                <c:pt idx="812">
                  <c:v>40234</c:v>
                </c:pt>
                <c:pt idx="813">
                  <c:v>40235</c:v>
                </c:pt>
                <c:pt idx="814">
                  <c:v>40238</c:v>
                </c:pt>
                <c:pt idx="815">
                  <c:v>40239</c:v>
                </c:pt>
                <c:pt idx="816">
                  <c:v>40240</c:v>
                </c:pt>
                <c:pt idx="817">
                  <c:v>40241</c:v>
                </c:pt>
                <c:pt idx="818">
                  <c:v>40242</c:v>
                </c:pt>
                <c:pt idx="819">
                  <c:v>40245</c:v>
                </c:pt>
                <c:pt idx="820">
                  <c:v>40246</c:v>
                </c:pt>
                <c:pt idx="821">
                  <c:v>40247</c:v>
                </c:pt>
                <c:pt idx="822">
                  <c:v>40248</c:v>
                </c:pt>
                <c:pt idx="823">
                  <c:v>40249</c:v>
                </c:pt>
                <c:pt idx="824">
                  <c:v>40252</c:v>
                </c:pt>
                <c:pt idx="825">
                  <c:v>40253</c:v>
                </c:pt>
                <c:pt idx="826">
                  <c:v>40254</c:v>
                </c:pt>
                <c:pt idx="827">
                  <c:v>40255</c:v>
                </c:pt>
                <c:pt idx="828">
                  <c:v>40256</c:v>
                </c:pt>
                <c:pt idx="829">
                  <c:v>40259</c:v>
                </c:pt>
                <c:pt idx="830">
                  <c:v>40260</c:v>
                </c:pt>
                <c:pt idx="831">
                  <c:v>40261</c:v>
                </c:pt>
                <c:pt idx="832">
                  <c:v>40262</c:v>
                </c:pt>
                <c:pt idx="833">
                  <c:v>40263</c:v>
                </c:pt>
                <c:pt idx="834">
                  <c:v>40266</c:v>
                </c:pt>
                <c:pt idx="835">
                  <c:v>40267</c:v>
                </c:pt>
                <c:pt idx="836">
                  <c:v>40268</c:v>
                </c:pt>
                <c:pt idx="837">
                  <c:v>40269</c:v>
                </c:pt>
                <c:pt idx="838">
                  <c:v>40273</c:v>
                </c:pt>
                <c:pt idx="839">
                  <c:v>40274</c:v>
                </c:pt>
                <c:pt idx="840">
                  <c:v>40275</c:v>
                </c:pt>
                <c:pt idx="841">
                  <c:v>40276</c:v>
                </c:pt>
                <c:pt idx="842">
                  <c:v>40277</c:v>
                </c:pt>
                <c:pt idx="843">
                  <c:v>40280</c:v>
                </c:pt>
                <c:pt idx="844">
                  <c:v>40281</c:v>
                </c:pt>
                <c:pt idx="845">
                  <c:v>40282</c:v>
                </c:pt>
                <c:pt idx="846">
                  <c:v>40283</c:v>
                </c:pt>
                <c:pt idx="847">
                  <c:v>40284</c:v>
                </c:pt>
                <c:pt idx="848">
                  <c:v>40287</c:v>
                </c:pt>
                <c:pt idx="849">
                  <c:v>40288</c:v>
                </c:pt>
                <c:pt idx="850">
                  <c:v>40289</c:v>
                </c:pt>
                <c:pt idx="851">
                  <c:v>40290</c:v>
                </c:pt>
                <c:pt idx="852">
                  <c:v>40291</c:v>
                </c:pt>
                <c:pt idx="853">
                  <c:v>40294</c:v>
                </c:pt>
                <c:pt idx="854">
                  <c:v>40295</c:v>
                </c:pt>
                <c:pt idx="855">
                  <c:v>40296</c:v>
                </c:pt>
                <c:pt idx="856">
                  <c:v>40297</c:v>
                </c:pt>
                <c:pt idx="857">
                  <c:v>40298</c:v>
                </c:pt>
                <c:pt idx="858">
                  <c:v>40301</c:v>
                </c:pt>
                <c:pt idx="859">
                  <c:v>40302</c:v>
                </c:pt>
                <c:pt idx="860">
                  <c:v>40303</c:v>
                </c:pt>
                <c:pt idx="861">
                  <c:v>40304</c:v>
                </c:pt>
                <c:pt idx="862">
                  <c:v>40305</c:v>
                </c:pt>
                <c:pt idx="863">
                  <c:v>40308</c:v>
                </c:pt>
                <c:pt idx="864">
                  <c:v>40309</c:v>
                </c:pt>
                <c:pt idx="865">
                  <c:v>40310</c:v>
                </c:pt>
                <c:pt idx="866">
                  <c:v>40311</c:v>
                </c:pt>
                <c:pt idx="867">
                  <c:v>40312</c:v>
                </c:pt>
                <c:pt idx="868">
                  <c:v>40315</c:v>
                </c:pt>
                <c:pt idx="869">
                  <c:v>40316</c:v>
                </c:pt>
                <c:pt idx="870">
                  <c:v>40317</c:v>
                </c:pt>
                <c:pt idx="871">
                  <c:v>40318</c:v>
                </c:pt>
                <c:pt idx="872">
                  <c:v>40319</c:v>
                </c:pt>
                <c:pt idx="873">
                  <c:v>40322</c:v>
                </c:pt>
                <c:pt idx="874">
                  <c:v>40323</c:v>
                </c:pt>
                <c:pt idx="875">
                  <c:v>40324</c:v>
                </c:pt>
                <c:pt idx="876">
                  <c:v>40325</c:v>
                </c:pt>
                <c:pt idx="877">
                  <c:v>40326</c:v>
                </c:pt>
                <c:pt idx="878">
                  <c:v>40329</c:v>
                </c:pt>
                <c:pt idx="879">
                  <c:v>40330</c:v>
                </c:pt>
                <c:pt idx="880">
                  <c:v>40331</c:v>
                </c:pt>
                <c:pt idx="881">
                  <c:v>40332</c:v>
                </c:pt>
                <c:pt idx="882">
                  <c:v>40333</c:v>
                </c:pt>
                <c:pt idx="883">
                  <c:v>40336</c:v>
                </c:pt>
                <c:pt idx="884">
                  <c:v>40337</c:v>
                </c:pt>
                <c:pt idx="885">
                  <c:v>40338</c:v>
                </c:pt>
                <c:pt idx="886">
                  <c:v>40339</c:v>
                </c:pt>
                <c:pt idx="887">
                  <c:v>40340</c:v>
                </c:pt>
                <c:pt idx="888">
                  <c:v>40343</c:v>
                </c:pt>
                <c:pt idx="889">
                  <c:v>40344</c:v>
                </c:pt>
                <c:pt idx="890">
                  <c:v>40345</c:v>
                </c:pt>
                <c:pt idx="891">
                  <c:v>40346</c:v>
                </c:pt>
                <c:pt idx="892">
                  <c:v>40347</c:v>
                </c:pt>
                <c:pt idx="893">
                  <c:v>40350</c:v>
                </c:pt>
                <c:pt idx="894">
                  <c:v>40351</c:v>
                </c:pt>
                <c:pt idx="895">
                  <c:v>40352</c:v>
                </c:pt>
                <c:pt idx="896">
                  <c:v>40353</c:v>
                </c:pt>
                <c:pt idx="897">
                  <c:v>40354</c:v>
                </c:pt>
                <c:pt idx="898">
                  <c:v>40357</c:v>
                </c:pt>
                <c:pt idx="899">
                  <c:v>40358</c:v>
                </c:pt>
                <c:pt idx="900">
                  <c:v>40359</c:v>
                </c:pt>
                <c:pt idx="901">
                  <c:v>40360</c:v>
                </c:pt>
                <c:pt idx="902">
                  <c:v>40361</c:v>
                </c:pt>
                <c:pt idx="903">
                  <c:v>40364</c:v>
                </c:pt>
                <c:pt idx="904">
                  <c:v>40365</c:v>
                </c:pt>
                <c:pt idx="905">
                  <c:v>40366</c:v>
                </c:pt>
                <c:pt idx="906">
                  <c:v>40367</c:v>
                </c:pt>
                <c:pt idx="907">
                  <c:v>40368</c:v>
                </c:pt>
                <c:pt idx="908">
                  <c:v>40371</c:v>
                </c:pt>
                <c:pt idx="909">
                  <c:v>40372</c:v>
                </c:pt>
                <c:pt idx="910">
                  <c:v>40373</c:v>
                </c:pt>
                <c:pt idx="911">
                  <c:v>40374</c:v>
                </c:pt>
                <c:pt idx="912">
                  <c:v>40375</c:v>
                </c:pt>
                <c:pt idx="913">
                  <c:v>40378</c:v>
                </c:pt>
                <c:pt idx="914">
                  <c:v>40379</c:v>
                </c:pt>
                <c:pt idx="915">
                  <c:v>40380</c:v>
                </c:pt>
                <c:pt idx="916">
                  <c:v>40381</c:v>
                </c:pt>
                <c:pt idx="917">
                  <c:v>40382</c:v>
                </c:pt>
                <c:pt idx="918">
                  <c:v>40385</c:v>
                </c:pt>
                <c:pt idx="919">
                  <c:v>40386</c:v>
                </c:pt>
                <c:pt idx="920">
                  <c:v>40387</c:v>
                </c:pt>
                <c:pt idx="921">
                  <c:v>40388</c:v>
                </c:pt>
                <c:pt idx="922">
                  <c:v>40389</c:v>
                </c:pt>
                <c:pt idx="923">
                  <c:v>40392</c:v>
                </c:pt>
                <c:pt idx="924">
                  <c:v>40393</c:v>
                </c:pt>
                <c:pt idx="925">
                  <c:v>40394</c:v>
                </c:pt>
                <c:pt idx="926">
                  <c:v>40395</c:v>
                </c:pt>
                <c:pt idx="927">
                  <c:v>40396</c:v>
                </c:pt>
                <c:pt idx="928">
                  <c:v>40399</c:v>
                </c:pt>
                <c:pt idx="929">
                  <c:v>40400</c:v>
                </c:pt>
                <c:pt idx="930">
                  <c:v>40401</c:v>
                </c:pt>
                <c:pt idx="931">
                  <c:v>40402</c:v>
                </c:pt>
                <c:pt idx="932">
                  <c:v>40403</c:v>
                </c:pt>
                <c:pt idx="933">
                  <c:v>40406</c:v>
                </c:pt>
                <c:pt idx="934">
                  <c:v>40407</c:v>
                </c:pt>
                <c:pt idx="935">
                  <c:v>40408</c:v>
                </c:pt>
                <c:pt idx="936">
                  <c:v>40409</c:v>
                </c:pt>
                <c:pt idx="937">
                  <c:v>40410</c:v>
                </c:pt>
                <c:pt idx="938">
                  <c:v>40413</c:v>
                </c:pt>
                <c:pt idx="939">
                  <c:v>40414</c:v>
                </c:pt>
                <c:pt idx="940">
                  <c:v>40415</c:v>
                </c:pt>
                <c:pt idx="941">
                  <c:v>40416</c:v>
                </c:pt>
                <c:pt idx="942">
                  <c:v>40417</c:v>
                </c:pt>
                <c:pt idx="943">
                  <c:v>40420</c:v>
                </c:pt>
                <c:pt idx="944">
                  <c:v>40421</c:v>
                </c:pt>
                <c:pt idx="945">
                  <c:v>40422</c:v>
                </c:pt>
                <c:pt idx="946">
                  <c:v>40423</c:v>
                </c:pt>
                <c:pt idx="947">
                  <c:v>40424</c:v>
                </c:pt>
                <c:pt idx="948">
                  <c:v>40427</c:v>
                </c:pt>
                <c:pt idx="949">
                  <c:v>40428</c:v>
                </c:pt>
                <c:pt idx="950">
                  <c:v>40429</c:v>
                </c:pt>
                <c:pt idx="951">
                  <c:v>40430</c:v>
                </c:pt>
                <c:pt idx="952">
                  <c:v>40431</c:v>
                </c:pt>
                <c:pt idx="953">
                  <c:v>40434</c:v>
                </c:pt>
                <c:pt idx="954">
                  <c:v>40435</c:v>
                </c:pt>
                <c:pt idx="955">
                  <c:v>40436</c:v>
                </c:pt>
                <c:pt idx="956">
                  <c:v>40437</c:v>
                </c:pt>
                <c:pt idx="957">
                  <c:v>40438</c:v>
                </c:pt>
                <c:pt idx="958">
                  <c:v>40441</c:v>
                </c:pt>
                <c:pt idx="959">
                  <c:v>40442</c:v>
                </c:pt>
                <c:pt idx="960">
                  <c:v>40443</c:v>
                </c:pt>
                <c:pt idx="961">
                  <c:v>40444</c:v>
                </c:pt>
                <c:pt idx="962">
                  <c:v>40445</c:v>
                </c:pt>
                <c:pt idx="963">
                  <c:v>40448</c:v>
                </c:pt>
                <c:pt idx="964">
                  <c:v>40449</c:v>
                </c:pt>
                <c:pt idx="965">
                  <c:v>40450</c:v>
                </c:pt>
                <c:pt idx="966">
                  <c:v>40451</c:v>
                </c:pt>
                <c:pt idx="967">
                  <c:v>40452</c:v>
                </c:pt>
                <c:pt idx="968">
                  <c:v>40455</c:v>
                </c:pt>
                <c:pt idx="969">
                  <c:v>40456</c:v>
                </c:pt>
                <c:pt idx="970">
                  <c:v>40457</c:v>
                </c:pt>
                <c:pt idx="971">
                  <c:v>40458</c:v>
                </c:pt>
                <c:pt idx="972">
                  <c:v>40459</c:v>
                </c:pt>
                <c:pt idx="973">
                  <c:v>40462</c:v>
                </c:pt>
                <c:pt idx="974">
                  <c:v>40463</c:v>
                </c:pt>
                <c:pt idx="975">
                  <c:v>40464</c:v>
                </c:pt>
                <c:pt idx="976">
                  <c:v>40465</c:v>
                </c:pt>
                <c:pt idx="977">
                  <c:v>40466</c:v>
                </c:pt>
                <c:pt idx="978">
                  <c:v>40469</c:v>
                </c:pt>
                <c:pt idx="979">
                  <c:v>40470</c:v>
                </c:pt>
                <c:pt idx="980">
                  <c:v>40471</c:v>
                </c:pt>
                <c:pt idx="981">
                  <c:v>40472</c:v>
                </c:pt>
                <c:pt idx="982">
                  <c:v>40473</c:v>
                </c:pt>
                <c:pt idx="983">
                  <c:v>40476</c:v>
                </c:pt>
                <c:pt idx="984">
                  <c:v>40477</c:v>
                </c:pt>
                <c:pt idx="985">
                  <c:v>40478</c:v>
                </c:pt>
                <c:pt idx="986">
                  <c:v>40479</c:v>
                </c:pt>
                <c:pt idx="987">
                  <c:v>40480</c:v>
                </c:pt>
                <c:pt idx="988">
                  <c:v>40483</c:v>
                </c:pt>
                <c:pt idx="989">
                  <c:v>40484</c:v>
                </c:pt>
                <c:pt idx="990">
                  <c:v>40485</c:v>
                </c:pt>
                <c:pt idx="991">
                  <c:v>40486</c:v>
                </c:pt>
                <c:pt idx="992">
                  <c:v>40487</c:v>
                </c:pt>
                <c:pt idx="993">
                  <c:v>40490</c:v>
                </c:pt>
                <c:pt idx="994">
                  <c:v>40491</c:v>
                </c:pt>
                <c:pt idx="995">
                  <c:v>40492</c:v>
                </c:pt>
                <c:pt idx="996">
                  <c:v>40493</c:v>
                </c:pt>
                <c:pt idx="997">
                  <c:v>40494</c:v>
                </c:pt>
                <c:pt idx="998">
                  <c:v>40497</c:v>
                </c:pt>
                <c:pt idx="999">
                  <c:v>40498</c:v>
                </c:pt>
                <c:pt idx="1000">
                  <c:v>40499</c:v>
                </c:pt>
                <c:pt idx="1001">
                  <c:v>40500</c:v>
                </c:pt>
                <c:pt idx="1002">
                  <c:v>40501</c:v>
                </c:pt>
                <c:pt idx="1003">
                  <c:v>40504</c:v>
                </c:pt>
                <c:pt idx="1004">
                  <c:v>40505</c:v>
                </c:pt>
                <c:pt idx="1005">
                  <c:v>40506</c:v>
                </c:pt>
                <c:pt idx="1006">
                  <c:v>40507</c:v>
                </c:pt>
                <c:pt idx="1007">
                  <c:v>40508</c:v>
                </c:pt>
                <c:pt idx="1008">
                  <c:v>40511</c:v>
                </c:pt>
                <c:pt idx="1009">
                  <c:v>40512</c:v>
                </c:pt>
                <c:pt idx="1010">
                  <c:v>40513</c:v>
                </c:pt>
                <c:pt idx="1011">
                  <c:v>40514</c:v>
                </c:pt>
                <c:pt idx="1012">
                  <c:v>40515</c:v>
                </c:pt>
                <c:pt idx="1013">
                  <c:v>40518</c:v>
                </c:pt>
                <c:pt idx="1014">
                  <c:v>40519</c:v>
                </c:pt>
                <c:pt idx="1015">
                  <c:v>40520</c:v>
                </c:pt>
                <c:pt idx="1016">
                  <c:v>40521</c:v>
                </c:pt>
                <c:pt idx="1017">
                  <c:v>40522</c:v>
                </c:pt>
                <c:pt idx="1018">
                  <c:v>40525</c:v>
                </c:pt>
                <c:pt idx="1019">
                  <c:v>40526</c:v>
                </c:pt>
                <c:pt idx="1020">
                  <c:v>40527</c:v>
                </c:pt>
                <c:pt idx="1021">
                  <c:v>40528</c:v>
                </c:pt>
                <c:pt idx="1022">
                  <c:v>40529</c:v>
                </c:pt>
                <c:pt idx="1023">
                  <c:v>40532</c:v>
                </c:pt>
                <c:pt idx="1024">
                  <c:v>40533</c:v>
                </c:pt>
                <c:pt idx="1025">
                  <c:v>40534</c:v>
                </c:pt>
                <c:pt idx="1026">
                  <c:v>40535</c:v>
                </c:pt>
                <c:pt idx="1027">
                  <c:v>40536</c:v>
                </c:pt>
                <c:pt idx="1028">
                  <c:v>40539</c:v>
                </c:pt>
                <c:pt idx="1029">
                  <c:v>40540</c:v>
                </c:pt>
                <c:pt idx="1030">
                  <c:v>40541</c:v>
                </c:pt>
                <c:pt idx="1031">
                  <c:v>40542</c:v>
                </c:pt>
                <c:pt idx="1032">
                  <c:v>40543</c:v>
                </c:pt>
                <c:pt idx="1033">
                  <c:v>40546</c:v>
                </c:pt>
                <c:pt idx="1034">
                  <c:v>40547</c:v>
                </c:pt>
                <c:pt idx="1035">
                  <c:v>40548</c:v>
                </c:pt>
                <c:pt idx="1036">
                  <c:v>40549</c:v>
                </c:pt>
                <c:pt idx="1037">
                  <c:v>40550</c:v>
                </c:pt>
                <c:pt idx="1038">
                  <c:v>40553</c:v>
                </c:pt>
                <c:pt idx="1039">
                  <c:v>40554</c:v>
                </c:pt>
                <c:pt idx="1040">
                  <c:v>40555</c:v>
                </c:pt>
                <c:pt idx="1041">
                  <c:v>40556</c:v>
                </c:pt>
                <c:pt idx="1042">
                  <c:v>40557</c:v>
                </c:pt>
                <c:pt idx="1043">
                  <c:v>40560</c:v>
                </c:pt>
                <c:pt idx="1044">
                  <c:v>40561</c:v>
                </c:pt>
                <c:pt idx="1045">
                  <c:v>40562</c:v>
                </c:pt>
                <c:pt idx="1046">
                  <c:v>40563</c:v>
                </c:pt>
                <c:pt idx="1047">
                  <c:v>40564</c:v>
                </c:pt>
                <c:pt idx="1048">
                  <c:v>40567</c:v>
                </c:pt>
                <c:pt idx="1049">
                  <c:v>40568</c:v>
                </c:pt>
                <c:pt idx="1050">
                  <c:v>40569</c:v>
                </c:pt>
                <c:pt idx="1051">
                  <c:v>40570</c:v>
                </c:pt>
                <c:pt idx="1052">
                  <c:v>40571</c:v>
                </c:pt>
                <c:pt idx="1053">
                  <c:v>40574</c:v>
                </c:pt>
                <c:pt idx="1054">
                  <c:v>40575</c:v>
                </c:pt>
                <c:pt idx="1055">
                  <c:v>40576</c:v>
                </c:pt>
                <c:pt idx="1056">
                  <c:v>40577</c:v>
                </c:pt>
                <c:pt idx="1057">
                  <c:v>40578</c:v>
                </c:pt>
                <c:pt idx="1058">
                  <c:v>40581</c:v>
                </c:pt>
                <c:pt idx="1059">
                  <c:v>40582</c:v>
                </c:pt>
                <c:pt idx="1060">
                  <c:v>40583</c:v>
                </c:pt>
                <c:pt idx="1061">
                  <c:v>40584</c:v>
                </c:pt>
                <c:pt idx="1062">
                  <c:v>40585</c:v>
                </c:pt>
                <c:pt idx="1063">
                  <c:v>40588</c:v>
                </c:pt>
                <c:pt idx="1064">
                  <c:v>40589</c:v>
                </c:pt>
                <c:pt idx="1065">
                  <c:v>40590</c:v>
                </c:pt>
                <c:pt idx="1066">
                  <c:v>40591</c:v>
                </c:pt>
                <c:pt idx="1067">
                  <c:v>40592</c:v>
                </c:pt>
                <c:pt idx="1068">
                  <c:v>40595</c:v>
                </c:pt>
                <c:pt idx="1069">
                  <c:v>40596</c:v>
                </c:pt>
                <c:pt idx="1070">
                  <c:v>40597</c:v>
                </c:pt>
                <c:pt idx="1071">
                  <c:v>40598</c:v>
                </c:pt>
                <c:pt idx="1072">
                  <c:v>40599</c:v>
                </c:pt>
                <c:pt idx="1073">
                  <c:v>40602</c:v>
                </c:pt>
                <c:pt idx="1074">
                  <c:v>40603</c:v>
                </c:pt>
                <c:pt idx="1075">
                  <c:v>40604</c:v>
                </c:pt>
                <c:pt idx="1076">
                  <c:v>40605</c:v>
                </c:pt>
                <c:pt idx="1077">
                  <c:v>40606</c:v>
                </c:pt>
                <c:pt idx="1078">
                  <c:v>40609</c:v>
                </c:pt>
                <c:pt idx="1079">
                  <c:v>40610</c:v>
                </c:pt>
                <c:pt idx="1080">
                  <c:v>40611</c:v>
                </c:pt>
                <c:pt idx="1081">
                  <c:v>40612</c:v>
                </c:pt>
                <c:pt idx="1082">
                  <c:v>40613</c:v>
                </c:pt>
                <c:pt idx="1083">
                  <c:v>40616</c:v>
                </c:pt>
                <c:pt idx="1084">
                  <c:v>40617</c:v>
                </c:pt>
                <c:pt idx="1085">
                  <c:v>40618</c:v>
                </c:pt>
                <c:pt idx="1086">
                  <c:v>40619</c:v>
                </c:pt>
                <c:pt idx="1087">
                  <c:v>40620</c:v>
                </c:pt>
                <c:pt idx="1088">
                  <c:v>40623</c:v>
                </c:pt>
                <c:pt idx="1089">
                  <c:v>40624</c:v>
                </c:pt>
                <c:pt idx="1090">
                  <c:v>40625</c:v>
                </c:pt>
                <c:pt idx="1091">
                  <c:v>40626</c:v>
                </c:pt>
                <c:pt idx="1092">
                  <c:v>40627</c:v>
                </c:pt>
                <c:pt idx="1093">
                  <c:v>40630</c:v>
                </c:pt>
                <c:pt idx="1094">
                  <c:v>40631</c:v>
                </c:pt>
                <c:pt idx="1095">
                  <c:v>40632</c:v>
                </c:pt>
                <c:pt idx="1096">
                  <c:v>40633</c:v>
                </c:pt>
                <c:pt idx="1097">
                  <c:v>40634</c:v>
                </c:pt>
                <c:pt idx="1098">
                  <c:v>40637</c:v>
                </c:pt>
                <c:pt idx="1099">
                  <c:v>40638</c:v>
                </c:pt>
                <c:pt idx="1100">
                  <c:v>40639</c:v>
                </c:pt>
                <c:pt idx="1101">
                  <c:v>40640</c:v>
                </c:pt>
                <c:pt idx="1102">
                  <c:v>40641</c:v>
                </c:pt>
                <c:pt idx="1103">
                  <c:v>40644</c:v>
                </c:pt>
                <c:pt idx="1104">
                  <c:v>40645</c:v>
                </c:pt>
                <c:pt idx="1105">
                  <c:v>40646</c:v>
                </c:pt>
                <c:pt idx="1106">
                  <c:v>40647</c:v>
                </c:pt>
                <c:pt idx="1107">
                  <c:v>40648</c:v>
                </c:pt>
                <c:pt idx="1108">
                  <c:v>40651</c:v>
                </c:pt>
                <c:pt idx="1109">
                  <c:v>40652</c:v>
                </c:pt>
                <c:pt idx="1110">
                  <c:v>40653</c:v>
                </c:pt>
                <c:pt idx="1111">
                  <c:v>40654</c:v>
                </c:pt>
                <c:pt idx="1112">
                  <c:v>40658</c:v>
                </c:pt>
                <c:pt idx="1113">
                  <c:v>40659</c:v>
                </c:pt>
                <c:pt idx="1114">
                  <c:v>40660</c:v>
                </c:pt>
                <c:pt idx="1115">
                  <c:v>40661</c:v>
                </c:pt>
                <c:pt idx="1116">
                  <c:v>40662</c:v>
                </c:pt>
                <c:pt idx="1117">
                  <c:v>40665</c:v>
                </c:pt>
                <c:pt idx="1118">
                  <c:v>40666</c:v>
                </c:pt>
                <c:pt idx="1119">
                  <c:v>40667</c:v>
                </c:pt>
                <c:pt idx="1120">
                  <c:v>40668</c:v>
                </c:pt>
                <c:pt idx="1121">
                  <c:v>40669</c:v>
                </c:pt>
                <c:pt idx="1122">
                  <c:v>40672</c:v>
                </c:pt>
                <c:pt idx="1123">
                  <c:v>40673</c:v>
                </c:pt>
                <c:pt idx="1124">
                  <c:v>40674</c:v>
                </c:pt>
                <c:pt idx="1125">
                  <c:v>40675</c:v>
                </c:pt>
                <c:pt idx="1126">
                  <c:v>40676</c:v>
                </c:pt>
                <c:pt idx="1127">
                  <c:v>40679</c:v>
                </c:pt>
                <c:pt idx="1128">
                  <c:v>40680</c:v>
                </c:pt>
                <c:pt idx="1129">
                  <c:v>40681</c:v>
                </c:pt>
                <c:pt idx="1130">
                  <c:v>40682</c:v>
                </c:pt>
                <c:pt idx="1131">
                  <c:v>40683</c:v>
                </c:pt>
                <c:pt idx="1132">
                  <c:v>40686</c:v>
                </c:pt>
                <c:pt idx="1133">
                  <c:v>40687</c:v>
                </c:pt>
                <c:pt idx="1134">
                  <c:v>40688</c:v>
                </c:pt>
                <c:pt idx="1135">
                  <c:v>40689</c:v>
                </c:pt>
                <c:pt idx="1136">
                  <c:v>40690</c:v>
                </c:pt>
                <c:pt idx="1137">
                  <c:v>40693</c:v>
                </c:pt>
                <c:pt idx="1138">
                  <c:v>40694</c:v>
                </c:pt>
                <c:pt idx="1139">
                  <c:v>40695</c:v>
                </c:pt>
                <c:pt idx="1140">
                  <c:v>40696</c:v>
                </c:pt>
                <c:pt idx="1141">
                  <c:v>40697</c:v>
                </c:pt>
                <c:pt idx="1142">
                  <c:v>40700</c:v>
                </c:pt>
                <c:pt idx="1143">
                  <c:v>40701</c:v>
                </c:pt>
                <c:pt idx="1144">
                  <c:v>40702</c:v>
                </c:pt>
                <c:pt idx="1145">
                  <c:v>40703</c:v>
                </c:pt>
                <c:pt idx="1146">
                  <c:v>40704</c:v>
                </c:pt>
                <c:pt idx="1147">
                  <c:v>40707</c:v>
                </c:pt>
                <c:pt idx="1148">
                  <c:v>40708</c:v>
                </c:pt>
                <c:pt idx="1149">
                  <c:v>40709</c:v>
                </c:pt>
                <c:pt idx="1150">
                  <c:v>40710</c:v>
                </c:pt>
                <c:pt idx="1151">
                  <c:v>40711</c:v>
                </c:pt>
                <c:pt idx="1152">
                  <c:v>40714</c:v>
                </c:pt>
                <c:pt idx="1153">
                  <c:v>40715</c:v>
                </c:pt>
                <c:pt idx="1154">
                  <c:v>40716</c:v>
                </c:pt>
                <c:pt idx="1155">
                  <c:v>40717</c:v>
                </c:pt>
                <c:pt idx="1156">
                  <c:v>40718</c:v>
                </c:pt>
                <c:pt idx="1157">
                  <c:v>40721</c:v>
                </c:pt>
                <c:pt idx="1158">
                  <c:v>40722</c:v>
                </c:pt>
                <c:pt idx="1159">
                  <c:v>40723</c:v>
                </c:pt>
                <c:pt idx="1160">
                  <c:v>40724</c:v>
                </c:pt>
                <c:pt idx="1161">
                  <c:v>40725</c:v>
                </c:pt>
                <c:pt idx="1162">
                  <c:v>40728</c:v>
                </c:pt>
                <c:pt idx="1163">
                  <c:v>40729</c:v>
                </c:pt>
                <c:pt idx="1164">
                  <c:v>40730</c:v>
                </c:pt>
                <c:pt idx="1165">
                  <c:v>40731</c:v>
                </c:pt>
                <c:pt idx="1166">
                  <c:v>40732</c:v>
                </c:pt>
                <c:pt idx="1167">
                  <c:v>40735</c:v>
                </c:pt>
                <c:pt idx="1168">
                  <c:v>40736</c:v>
                </c:pt>
                <c:pt idx="1169">
                  <c:v>40737</c:v>
                </c:pt>
                <c:pt idx="1170">
                  <c:v>40738</c:v>
                </c:pt>
                <c:pt idx="1171">
                  <c:v>40739</c:v>
                </c:pt>
                <c:pt idx="1172">
                  <c:v>40742</c:v>
                </c:pt>
                <c:pt idx="1173">
                  <c:v>40743</c:v>
                </c:pt>
                <c:pt idx="1174">
                  <c:v>40744</c:v>
                </c:pt>
                <c:pt idx="1175">
                  <c:v>40745</c:v>
                </c:pt>
                <c:pt idx="1176">
                  <c:v>40746</c:v>
                </c:pt>
                <c:pt idx="1177">
                  <c:v>40749</c:v>
                </c:pt>
                <c:pt idx="1178">
                  <c:v>40750</c:v>
                </c:pt>
                <c:pt idx="1179">
                  <c:v>40751</c:v>
                </c:pt>
                <c:pt idx="1180">
                  <c:v>40752</c:v>
                </c:pt>
                <c:pt idx="1181">
                  <c:v>40753</c:v>
                </c:pt>
                <c:pt idx="1182">
                  <c:v>40756</c:v>
                </c:pt>
                <c:pt idx="1183">
                  <c:v>40757</c:v>
                </c:pt>
                <c:pt idx="1184">
                  <c:v>40758</c:v>
                </c:pt>
                <c:pt idx="1185">
                  <c:v>40759</c:v>
                </c:pt>
                <c:pt idx="1186">
                  <c:v>40760</c:v>
                </c:pt>
                <c:pt idx="1187">
                  <c:v>40763</c:v>
                </c:pt>
                <c:pt idx="1188">
                  <c:v>40764</c:v>
                </c:pt>
                <c:pt idx="1189">
                  <c:v>40765</c:v>
                </c:pt>
                <c:pt idx="1190">
                  <c:v>40766</c:v>
                </c:pt>
                <c:pt idx="1191">
                  <c:v>40767</c:v>
                </c:pt>
                <c:pt idx="1192">
                  <c:v>40770</c:v>
                </c:pt>
                <c:pt idx="1193">
                  <c:v>40771</c:v>
                </c:pt>
                <c:pt idx="1194">
                  <c:v>40772</c:v>
                </c:pt>
                <c:pt idx="1195">
                  <c:v>40773</c:v>
                </c:pt>
                <c:pt idx="1196">
                  <c:v>40774</c:v>
                </c:pt>
                <c:pt idx="1197">
                  <c:v>40777</c:v>
                </c:pt>
                <c:pt idx="1198">
                  <c:v>40778</c:v>
                </c:pt>
                <c:pt idx="1199">
                  <c:v>40779</c:v>
                </c:pt>
                <c:pt idx="1200">
                  <c:v>40780</c:v>
                </c:pt>
                <c:pt idx="1201">
                  <c:v>40781</c:v>
                </c:pt>
                <c:pt idx="1202">
                  <c:v>40784</c:v>
                </c:pt>
                <c:pt idx="1203">
                  <c:v>40785</c:v>
                </c:pt>
                <c:pt idx="1204">
                  <c:v>40786</c:v>
                </c:pt>
                <c:pt idx="1205">
                  <c:v>40787</c:v>
                </c:pt>
                <c:pt idx="1206">
                  <c:v>40788</c:v>
                </c:pt>
                <c:pt idx="1207">
                  <c:v>40791</c:v>
                </c:pt>
                <c:pt idx="1208">
                  <c:v>40792</c:v>
                </c:pt>
                <c:pt idx="1209">
                  <c:v>40793</c:v>
                </c:pt>
                <c:pt idx="1210">
                  <c:v>40794</c:v>
                </c:pt>
                <c:pt idx="1211">
                  <c:v>40795</c:v>
                </c:pt>
                <c:pt idx="1212">
                  <c:v>40798</c:v>
                </c:pt>
                <c:pt idx="1213">
                  <c:v>40799</c:v>
                </c:pt>
                <c:pt idx="1214">
                  <c:v>40800</c:v>
                </c:pt>
                <c:pt idx="1215">
                  <c:v>40801</c:v>
                </c:pt>
                <c:pt idx="1216">
                  <c:v>40802</c:v>
                </c:pt>
                <c:pt idx="1217">
                  <c:v>40805</c:v>
                </c:pt>
                <c:pt idx="1218">
                  <c:v>40806</c:v>
                </c:pt>
                <c:pt idx="1219">
                  <c:v>40807</c:v>
                </c:pt>
                <c:pt idx="1220">
                  <c:v>40808</c:v>
                </c:pt>
                <c:pt idx="1221">
                  <c:v>40809</c:v>
                </c:pt>
                <c:pt idx="1222">
                  <c:v>40812</c:v>
                </c:pt>
                <c:pt idx="1223">
                  <c:v>40813</c:v>
                </c:pt>
                <c:pt idx="1224">
                  <c:v>40814</c:v>
                </c:pt>
                <c:pt idx="1225">
                  <c:v>40815</c:v>
                </c:pt>
                <c:pt idx="1226">
                  <c:v>40816</c:v>
                </c:pt>
                <c:pt idx="1227">
                  <c:v>40819</c:v>
                </c:pt>
                <c:pt idx="1228">
                  <c:v>40820</c:v>
                </c:pt>
                <c:pt idx="1229">
                  <c:v>40821</c:v>
                </c:pt>
                <c:pt idx="1230">
                  <c:v>40822</c:v>
                </c:pt>
                <c:pt idx="1231">
                  <c:v>40823</c:v>
                </c:pt>
                <c:pt idx="1232">
                  <c:v>40826</c:v>
                </c:pt>
                <c:pt idx="1233">
                  <c:v>40827</c:v>
                </c:pt>
                <c:pt idx="1234">
                  <c:v>40828</c:v>
                </c:pt>
                <c:pt idx="1235">
                  <c:v>40829</c:v>
                </c:pt>
                <c:pt idx="1236">
                  <c:v>40830</c:v>
                </c:pt>
                <c:pt idx="1237">
                  <c:v>40833</c:v>
                </c:pt>
                <c:pt idx="1238">
                  <c:v>40834</c:v>
                </c:pt>
                <c:pt idx="1239">
                  <c:v>40835</c:v>
                </c:pt>
                <c:pt idx="1240">
                  <c:v>40836</c:v>
                </c:pt>
                <c:pt idx="1241">
                  <c:v>40837</c:v>
                </c:pt>
                <c:pt idx="1242">
                  <c:v>40840</c:v>
                </c:pt>
                <c:pt idx="1243">
                  <c:v>40841</c:v>
                </c:pt>
                <c:pt idx="1244">
                  <c:v>40842</c:v>
                </c:pt>
                <c:pt idx="1245">
                  <c:v>40843</c:v>
                </c:pt>
                <c:pt idx="1246">
                  <c:v>40844</c:v>
                </c:pt>
                <c:pt idx="1247">
                  <c:v>40847</c:v>
                </c:pt>
                <c:pt idx="1248">
                  <c:v>40848</c:v>
                </c:pt>
                <c:pt idx="1249">
                  <c:v>40849</c:v>
                </c:pt>
                <c:pt idx="1250">
                  <c:v>40850</c:v>
                </c:pt>
                <c:pt idx="1251">
                  <c:v>40851</c:v>
                </c:pt>
                <c:pt idx="1252">
                  <c:v>40854</c:v>
                </c:pt>
                <c:pt idx="1253">
                  <c:v>40855</c:v>
                </c:pt>
                <c:pt idx="1254">
                  <c:v>40856</c:v>
                </c:pt>
                <c:pt idx="1255">
                  <c:v>40857</c:v>
                </c:pt>
                <c:pt idx="1256">
                  <c:v>40858</c:v>
                </c:pt>
                <c:pt idx="1257">
                  <c:v>40861</c:v>
                </c:pt>
                <c:pt idx="1258">
                  <c:v>40862</c:v>
                </c:pt>
                <c:pt idx="1259">
                  <c:v>40863</c:v>
                </c:pt>
                <c:pt idx="1260">
                  <c:v>40864</c:v>
                </c:pt>
                <c:pt idx="1261">
                  <c:v>40865</c:v>
                </c:pt>
                <c:pt idx="1262">
                  <c:v>40868</c:v>
                </c:pt>
                <c:pt idx="1263">
                  <c:v>40869</c:v>
                </c:pt>
                <c:pt idx="1264">
                  <c:v>40870</c:v>
                </c:pt>
                <c:pt idx="1265">
                  <c:v>40871</c:v>
                </c:pt>
                <c:pt idx="1266">
                  <c:v>40872</c:v>
                </c:pt>
                <c:pt idx="1267">
                  <c:v>40875</c:v>
                </c:pt>
                <c:pt idx="1268">
                  <c:v>40876</c:v>
                </c:pt>
                <c:pt idx="1269">
                  <c:v>40877</c:v>
                </c:pt>
                <c:pt idx="1270">
                  <c:v>40878</c:v>
                </c:pt>
                <c:pt idx="1271">
                  <c:v>40879</c:v>
                </c:pt>
                <c:pt idx="1272">
                  <c:v>40882</c:v>
                </c:pt>
                <c:pt idx="1273">
                  <c:v>40883</c:v>
                </c:pt>
                <c:pt idx="1274">
                  <c:v>40884</c:v>
                </c:pt>
                <c:pt idx="1275">
                  <c:v>40885</c:v>
                </c:pt>
                <c:pt idx="1276">
                  <c:v>40886</c:v>
                </c:pt>
                <c:pt idx="1277">
                  <c:v>40889</c:v>
                </c:pt>
                <c:pt idx="1278">
                  <c:v>40890</c:v>
                </c:pt>
                <c:pt idx="1279">
                  <c:v>40891</c:v>
                </c:pt>
                <c:pt idx="1280">
                  <c:v>40892</c:v>
                </c:pt>
                <c:pt idx="1281">
                  <c:v>40893</c:v>
                </c:pt>
                <c:pt idx="1282">
                  <c:v>40896</c:v>
                </c:pt>
                <c:pt idx="1283">
                  <c:v>40897</c:v>
                </c:pt>
                <c:pt idx="1284">
                  <c:v>40898</c:v>
                </c:pt>
                <c:pt idx="1285">
                  <c:v>40899</c:v>
                </c:pt>
                <c:pt idx="1286">
                  <c:v>40900</c:v>
                </c:pt>
                <c:pt idx="1287">
                  <c:v>40904</c:v>
                </c:pt>
                <c:pt idx="1288">
                  <c:v>40905</c:v>
                </c:pt>
                <c:pt idx="1289">
                  <c:v>40906</c:v>
                </c:pt>
                <c:pt idx="1290">
                  <c:v>40907</c:v>
                </c:pt>
                <c:pt idx="1291">
                  <c:v>40911</c:v>
                </c:pt>
                <c:pt idx="1292">
                  <c:v>40912</c:v>
                </c:pt>
                <c:pt idx="1293">
                  <c:v>40913</c:v>
                </c:pt>
                <c:pt idx="1294">
                  <c:v>40914</c:v>
                </c:pt>
                <c:pt idx="1295">
                  <c:v>40917</c:v>
                </c:pt>
                <c:pt idx="1296">
                  <c:v>40918</c:v>
                </c:pt>
                <c:pt idx="1297">
                  <c:v>40919</c:v>
                </c:pt>
                <c:pt idx="1298">
                  <c:v>40920</c:v>
                </c:pt>
                <c:pt idx="1299">
                  <c:v>40921</c:v>
                </c:pt>
                <c:pt idx="1300">
                  <c:v>40924</c:v>
                </c:pt>
                <c:pt idx="1301">
                  <c:v>40925</c:v>
                </c:pt>
                <c:pt idx="1302">
                  <c:v>40926</c:v>
                </c:pt>
                <c:pt idx="1303">
                  <c:v>40927</c:v>
                </c:pt>
                <c:pt idx="1304">
                  <c:v>40928</c:v>
                </c:pt>
                <c:pt idx="1305">
                  <c:v>40931</c:v>
                </c:pt>
                <c:pt idx="1306">
                  <c:v>40932</c:v>
                </c:pt>
                <c:pt idx="1307">
                  <c:v>40933</c:v>
                </c:pt>
                <c:pt idx="1308">
                  <c:v>40934</c:v>
                </c:pt>
                <c:pt idx="1309">
                  <c:v>40935</c:v>
                </c:pt>
                <c:pt idx="1310">
                  <c:v>40938</c:v>
                </c:pt>
                <c:pt idx="1311">
                  <c:v>40939</c:v>
                </c:pt>
                <c:pt idx="1312">
                  <c:v>40940</c:v>
                </c:pt>
                <c:pt idx="1313">
                  <c:v>40941</c:v>
                </c:pt>
                <c:pt idx="1314">
                  <c:v>40942</c:v>
                </c:pt>
                <c:pt idx="1315">
                  <c:v>40945</c:v>
                </c:pt>
                <c:pt idx="1316">
                  <c:v>40946</c:v>
                </c:pt>
                <c:pt idx="1317">
                  <c:v>40947</c:v>
                </c:pt>
                <c:pt idx="1318">
                  <c:v>40948</c:v>
                </c:pt>
                <c:pt idx="1319">
                  <c:v>40949</c:v>
                </c:pt>
                <c:pt idx="1320">
                  <c:v>40952</c:v>
                </c:pt>
                <c:pt idx="1321">
                  <c:v>40953</c:v>
                </c:pt>
                <c:pt idx="1322">
                  <c:v>40954</c:v>
                </c:pt>
                <c:pt idx="1323">
                  <c:v>40955</c:v>
                </c:pt>
                <c:pt idx="1324">
                  <c:v>40956</c:v>
                </c:pt>
                <c:pt idx="1325">
                  <c:v>40959</c:v>
                </c:pt>
                <c:pt idx="1326">
                  <c:v>40960</c:v>
                </c:pt>
                <c:pt idx="1327">
                  <c:v>40961</c:v>
                </c:pt>
                <c:pt idx="1328">
                  <c:v>40962</c:v>
                </c:pt>
                <c:pt idx="1329">
                  <c:v>40963</c:v>
                </c:pt>
                <c:pt idx="1330">
                  <c:v>40966</c:v>
                </c:pt>
                <c:pt idx="1331">
                  <c:v>40967</c:v>
                </c:pt>
                <c:pt idx="1332">
                  <c:v>40968</c:v>
                </c:pt>
                <c:pt idx="1333">
                  <c:v>40969</c:v>
                </c:pt>
                <c:pt idx="1334">
                  <c:v>40970</c:v>
                </c:pt>
                <c:pt idx="1335">
                  <c:v>40973</c:v>
                </c:pt>
                <c:pt idx="1336">
                  <c:v>40974</c:v>
                </c:pt>
                <c:pt idx="1337">
                  <c:v>40975</c:v>
                </c:pt>
                <c:pt idx="1338">
                  <c:v>40976</c:v>
                </c:pt>
                <c:pt idx="1339">
                  <c:v>40977</c:v>
                </c:pt>
                <c:pt idx="1340">
                  <c:v>40980</c:v>
                </c:pt>
                <c:pt idx="1341">
                  <c:v>40981</c:v>
                </c:pt>
                <c:pt idx="1342">
                  <c:v>40982</c:v>
                </c:pt>
                <c:pt idx="1343">
                  <c:v>40983</c:v>
                </c:pt>
                <c:pt idx="1344">
                  <c:v>40984</c:v>
                </c:pt>
                <c:pt idx="1345">
                  <c:v>40987</c:v>
                </c:pt>
                <c:pt idx="1346">
                  <c:v>40988</c:v>
                </c:pt>
                <c:pt idx="1347">
                  <c:v>40989</c:v>
                </c:pt>
                <c:pt idx="1348">
                  <c:v>40990</c:v>
                </c:pt>
                <c:pt idx="1349">
                  <c:v>40991</c:v>
                </c:pt>
                <c:pt idx="1350">
                  <c:v>40994</c:v>
                </c:pt>
                <c:pt idx="1351">
                  <c:v>40995</c:v>
                </c:pt>
                <c:pt idx="1352">
                  <c:v>40996</c:v>
                </c:pt>
                <c:pt idx="1353">
                  <c:v>40997</c:v>
                </c:pt>
                <c:pt idx="1354">
                  <c:v>40998</c:v>
                </c:pt>
                <c:pt idx="1355">
                  <c:v>41001</c:v>
                </c:pt>
                <c:pt idx="1356">
                  <c:v>41002</c:v>
                </c:pt>
                <c:pt idx="1357">
                  <c:v>41003</c:v>
                </c:pt>
                <c:pt idx="1358">
                  <c:v>41004</c:v>
                </c:pt>
                <c:pt idx="1359">
                  <c:v>41008</c:v>
                </c:pt>
                <c:pt idx="1360">
                  <c:v>41009</c:v>
                </c:pt>
                <c:pt idx="1361">
                  <c:v>41010</c:v>
                </c:pt>
                <c:pt idx="1362">
                  <c:v>41011</c:v>
                </c:pt>
                <c:pt idx="1363">
                  <c:v>41012</c:v>
                </c:pt>
                <c:pt idx="1364">
                  <c:v>41015</c:v>
                </c:pt>
                <c:pt idx="1365">
                  <c:v>41016</c:v>
                </c:pt>
                <c:pt idx="1366">
                  <c:v>41017</c:v>
                </c:pt>
                <c:pt idx="1367">
                  <c:v>41018</c:v>
                </c:pt>
                <c:pt idx="1368">
                  <c:v>41019</c:v>
                </c:pt>
                <c:pt idx="1369">
                  <c:v>41022</c:v>
                </c:pt>
                <c:pt idx="1370">
                  <c:v>41023</c:v>
                </c:pt>
                <c:pt idx="1371">
                  <c:v>41024</c:v>
                </c:pt>
                <c:pt idx="1372">
                  <c:v>41025</c:v>
                </c:pt>
                <c:pt idx="1373">
                  <c:v>41026</c:v>
                </c:pt>
                <c:pt idx="1374">
                  <c:v>41029</c:v>
                </c:pt>
                <c:pt idx="1375">
                  <c:v>41030</c:v>
                </c:pt>
                <c:pt idx="1376">
                  <c:v>41031</c:v>
                </c:pt>
                <c:pt idx="1377">
                  <c:v>41032</c:v>
                </c:pt>
                <c:pt idx="1378">
                  <c:v>41033</c:v>
                </c:pt>
                <c:pt idx="1379">
                  <c:v>41036</c:v>
                </c:pt>
                <c:pt idx="1380">
                  <c:v>41037</c:v>
                </c:pt>
                <c:pt idx="1381">
                  <c:v>41038</c:v>
                </c:pt>
                <c:pt idx="1382">
                  <c:v>41039</c:v>
                </c:pt>
                <c:pt idx="1383">
                  <c:v>41040</c:v>
                </c:pt>
                <c:pt idx="1384">
                  <c:v>41043</c:v>
                </c:pt>
                <c:pt idx="1385">
                  <c:v>41044</c:v>
                </c:pt>
                <c:pt idx="1386">
                  <c:v>41045</c:v>
                </c:pt>
                <c:pt idx="1387">
                  <c:v>41046</c:v>
                </c:pt>
                <c:pt idx="1388">
                  <c:v>41047</c:v>
                </c:pt>
                <c:pt idx="1389">
                  <c:v>41050</c:v>
                </c:pt>
                <c:pt idx="1390">
                  <c:v>41051</c:v>
                </c:pt>
                <c:pt idx="1391">
                  <c:v>41052</c:v>
                </c:pt>
                <c:pt idx="1392">
                  <c:v>41053</c:v>
                </c:pt>
                <c:pt idx="1393">
                  <c:v>41054</c:v>
                </c:pt>
                <c:pt idx="1394">
                  <c:v>41057</c:v>
                </c:pt>
                <c:pt idx="1395">
                  <c:v>41058</c:v>
                </c:pt>
                <c:pt idx="1396">
                  <c:v>41059</c:v>
                </c:pt>
                <c:pt idx="1397">
                  <c:v>41060</c:v>
                </c:pt>
                <c:pt idx="1398">
                  <c:v>41061</c:v>
                </c:pt>
                <c:pt idx="1399">
                  <c:v>41064</c:v>
                </c:pt>
                <c:pt idx="1400">
                  <c:v>41065</c:v>
                </c:pt>
                <c:pt idx="1401">
                  <c:v>41066</c:v>
                </c:pt>
                <c:pt idx="1402">
                  <c:v>41067</c:v>
                </c:pt>
                <c:pt idx="1403">
                  <c:v>41068</c:v>
                </c:pt>
                <c:pt idx="1404">
                  <c:v>41071</c:v>
                </c:pt>
                <c:pt idx="1405">
                  <c:v>41072</c:v>
                </c:pt>
                <c:pt idx="1406">
                  <c:v>41073</c:v>
                </c:pt>
                <c:pt idx="1407">
                  <c:v>41074</c:v>
                </c:pt>
                <c:pt idx="1408">
                  <c:v>41075</c:v>
                </c:pt>
                <c:pt idx="1409">
                  <c:v>41078</c:v>
                </c:pt>
                <c:pt idx="1410">
                  <c:v>41079</c:v>
                </c:pt>
                <c:pt idx="1411">
                  <c:v>41080</c:v>
                </c:pt>
                <c:pt idx="1412">
                  <c:v>41081</c:v>
                </c:pt>
                <c:pt idx="1413">
                  <c:v>41082</c:v>
                </c:pt>
                <c:pt idx="1414">
                  <c:v>41085</c:v>
                </c:pt>
                <c:pt idx="1415">
                  <c:v>41086</c:v>
                </c:pt>
                <c:pt idx="1416">
                  <c:v>41087</c:v>
                </c:pt>
                <c:pt idx="1417">
                  <c:v>41088</c:v>
                </c:pt>
                <c:pt idx="1418">
                  <c:v>41089</c:v>
                </c:pt>
                <c:pt idx="1419">
                  <c:v>41092</c:v>
                </c:pt>
                <c:pt idx="1420">
                  <c:v>41093</c:v>
                </c:pt>
                <c:pt idx="1421">
                  <c:v>41094</c:v>
                </c:pt>
                <c:pt idx="1422">
                  <c:v>41095</c:v>
                </c:pt>
                <c:pt idx="1423">
                  <c:v>41096</c:v>
                </c:pt>
                <c:pt idx="1424">
                  <c:v>41099</c:v>
                </c:pt>
                <c:pt idx="1425">
                  <c:v>41100</c:v>
                </c:pt>
                <c:pt idx="1426">
                  <c:v>41101</c:v>
                </c:pt>
                <c:pt idx="1427">
                  <c:v>41102</c:v>
                </c:pt>
                <c:pt idx="1428">
                  <c:v>41103</c:v>
                </c:pt>
                <c:pt idx="1429">
                  <c:v>41106</c:v>
                </c:pt>
                <c:pt idx="1430">
                  <c:v>41107</c:v>
                </c:pt>
                <c:pt idx="1431">
                  <c:v>41108</c:v>
                </c:pt>
                <c:pt idx="1432">
                  <c:v>41109</c:v>
                </c:pt>
                <c:pt idx="1433">
                  <c:v>41110</c:v>
                </c:pt>
                <c:pt idx="1434">
                  <c:v>41113</c:v>
                </c:pt>
                <c:pt idx="1435">
                  <c:v>41114</c:v>
                </c:pt>
                <c:pt idx="1436">
                  <c:v>41115</c:v>
                </c:pt>
                <c:pt idx="1437">
                  <c:v>41116</c:v>
                </c:pt>
                <c:pt idx="1438">
                  <c:v>41117</c:v>
                </c:pt>
                <c:pt idx="1439">
                  <c:v>41120</c:v>
                </c:pt>
                <c:pt idx="1440">
                  <c:v>41121</c:v>
                </c:pt>
                <c:pt idx="1441">
                  <c:v>41122</c:v>
                </c:pt>
                <c:pt idx="1442">
                  <c:v>41123</c:v>
                </c:pt>
                <c:pt idx="1443">
                  <c:v>41124</c:v>
                </c:pt>
                <c:pt idx="1444">
                  <c:v>41127</c:v>
                </c:pt>
                <c:pt idx="1445">
                  <c:v>41128</c:v>
                </c:pt>
                <c:pt idx="1446">
                  <c:v>41129</c:v>
                </c:pt>
                <c:pt idx="1447">
                  <c:v>41130</c:v>
                </c:pt>
                <c:pt idx="1448">
                  <c:v>41131</c:v>
                </c:pt>
                <c:pt idx="1449">
                  <c:v>41134</c:v>
                </c:pt>
                <c:pt idx="1450">
                  <c:v>41135</c:v>
                </c:pt>
                <c:pt idx="1451">
                  <c:v>41136</c:v>
                </c:pt>
                <c:pt idx="1452">
                  <c:v>41137</c:v>
                </c:pt>
                <c:pt idx="1453">
                  <c:v>41138</c:v>
                </c:pt>
                <c:pt idx="1454">
                  <c:v>41141</c:v>
                </c:pt>
                <c:pt idx="1455">
                  <c:v>41142</c:v>
                </c:pt>
                <c:pt idx="1456">
                  <c:v>41143</c:v>
                </c:pt>
                <c:pt idx="1457">
                  <c:v>41144</c:v>
                </c:pt>
                <c:pt idx="1458">
                  <c:v>41145</c:v>
                </c:pt>
                <c:pt idx="1459">
                  <c:v>41148</c:v>
                </c:pt>
                <c:pt idx="1460">
                  <c:v>41149</c:v>
                </c:pt>
                <c:pt idx="1461">
                  <c:v>41150</c:v>
                </c:pt>
                <c:pt idx="1462">
                  <c:v>41151</c:v>
                </c:pt>
                <c:pt idx="1463">
                  <c:v>41152</c:v>
                </c:pt>
                <c:pt idx="1464">
                  <c:v>41155</c:v>
                </c:pt>
                <c:pt idx="1465">
                  <c:v>41156</c:v>
                </c:pt>
                <c:pt idx="1466">
                  <c:v>41157</c:v>
                </c:pt>
                <c:pt idx="1467">
                  <c:v>41158</c:v>
                </c:pt>
                <c:pt idx="1468">
                  <c:v>41159</c:v>
                </c:pt>
                <c:pt idx="1469">
                  <c:v>41162</c:v>
                </c:pt>
                <c:pt idx="1470">
                  <c:v>41163</c:v>
                </c:pt>
                <c:pt idx="1471">
                  <c:v>41164</c:v>
                </c:pt>
                <c:pt idx="1472">
                  <c:v>41165</c:v>
                </c:pt>
                <c:pt idx="1473">
                  <c:v>41166</c:v>
                </c:pt>
                <c:pt idx="1474">
                  <c:v>41169</c:v>
                </c:pt>
                <c:pt idx="1475">
                  <c:v>41170</c:v>
                </c:pt>
                <c:pt idx="1476">
                  <c:v>41171</c:v>
                </c:pt>
                <c:pt idx="1477">
                  <c:v>41172</c:v>
                </c:pt>
                <c:pt idx="1478">
                  <c:v>41173</c:v>
                </c:pt>
                <c:pt idx="1479">
                  <c:v>41176</c:v>
                </c:pt>
                <c:pt idx="1480">
                  <c:v>41177</c:v>
                </c:pt>
                <c:pt idx="1481">
                  <c:v>41178</c:v>
                </c:pt>
                <c:pt idx="1482">
                  <c:v>41179</c:v>
                </c:pt>
                <c:pt idx="1483">
                  <c:v>41180</c:v>
                </c:pt>
                <c:pt idx="1484">
                  <c:v>41183</c:v>
                </c:pt>
                <c:pt idx="1485">
                  <c:v>41184</c:v>
                </c:pt>
                <c:pt idx="1486">
                  <c:v>41185</c:v>
                </c:pt>
                <c:pt idx="1487">
                  <c:v>41186</c:v>
                </c:pt>
                <c:pt idx="1488">
                  <c:v>41187</c:v>
                </c:pt>
                <c:pt idx="1489">
                  <c:v>41190</c:v>
                </c:pt>
                <c:pt idx="1490">
                  <c:v>41191</c:v>
                </c:pt>
                <c:pt idx="1491">
                  <c:v>41192</c:v>
                </c:pt>
                <c:pt idx="1492">
                  <c:v>41193</c:v>
                </c:pt>
                <c:pt idx="1493">
                  <c:v>41194</c:v>
                </c:pt>
                <c:pt idx="1494">
                  <c:v>41197</c:v>
                </c:pt>
                <c:pt idx="1495">
                  <c:v>41198</c:v>
                </c:pt>
                <c:pt idx="1496">
                  <c:v>41199</c:v>
                </c:pt>
                <c:pt idx="1497">
                  <c:v>41200</c:v>
                </c:pt>
                <c:pt idx="1498">
                  <c:v>41201</c:v>
                </c:pt>
                <c:pt idx="1499">
                  <c:v>41204</c:v>
                </c:pt>
                <c:pt idx="1500">
                  <c:v>41205</c:v>
                </c:pt>
                <c:pt idx="1501">
                  <c:v>41206</c:v>
                </c:pt>
                <c:pt idx="1502">
                  <c:v>41207</c:v>
                </c:pt>
                <c:pt idx="1503">
                  <c:v>41208</c:v>
                </c:pt>
                <c:pt idx="1504">
                  <c:v>41211</c:v>
                </c:pt>
                <c:pt idx="1505">
                  <c:v>41212</c:v>
                </c:pt>
                <c:pt idx="1506">
                  <c:v>41213</c:v>
                </c:pt>
                <c:pt idx="1507">
                  <c:v>41214</c:v>
                </c:pt>
                <c:pt idx="1508">
                  <c:v>41215</c:v>
                </c:pt>
                <c:pt idx="1509">
                  <c:v>41218</c:v>
                </c:pt>
                <c:pt idx="1510">
                  <c:v>41219</c:v>
                </c:pt>
                <c:pt idx="1511">
                  <c:v>41220</c:v>
                </c:pt>
                <c:pt idx="1512">
                  <c:v>41221</c:v>
                </c:pt>
                <c:pt idx="1513">
                  <c:v>41222</c:v>
                </c:pt>
                <c:pt idx="1514">
                  <c:v>41225</c:v>
                </c:pt>
                <c:pt idx="1515">
                  <c:v>41226</c:v>
                </c:pt>
                <c:pt idx="1516">
                  <c:v>41227</c:v>
                </c:pt>
                <c:pt idx="1517">
                  <c:v>41228</c:v>
                </c:pt>
                <c:pt idx="1518">
                  <c:v>41229</c:v>
                </c:pt>
                <c:pt idx="1519">
                  <c:v>41232</c:v>
                </c:pt>
                <c:pt idx="1520">
                  <c:v>41233</c:v>
                </c:pt>
                <c:pt idx="1521">
                  <c:v>41234</c:v>
                </c:pt>
                <c:pt idx="1522">
                  <c:v>41235</c:v>
                </c:pt>
                <c:pt idx="1523">
                  <c:v>41236</c:v>
                </c:pt>
                <c:pt idx="1524">
                  <c:v>41239</c:v>
                </c:pt>
                <c:pt idx="1525">
                  <c:v>41240</c:v>
                </c:pt>
                <c:pt idx="1526">
                  <c:v>41241</c:v>
                </c:pt>
                <c:pt idx="1527">
                  <c:v>41242</c:v>
                </c:pt>
                <c:pt idx="1528">
                  <c:v>41243</c:v>
                </c:pt>
                <c:pt idx="1529">
                  <c:v>41246</c:v>
                </c:pt>
                <c:pt idx="1530">
                  <c:v>41247</c:v>
                </c:pt>
                <c:pt idx="1531">
                  <c:v>41248</c:v>
                </c:pt>
                <c:pt idx="1532">
                  <c:v>41249</c:v>
                </c:pt>
                <c:pt idx="1533">
                  <c:v>41250</c:v>
                </c:pt>
                <c:pt idx="1534">
                  <c:v>41253</c:v>
                </c:pt>
                <c:pt idx="1535">
                  <c:v>41254</c:v>
                </c:pt>
                <c:pt idx="1536">
                  <c:v>41255</c:v>
                </c:pt>
                <c:pt idx="1537">
                  <c:v>41256</c:v>
                </c:pt>
                <c:pt idx="1538">
                  <c:v>41257</c:v>
                </c:pt>
                <c:pt idx="1539">
                  <c:v>41260</c:v>
                </c:pt>
                <c:pt idx="1540">
                  <c:v>41261</c:v>
                </c:pt>
                <c:pt idx="1541">
                  <c:v>41262</c:v>
                </c:pt>
                <c:pt idx="1542">
                  <c:v>41263</c:v>
                </c:pt>
                <c:pt idx="1543">
                  <c:v>41264</c:v>
                </c:pt>
                <c:pt idx="1544">
                  <c:v>41267</c:v>
                </c:pt>
                <c:pt idx="1545">
                  <c:v>41269</c:v>
                </c:pt>
                <c:pt idx="1546">
                  <c:v>41270</c:v>
                </c:pt>
                <c:pt idx="1547">
                  <c:v>41271</c:v>
                </c:pt>
                <c:pt idx="1548">
                  <c:v>41274</c:v>
                </c:pt>
                <c:pt idx="1549">
                  <c:v>41276</c:v>
                </c:pt>
                <c:pt idx="1550">
                  <c:v>41277</c:v>
                </c:pt>
                <c:pt idx="1551">
                  <c:v>41278</c:v>
                </c:pt>
                <c:pt idx="1552">
                  <c:v>41281</c:v>
                </c:pt>
                <c:pt idx="1553">
                  <c:v>41282</c:v>
                </c:pt>
                <c:pt idx="1554">
                  <c:v>41283</c:v>
                </c:pt>
                <c:pt idx="1555">
                  <c:v>41284</c:v>
                </c:pt>
                <c:pt idx="1556">
                  <c:v>41285</c:v>
                </c:pt>
                <c:pt idx="1557">
                  <c:v>41288</c:v>
                </c:pt>
                <c:pt idx="1558">
                  <c:v>41289</c:v>
                </c:pt>
                <c:pt idx="1559">
                  <c:v>41290</c:v>
                </c:pt>
                <c:pt idx="1560">
                  <c:v>41291</c:v>
                </c:pt>
                <c:pt idx="1561">
                  <c:v>41292</c:v>
                </c:pt>
                <c:pt idx="1562">
                  <c:v>41295</c:v>
                </c:pt>
                <c:pt idx="1563">
                  <c:v>41296</c:v>
                </c:pt>
                <c:pt idx="1564">
                  <c:v>41297</c:v>
                </c:pt>
                <c:pt idx="1565">
                  <c:v>41298</c:v>
                </c:pt>
                <c:pt idx="1566">
                  <c:v>41299</c:v>
                </c:pt>
                <c:pt idx="1567">
                  <c:v>41302</c:v>
                </c:pt>
                <c:pt idx="1568">
                  <c:v>41303</c:v>
                </c:pt>
                <c:pt idx="1569">
                  <c:v>41304</c:v>
                </c:pt>
                <c:pt idx="1570">
                  <c:v>41305</c:v>
                </c:pt>
                <c:pt idx="1571">
                  <c:v>41306</c:v>
                </c:pt>
                <c:pt idx="1572">
                  <c:v>41309</c:v>
                </c:pt>
                <c:pt idx="1573">
                  <c:v>41310</c:v>
                </c:pt>
                <c:pt idx="1574">
                  <c:v>41311</c:v>
                </c:pt>
                <c:pt idx="1575">
                  <c:v>41312</c:v>
                </c:pt>
                <c:pt idx="1576">
                  <c:v>41313</c:v>
                </c:pt>
                <c:pt idx="1577">
                  <c:v>41316</c:v>
                </c:pt>
                <c:pt idx="1578">
                  <c:v>41317</c:v>
                </c:pt>
                <c:pt idx="1579">
                  <c:v>41318</c:v>
                </c:pt>
                <c:pt idx="1580">
                  <c:v>41319</c:v>
                </c:pt>
                <c:pt idx="1581">
                  <c:v>41320</c:v>
                </c:pt>
                <c:pt idx="1582">
                  <c:v>41323</c:v>
                </c:pt>
                <c:pt idx="1583">
                  <c:v>41324</c:v>
                </c:pt>
                <c:pt idx="1584">
                  <c:v>41325</c:v>
                </c:pt>
                <c:pt idx="1585">
                  <c:v>41326</c:v>
                </c:pt>
                <c:pt idx="1586">
                  <c:v>41327</c:v>
                </c:pt>
                <c:pt idx="1587">
                  <c:v>41330</c:v>
                </c:pt>
                <c:pt idx="1588">
                  <c:v>41331</c:v>
                </c:pt>
                <c:pt idx="1589">
                  <c:v>41332</c:v>
                </c:pt>
                <c:pt idx="1590">
                  <c:v>41333</c:v>
                </c:pt>
                <c:pt idx="1591">
                  <c:v>41334</c:v>
                </c:pt>
                <c:pt idx="1592">
                  <c:v>41337</c:v>
                </c:pt>
                <c:pt idx="1593">
                  <c:v>41338</c:v>
                </c:pt>
                <c:pt idx="1594">
                  <c:v>41339</c:v>
                </c:pt>
                <c:pt idx="1595">
                  <c:v>41340</c:v>
                </c:pt>
                <c:pt idx="1596">
                  <c:v>41341</c:v>
                </c:pt>
                <c:pt idx="1597">
                  <c:v>41344</c:v>
                </c:pt>
                <c:pt idx="1598">
                  <c:v>41345</c:v>
                </c:pt>
                <c:pt idx="1599">
                  <c:v>41346</c:v>
                </c:pt>
                <c:pt idx="1600">
                  <c:v>41347</c:v>
                </c:pt>
                <c:pt idx="1601">
                  <c:v>41348</c:v>
                </c:pt>
                <c:pt idx="1602">
                  <c:v>41351</c:v>
                </c:pt>
                <c:pt idx="1603">
                  <c:v>41352</c:v>
                </c:pt>
                <c:pt idx="1604">
                  <c:v>41353</c:v>
                </c:pt>
                <c:pt idx="1605">
                  <c:v>41354</c:v>
                </c:pt>
                <c:pt idx="1606">
                  <c:v>41355</c:v>
                </c:pt>
                <c:pt idx="1607">
                  <c:v>41358</c:v>
                </c:pt>
                <c:pt idx="1608">
                  <c:v>41359</c:v>
                </c:pt>
                <c:pt idx="1609">
                  <c:v>41360</c:v>
                </c:pt>
                <c:pt idx="1610">
                  <c:v>41361</c:v>
                </c:pt>
                <c:pt idx="1611">
                  <c:v>41362</c:v>
                </c:pt>
                <c:pt idx="1612">
                  <c:v>41365</c:v>
                </c:pt>
                <c:pt idx="1613">
                  <c:v>41366</c:v>
                </c:pt>
                <c:pt idx="1614">
                  <c:v>41367</c:v>
                </c:pt>
                <c:pt idx="1615">
                  <c:v>41368</c:v>
                </c:pt>
                <c:pt idx="1616">
                  <c:v>41369</c:v>
                </c:pt>
                <c:pt idx="1617">
                  <c:v>41372</c:v>
                </c:pt>
                <c:pt idx="1618">
                  <c:v>41373</c:v>
                </c:pt>
                <c:pt idx="1619">
                  <c:v>41374</c:v>
                </c:pt>
                <c:pt idx="1620">
                  <c:v>41375</c:v>
                </c:pt>
                <c:pt idx="1621">
                  <c:v>41376</c:v>
                </c:pt>
                <c:pt idx="1622">
                  <c:v>41379</c:v>
                </c:pt>
                <c:pt idx="1623">
                  <c:v>41380</c:v>
                </c:pt>
                <c:pt idx="1624">
                  <c:v>41381</c:v>
                </c:pt>
                <c:pt idx="1625">
                  <c:v>41382</c:v>
                </c:pt>
                <c:pt idx="1626">
                  <c:v>41383</c:v>
                </c:pt>
                <c:pt idx="1627">
                  <c:v>41386</c:v>
                </c:pt>
                <c:pt idx="1628">
                  <c:v>41387</c:v>
                </c:pt>
                <c:pt idx="1629">
                  <c:v>41388</c:v>
                </c:pt>
                <c:pt idx="1630">
                  <c:v>41389</c:v>
                </c:pt>
                <c:pt idx="1631">
                  <c:v>41390</c:v>
                </c:pt>
                <c:pt idx="1632">
                  <c:v>41393</c:v>
                </c:pt>
                <c:pt idx="1633">
                  <c:v>41394</c:v>
                </c:pt>
                <c:pt idx="1634">
                  <c:v>41395</c:v>
                </c:pt>
                <c:pt idx="1635">
                  <c:v>41396</c:v>
                </c:pt>
                <c:pt idx="1636">
                  <c:v>41397</c:v>
                </c:pt>
                <c:pt idx="1637">
                  <c:v>41400</c:v>
                </c:pt>
                <c:pt idx="1638">
                  <c:v>41401</c:v>
                </c:pt>
                <c:pt idx="1639">
                  <c:v>41402</c:v>
                </c:pt>
                <c:pt idx="1640">
                  <c:v>41403</c:v>
                </c:pt>
                <c:pt idx="1641">
                  <c:v>41404</c:v>
                </c:pt>
                <c:pt idx="1642">
                  <c:v>41407</c:v>
                </c:pt>
                <c:pt idx="1643">
                  <c:v>41408</c:v>
                </c:pt>
                <c:pt idx="1644">
                  <c:v>41409</c:v>
                </c:pt>
                <c:pt idx="1645">
                  <c:v>41410</c:v>
                </c:pt>
                <c:pt idx="1646">
                  <c:v>41411</c:v>
                </c:pt>
                <c:pt idx="1647">
                  <c:v>41414</c:v>
                </c:pt>
                <c:pt idx="1648">
                  <c:v>41415</c:v>
                </c:pt>
                <c:pt idx="1649">
                  <c:v>41416</c:v>
                </c:pt>
                <c:pt idx="1650">
                  <c:v>41417</c:v>
                </c:pt>
                <c:pt idx="1651">
                  <c:v>41418</c:v>
                </c:pt>
                <c:pt idx="1652">
                  <c:v>41421</c:v>
                </c:pt>
                <c:pt idx="1653">
                  <c:v>41422</c:v>
                </c:pt>
                <c:pt idx="1654">
                  <c:v>41423</c:v>
                </c:pt>
                <c:pt idx="1655">
                  <c:v>41424</c:v>
                </c:pt>
                <c:pt idx="1656">
                  <c:v>41425</c:v>
                </c:pt>
                <c:pt idx="1657">
                  <c:v>41428</c:v>
                </c:pt>
                <c:pt idx="1658">
                  <c:v>41429</c:v>
                </c:pt>
                <c:pt idx="1659">
                  <c:v>41430</c:v>
                </c:pt>
                <c:pt idx="1660">
                  <c:v>41431</c:v>
                </c:pt>
                <c:pt idx="1661">
                  <c:v>41432</c:v>
                </c:pt>
                <c:pt idx="1662">
                  <c:v>41435</c:v>
                </c:pt>
                <c:pt idx="1663">
                  <c:v>41436</c:v>
                </c:pt>
                <c:pt idx="1664">
                  <c:v>41437</c:v>
                </c:pt>
                <c:pt idx="1665">
                  <c:v>41438</c:v>
                </c:pt>
                <c:pt idx="1666">
                  <c:v>41439</c:v>
                </c:pt>
                <c:pt idx="1667">
                  <c:v>41442</c:v>
                </c:pt>
                <c:pt idx="1668">
                  <c:v>41443</c:v>
                </c:pt>
                <c:pt idx="1669">
                  <c:v>41444</c:v>
                </c:pt>
                <c:pt idx="1670">
                  <c:v>41445</c:v>
                </c:pt>
                <c:pt idx="1671">
                  <c:v>41446</c:v>
                </c:pt>
                <c:pt idx="1672">
                  <c:v>41449</c:v>
                </c:pt>
                <c:pt idx="1673">
                  <c:v>41450</c:v>
                </c:pt>
                <c:pt idx="1674">
                  <c:v>41451</c:v>
                </c:pt>
                <c:pt idx="1675">
                  <c:v>41452</c:v>
                </c:pt>
                <c:pt idx="1676">
                  <c:v>41456</c:v>
                </c:pt>
                <c:pt idx="1677">
                  <c:v>41457</c:v>
                </c:pt>
                <c:pt idx="1678">
                  <c:v>41458</c:v>
                </c:pt>
                <c:pt idx="1679">
                  <c:v>41459</c:v>
                </c:pt>
                <c:pt idx="1680">
                  <c:v>41460</c:v>
                </c:pt>
                <c:pt idx="1681">
                  <c:v>41463</c:v>
                </c:pt>
                <c:pt idx="1682">
                  <c:v>41464</c:v>
                </c:pt>
                <c:pt idx="1683">
                  <c:v>41465</c:v>
                </c:pt>
                <c:pt idx="1684">
                  <c:v>41466</c:v>
                </c:pt>
                <c:pt idx="1685">
                  <c:v>41467</c:v>
                </c:pt>
                <c:pt idx="1686">
                  <c:v>41470</c:v>
                </c:pt>
                <c:pt idx="1687">
                  <c:v>41471</c:v>
                </c:pt>
                <c:pt idx="1688">
                  <c:v>41472</c:v>
                </c:pt>
                <c:pt idx="1689">
                  <c:v>41473</c:v>
                </c:pt>
                <c:pt idx="1690">
                  <c:v>41474</c:v>
                </c:pt>
                <c:pt idx="1691">
                  <c:v>41477</c:v>
                </c:pt>
                <c:pt idx="1692">
                  <c:v>41478</c:v>
                </c:pt>
                <c:pt idx="1693">
                  <c:v>41479</c:v>
                </c:pt>
                <c:pt idx="1694">
                  <c:v>41480</c:v>
                </c:pt>
                <c:pt idx="1695">
                  <c:v>41481</c:v>
                </c:pt>
                <c:pt idx="1696">
                  <c:v>41484</c:v>
                </c:pt>
                <c:pt idx="1697">
                  <c:v>41485</c:v>
                </c:pt>
                <c:pt idx="1698">
                  <c:v>41486</c:v>
                </c:pt>
                <c:pt idx="1699">
                  <c:v>41487</c:v>
                </c:pt>
                <c:pt idx="1700">
                  <c:v>41488</c:v>
                </c:pt>
                <c:pt idx="1701">
                  <c:v>41491</c:v>
                </c:pt>
                <c:pt idx="1702">
                  <c:v>41492</c:v>
                </c:pt>
                <c:pt idx="1703">
                  <c:v>41493</c:v>
                </c:pt>
                <c:pt idx="1704">
                  <c:v>41494</c:v>
                </c:pt>
                <c:pt idx="1705">
                  <c:v>41495</c:v>
                </c:pt>
                <c:pt idx="1706">
                  <c:v>41498</c:v>
                </c:pt>
                <c:pt idx="1707">
                  <c:v>41499</c:v>
                </c:pt>
                <c:pt idx="1708">
                  <c:v>41500</c:v>
                </c:pt>
                <c:pt idx="1709">
                  <c:v>41501</c:v>
                </c:pt>
                <c:pt idx="1710">
                  <c:v>41502</c:v>
                </c:pt>
                <c:pt idx="1711">
                  <c:v>41505</c:v>
                </c:pt>
                <c:pt idx="1712">
                  <c:v>41506</c:v>
                </c:pt>
                <c:pt idx="1713">
                  <c:v>41507</c:v>
                </c:pt>
                <c:pt idx="1714">
                  <c:v>41508</c:v>
                </c:pt>
                <c:pt idx="1715">
                  <c:v>41509</c:v>
                </c:pt>
                <c:pt idx="1716">
                  <c:v>41512</c:v>
                </c:pt>
                <c:pt idx="1717">
                  <c:v>41513</c:v>
                </c:pt>
                <c:pt idx="1718">
                  <c:v>41514</c:v>
                </c:pt>
                <c:pt idx="1719">
                  <c:v>41515</c:v>
                </c:pt>
                <c:pt idx="1720">
                  <c:v>41516</c:v>
                </c:pt>
                <c:pt idx="1721">
                  <c:v>41519</c:v>
                </c:pt>
                <c:pt idx="1722">
                  <c:v>41520</c:v>
                </c:pt>
                <c:pt idx="1723">
                  <c:v>41521</c:v>
                </c:pt>
                <c:pt idx="1724">
                  <c:v>41522</c:v>
                </c:pt>
                <c:pt idx="1725">
                  <c:v>41523</c:v>
                </c:pt>
                <c:pt idx="1726">
                  <c:v>41526</c:v>
                </c:pt>
                <c:pt idx="1727">
                  <c:v>41527</c:v>
                </c:pt>
                <c:pt idx="1728">
                  <c:v>41528</c:v>
                </c:pt>
                <c:pt idx="1729">
                  <c:v>41529</c:v>
                </c:pt>
                <c:pt idx="1730">
                  <c:v>41530</c:v>
                </c:pt>
                <c:pt idx="1731">
                  <c:v>41533</c:v>
                </c:pt>
                <c:pt idx="1732">
                  <c:v>41534</c:v>
                </c:pt>
                <c:pt idx="1733">
                  <c:v>41535</c:v>
                </c:pt>
                <c:pt idx="1734">
                  <c:v>41536</c:v>
                </c:pt>
                <c:pt idx="1735">
                  <c:v>41537</c:v>
                </c:pt>
                <c:pt idx="1736">
                  <c:v>41540</c:v>
                </c:pt>
                <c:pt idx="1737">
                  <c:v>41541</c:v>
                </c:pt>
                <c:pt idx="1738">
                  <c:v>41542</c:v>
                </c:pt>
                <c:pt idx="1739">
                  <c:v>41543</c:v>
                </c:pt>
                <c:pt idx="1740">
                  <c:v>41544</c:v>
                </c:pt>
                <c:pt idx="1741">
                  <c:v>41547</c:v>
                </c:pt>
                <c:pt idx="1742">
                  <c:v>41548</c:v>
                </c:pt>
                <c:pt idx="1743">
                  <c:v>41549</c:v>
                </c:pt>
                <c:pt idx="1744">
                  <c:v>41550</c:v>
                </c:pt>
                <c:pt idx="1745">
                  <c:v>41551</c:v>
                </c:pt>
                <c:pt idx="1746">
                  <c:v>41554</c:v>
                </c:pt>
                <c:pt idx="1747">
                  <c:v>41555</c:v>
                </c:pt>
                <c:pt idx="1748">
                  <c:v>41556</c:v>
                </c:pt>
                <c:pt idx="1749">
                  <c:v>41557</c:v>
                </c:pt>
                <c:pt idx="1750">
                  <c:v>41558</c:v>
                </c:pt>
                <c:pt idx="1751">
                  <c:v>41561</c:v>
                </c:pt>
                <c:pt idx="1752">
                  <c:v>41562</c:v>
                </c:pt>
                <c:pt idx="1753">
                  <c:v>41563</c:v>
                </c:pt>
                <c:pt idx="1754">
                  <c:v>41564</c:v>
                </c:pt>
                <c:pt idx="1755">
                  <c:v>41565</c:v>
                </c:pt>
                <c:pt idx="1756">
                  <c:v>41568</c:v>
                </c:pt>
                <c:pt idx="1757">
                  <c:v>41569</c:v>
                </c:pt>
                <c:pt idx="1758">
                  <c:v>41570</c:v>
                </c:pt>
                <c:pt idx="1759">
                  <c:v>41571</c:v>
                </c:pt>
                <c:pt idx="1760">
                  <c:v>41572</c:v>
                </c:pt>
                <c:pt idx="1761">
                  <c:v>41575</c:v>
                </c:pt>
                <c:pt idx="1762">
                  <c:v>41576</c:v>
                </c:pt>
                <c:pt idx="1763">
                  <c:v>41577</c:v>
                </c:pt>
                <c:pt idx="1764">
                  <c:v>41578</c:v>
                </c:pt>
                <c:pt idx="1765">
                  <c:v>41579</c:v>
                </c:pt>
                <c:pt idx="1766">
                  <c:v>41582</c:v>
                </c:pt>
                <c:pt idx="1767">
                  <c:v>41583</c:v>
                </c:pt>
                <c:pt idx="1768">
                  <c:v>41584</c:v>
                </c:pt>
                <c:pt idx="1769">
                  <c:v>41585</c:v>
                </c:pt>
                <c:pt idx="1770">
                  <c:v>41586</c:v>
                </c:pt>
                <c:pt idx="1771">
                  <c:v>41589</c:v>
                </c:pt>
                <c:pt idx="1772">
                  <c:v>41590</c:v>
                </c:pt>
                <c:pt idx="1773">
                  <c:v>41591</c:v>
                </c:pt>
                <c:pt idx="1774">
                  <c:v>41592</c:v>
                </c:pt>
                <c:pt idx="1775">
                  <c:v>41593</c:v>
                </c:pt>
                <c:pt idx="1776">
                  <c:v>41596</c:v>
                </c:pt>
                <c:pt idx="1777">
                  <c:v>41597</c:v>
                </c:pt>
                <c:pt idx="1778">
                  <c:v>41598</c:v>
                </c:pt>
                <c:pt idx="1779">
                  <c:v>41599</c:v>
                </c:pt>
                <c:pt idx="1780">
                  <c:v>41600</c:v>
                </c:pt>
                <c:pt idx="1781">
                  <c:v>41603</c:v>
                </c:pt>
                <c:pt idx="1782">
                  <c:v>41604</c:v>
                </c:pt>
                <c:pt idx="1783">
                  <c:v>41605</c:v>
                </c:pt>
                <c:pt idx="1784">
                  <c:v>41606</c:v>
                </c:pt>
                <c:pt idx="1785">
                  <c:v>41607</c:v>
                </c:pt>
                <c:pt idx="1786">
                  <c:v>41610</c:v>
                </c:pt>
                <c:pt idx="1787">
                  <c:v>41611</c:v>
                </c:pt>
                <c:pt idx="1788">
                  <c:v>41612</c:v>
                </c:pt>
                <c:pt idx="1789">
                  <c:v>41613</c:v>
                </c:pt>
                <c:pt idx="1790">
                  <c:v>41614</c:v>
                </c:pt>
                <c:pt idx="1791">
                  <c:v>41617</c:v>
                </c:pt>
                <c:pt idx="1792">
                  <c:v>41618</c:v>
                </c:pt>
                <c:pt idx="1793">
                  <c:v>41619</c:v>
                </c:pt>
                <c:pt idx="1794">
                  <c:v>41620</c:v>
                </c:pt>
                <c:pt idx="1795">
                  <c:v>41621</c:v>
                </c:pt>
                <c:pt idx="1796">
                  <c:v>41624</c:v>
                </c:pt>
                <c:pt idx="1797">
                  <c:v>41625</c:v>
                </c:pt>
                <c:pt idx="1798">
                  <c:v>41626</c:v>
                </c:pt>
                <c:pt idx="1799">
                  <c:v>41627</c:v>
                </c:pt>
                <c:pt idx="1800">
                  <c:v>41628</c:v>
                </c:pt>
                <c:pt idx="1801">
                  <c:v>41631</c:v>
                </c:pt>
                <c:pt idx="1802">
                  <c:v>41632</c:v>
                </c:pt>
                <c:pt idx="1803">
                  <c:v>41633</c:v>
                </c:pt>
                <c:pt idx="1804">
                  <c:v>41634</c:v>
                </c:pt>
                <c:pt idx="1805">
                  <c:v>41635</c:v>
                </c:pt>
                <c:pt idx="1806">
                  <c:v>41638</c:v>
                </c:pt>
                <c:pt idx="1807">
                  <c:v>41639</c:v>
                </c:pt>
                <c:pt idx="1808">
                  <c:v>41640</c:v>
                </c:pt>
                <c:pt idx="1809">
                  <c:v>41641</c:v>
                </c:pt>
                <c:pt idx="1810">
                  <c:v>41642</c:v>
                </c:pt>
                <c:pt idx="1811">
                  <c:v>41645</c:v>
                </c:pt>
                <c:pt idx="1812">
                  <c:v>41646</c:v>
                </c:pt>
                <c:pt idx="1813">
                  <c:v>41647</c:v>
                </c:pt>
                <c:pt idx="1814">
                  <c:v>41648</c:v>
                </c:pt>
                <c:pt idx="1815">
                  <c:v>41649</c:v>
                </c:pt>
                <c:pt idx="1816">
                  <c:v>41652</c:v>
                </c:pt>
                <c:pt idx="1817">
                  <c:v>41653</c:v>
                </c:pt>
                <c:pt idx="1818">
                  <c:v>41654</c:v>
                </c:pt>
                <c:pt idx="1819">
                  <c:v>41655</c:v>
                </c:pt>
                <c:pt idx="1820">
                  <c:v>41656</c:v>
                </c:pt>
                <c:pt idx="1821">
                  <c:v>41659</c:v>
                </c:pt>
                <c:pt idx="1822">
                  <c:v>41660</c:v>
                </c:pt>
                <c:pt idx="1823">
                  <c:v>41661</c:v>
                </c:pt>
                <c:pt idx="1824">
                  <c:v>41662</c:v>
                </c:pt>
                <c:pt idx="1825">
                  <c:v>41663</c:v>
                </c:pt>
                <c:pt idx="1826">
                  <c:v>41666</c:v>
                </c:pt>
                <c:pt idx="1827">
                  <c:v>41667</c:v>
                </c:pt>
                <c:pt idx="1828">
                  <c:v>41668</c:v>
                </c:pt>
                <c:pt idx="1829">
                  <c:v>41669</c:v>
                </c:pt>
                <c:pt idx="1830">
                  <c:v>41670</c:v>
                </c:pt>
                <c:pt idx="1831">
                  <c:v>41673</c:v>
                </c:pt>
                <c:pt idx="1832">
                  <c:v>41674</c:v>
                </c:pt>
                <c:pt idx="1833">
                  <c:v>41675</c:v>
                </c:pt>
                <c:pt idx="1834">
                  <c:v>41676</c:v>
                </c:pt>
                <c:pt idx="1835">
                  <c:v>41677</c:v>
                </c:pt>
                <c:pt idx="1836">
                  <c:v>41680</c:v>
                </c:pt>
                <c:pt idx="1837">
                  <c:v>41681</c:v>
                </c:pt>
                <c:pt idx="1838">
                  <c:v>41682</c:v>
                </c:pt>
                <c:pt idx="1839">
                  <c:v>41683</c:v>
                </c:pt>
                <c:pt idx="1840">
                  <c:v>41684</c:v>
                </c:pt>
                <c:pt idx="1841">
                  <c:v>41687</c:v>
                </c:pt>
                <c:pt idx="1842">
                  <c:v>41688</c:v>
                </c:pt>
                <c:pt idx="1843">
                  <c:v>41689</c:v>
                </c:pt>
                <c:pt idx="1844">
                  <c:v>41690</c:v>
                </c:pt>
                <c:pt idx="1845">
                  <c:v>41691</c:v>
                </c:pt>
                <c:pt idx="1846">
                  <c:v>41694</c:v>
                </c:pt>
                <c:pt idx="1847">
                  <c:v>41695</c:v>
                </c:pt>
                <c:pt idx="1848">
                  <c:v>41696</c:v>
                </c:pt>
                <c:pt idx="1849">
                  <c:v>41697</c:v>
                </c:pt>
                <c:pt idx="1850">
                  <c:v>41698</c:v>
                </c:pt>
                <c:pt idx="1851">
                  <c:v>41701</c:v>
                </c:pt>
                <c:pt idx="1852">
                  <c:v>41702</c:v>
                </c:pt>
                <c:pt idx="1853">
                  <c:v>41703</c:v>
                </c:pt>
                <c:pt idx="1854">
                  <c:v>41704</c:v>
                </c:pt>
                <c:pt idx="1855">
                  <c:v>41705</c:v>
                </c:pt>
                <c:pt idx="1856">
                  <c:v>41708</c:v>
                </c:pt>
                <c:pt idx="1857">
                  <c:v>41709</c:v>
                </c:pt>
                <c:pt idx="1858">
                  <c:v>41710</c:v>
                </c:pt>
                <c:pt idx="1859">
                  <c:v>41711</c:v>
                </c:pt>
                <c:pt idx="1860">
                  <c:v>41712</c:v>
                </c:pt>
                <c:pt idx="1861">
                  <c:v>41715</c:v>
                </c:pt>
                <c:pt idx="1862">
                  <c:v>41716</c:v>
                </c:pt>
                <c:pt idx="1863">
                  <c:v>41717</c:v>
                </c:pt>
                <c:pt idx="1864">
                  <c:v>41718</c:v>
                </c:pt>
                <c:pt idx="1865">
                  <c:v>41719</c:v>
                </c:pt>
                <c:pt idx="1866">
                  <c:v>41722</c:v>
                </c:pt>
                <c:pt idx="1867">
                  <c:v>41723</c:v>
                </c:pt>
                <c:pt idx="1868">
                  <c:v>41724</c:v>
                </c:pt>
                <c:pt idx="1869">
                  <c:v>41725</c:v>
                </c:pt>
                <c:pt idx="1870">
                  <c:v>41726</c:v>
                </c:pt>
                <c:pt idx="1871">
                  <c:v>41729</c:v>
                </c:pt>
                <c:pt idx="1872">
                  <c:v>41730</c:v>
                </c:pt>
                <c:pt idx="1873">
                  <c:v>41731</c:v>
                </c:pt>
                <c:pt idx="1874">
                  <c:v>41732</c:v>
                </c:pt>
                <c:pt idx="1875">
                  <c:v>41733</c:v>
                </c:pt>
                <c:pt idx="1876">
                  <c:v>41736</c:v>
                </c:pt>
                <c:pt idx="1877">
                  <c:v>41737</c:v>
                </c:pt>
                <c:pt idx="1878">
                  <c:v>41738</c:v>
                </c:pt>
                <c:pt idx="1879">
                  <c:v>41739</c:v>
                </c:pt>
                <c:pt idx="1880">
                  <c:v>41740</c:v>
                </c:pt>
                <c:pt idx="1881">
                  <c:v>41743</c:v>
                </c:pt>
                <c:pt idx="1882">
                  <c:v>41744</c:v>
                </c:pt>
                <c:pt idx="1883">
                  <c:v>41745</c:v>
                </c:pt>
                <c:pt idx="1884">
                  <c:v>41746</c:v>
                </c:pt>
                <c:pt idx="1885">
                  <c:v>41747</c:v>
                </c:pt>
                <c:pt idx="1886">
                  <c:v>41750</c:v>
                </c:pt>
                <c:pt idx="1887">
                  <c:v>41751</c:v>
                </c:pt>
                <c:pt idx="1888">
                  <c:v>41752</c:v>
                </c:pt>
                <c:pt idx="1889">
                  <c:v>41753</c:v>
                </c:pt>
                <c:pt idx="1890">
                  <c:v>41754</c:v>
                </c:pt>
                <c:pt idx="1891">
                  <c:v>41757</c:v>
                </c:pt>
                <c:pt idx="1892">
                  <c:v>41758</c:v>
                </c:pt>
                <c:pt idx="1893">
                  <c:v>41759</c:v>
                </c:pt>
                <c:pt idx="1894">
                  <c:v>41760</c:v>
                </c:pt>
                <c:pt idx="1895">
                  <c:v>41761</c:v>
                </c:pt>
                <c:pt idx="1896">
                  <c:v>41764</c:v>
                </c:pt>
                <c:pt idx="1897">
                  <c:v>41765</c:v>
                </c:pt>
                <c:pt idx="1898">
                  <c:v>41766</c:v>
                </c:pt>
                <c:pt idx="1899">
                  <c:v>41767</c:v>
                </c:pt>
                <c:pt idx="1900">
                  <c:v>41768</c:v>
                </c:pt>
                <c:pt idx="1901">
                  <c:v>41771</c:v>
                </c:pt>
                <c:pt idx="1902">
                  <c:v>41772</c:v>
                </c:pt>
                <c:pt idx="1903">
                  <c:v>41773</c:v>
                </c:pt>
                <c:pt idx="1904">
                  <c:v>41774</c:v>
                </c:pt>
                <c:pt idx="1905">
                  <c:v>41775</c:v>
                </c:pt>
                <c:pt idx="1906">
                  <c:v>41778</c:v>
                </c:pt>
                <c:pt idx="1907">
                  <c:v>41779</c:v>
                </c:pt>
                <c:pt idx="1908">
                  <c:v>41780</c:v>
                </c:pt>
                <c:pt idx="1909">
                  <c:v>41781</c:v>
                </c:pt>
                <c:pt idx="1910">
                  <c:v>41782</c:v>
                </c:pt>
                <c:pt idx="1911">
                  <c:v>41785</c:v>
                </c:pt>
                <c:pt idx="1912">
                  <c:v>41786</c:v>
                </c:pt>
                <c:pt idx="1913">
                  <c:v>41787</c:v>
                </c:pt>
                <c:pt idx="1914">
                  <c:v>41788</c:v>
                </c:pt>
                <c:pt idx="1915">
                  <c:v>41789</c:v>
                </c:pt>
                <c:pt idx="1916">
                  <c:v>41792</c:v>
                </c:pt>
                <c:pt idx="1917">
                  <c:v>41793</c:v>
                </c:pt>
                <c:pt idx="1918">
                  <c:v>41794</c:v>
                </c:pt>
                <c:pt idx="1919">
                  <c:v>41795</c:v>
                </c:pt>
                <c:pt idx="1920">
                  <c:v>41796</c:v>
                </c:pt>
                <c:pt idx="1921">
                  <c:v>41799</c:v>
                </c:pt>
                <c:pt idx="1922">
                  <c:v>41800</c:v>
                </c:pt>
                <c:pt idx="1923">
                  <c:v>41801</c:v>
                </c:pt>
                <c:pt idx="1924">
                  <c:v>41802</c:v>
                </c:pt>
                <c:pt idx="1925">
                  <c:v>41803</c:v>
                </c:pt>
                <c:pt idx="1926">
                  <c:v>41806</c:v>
                </c:pt>
                <c:pt idx="1927">
                  <c:v>41807</c:v>
                </c:pt>
                <c:pt idx="1928">
                  <c:v>41808</c:v>
                </c:pt>
                <c:pt idx="1929">
                  <c:v>41809</c:v>
                </c:pt>
                <c:pt idx="1930">
                  <c:v>41810</c:v>
                </c:pt>
                <c:pt idx="1931">
                  <c:v>41813</c:v>
                </c:pt>
                <c:pt idx="1932">
                  <c:v>41814</c:v>
                </c:pt>
                <c:pt idx="1933">
                  <c:v>41815</c:v>
                </c:pt>
                <c:pt idx="1934">
                  <c:v>41816</c:v>
                </c:pt>
                <c:pt idx="1935">
                  <c:v>41817</c:v>
                </c:pt>
                <c:pt idx="1936">
                  <c:v>41820</c:v>
                </c:pt>
                <c:pt idx="1937">
                  <c:v>41821</c:v>
                </c:pt>
                <c:pt idx="1938">
                  <c:v>41822</c:v>
                </c:pt>
                <c:pt idx="1939">
                  <c:v>41823</c:v>
                </c:pt>
                <c:pt idx="1940">
                  <c:v>41824</c:v>
                </c:pt>
                <c:pt idx="1941">
                  <c:v>41827</c:v>
                </c:pt>
                <c:pt idx="1942">
                  <c:v>41828</c:v>
                </c:pt>
                <c:pt idx="1943">
                  <c:v>41829</c:v>
                </c:pt>
                <c:pt idx="1944">
                  <c:v>41830</c:v>
                </c:pt>
                <c:pt idx="1945">
                  <c:v>41831</c:v>
                </c:pt>
                <c:pt idx="1946">
                  <c:v>41834</c:v>
                </c:pt>
                <c:pt idx="1947">
                  <c:v>41835</c:v>
                </c:pt>
                <c:pt idx="1948">
                  <c:v>41836</c:v>
                </c:pt>
                <c:pt idx="1949">
                  <c:v>41837</c:v>
                </c:pt>
                <c:pt idx="1950">
                  <c:v>41838</c:v>
                </c:pt>
                <c:pt idx="1951">
                  <c:v>41841</c:v>
                </c:pt>
                <c:pt idx="1952">
                  <c:v>41842</c:v>
                </c:pt>
                <c:pt idx="1953">
                  <c:v>41843</c:v>
                </c:pt>
                <c:pt idx="1954">
                  <c:v>41844</c:v>
                </c:pt>
                <c:pt idx="1955">
                  <c:v>41845</c:v>
                </c:pt>
                <c:pt idx="1956">
                  <c:v>41848</c:v>
                </c:pt>
                <c:pt idx="1957">
                  <c:v>41849</c:v>
                </c:pt>
                <c:pt idx="1958">
                  <c:v>41850</c:v>
                </c:pt>
                <c:pt idx="1959">
                  <c:v>41851</c:v>
                </c:pt>
                <c:pt idx="1960">
                  <c:v>41852</c:v>
                </c:pt>
                <c:pt idx="1961">
                  <c:v>41855</c:v>
                </c:pt>
                <c:pt idx="1962">
                  <c:v>41856</c:v>
                </c:pt>
                <c:pt idx="1963">
                  <c:v>41857</c:v>
                </c:pt>
                <c:pt idx="1964">
                  <c:v>41858</c:v>
                </c:pt>
                <c:pt idx="1965">
                  <c:v>41859</c:v>
                </c:pt>
                <c:pt idx="1966">
                  <c:v>41862</c:v>
                </c:pt>
                <c:pt idx="1967">
                  <c:v>41863</c:v>
                </c:pt>
                <c:pt idx="1968">
                  <c:v>41864</c:v>
                </c:pt>
                <c:pt idx="1969">
                  <c:v>41865</c:v>
                </c:pt>
                <c:pt idx="1970">
                  <c:v>41866</c:v>
                </c:pt>
                <c:pt idx="1971">
                  <c:v>41869</c:v>
                </c:pt>
                <c:pt idx="1972">
                  <c:v>41870</c:v>
                </c:pt>
                <c:pt idx="1973">
                  <c:v>41871</c:v>
                </c:pt>
                <c:pt idx="1974">
                  <c:v>41872</c:v>
                </c:pt>
                <c:pt idx="1975">
                  <c:v>41873</c:v>
                </c:pt>
                <c:pt idx="1976">
                  <c:v>41876</c:v>
                </c:pt>
                <c:pt idx="1977">
                  <c:v>41877</c:v>
                </c:pt>
                <c:pt idx="1978">
                  <c:v>41878</c:v>
                </c:pt>
                <c:pt idx="1979">
                  <c:v>41879</c:v>
                </c:pt>
                <c:pt idx="1980">
                  <c:v>41880</c:v>
                </c:pt>
                <c:pt idx="1981">
                  <c:v>41883</c:v>
                </c:pt>
                <c:pt idx="1982">
                  <c:v>41884</c:v>
                </c:pt>
                <c:pt idx="1983">
                  <c:v>41885</c:v>
                </c:pt>
                <c:pt idx="1984">
                  <c:v>41886</c:v>
                </c:pt>
                <c:pt idx="1985">
                  <c:v>41887</c:v>
                </c:pt>
                <c:pt idx="1986">
                  <c:v>41890</c:v>
                </c:pt>
                <c:pt idx="1987">
                  <c:v>41891</c:v>
                </c:pt>
                <c:pt idx="1988">
                  <c:v>41892</c:v>
                </c:pt>
                <c:pt idx="1989">
                  <c:v>41893</c:v>
                </c:pt>
                <c:pt idx="1990">
                  <c:v>41894</c:v>
                </c:pt>
                <c:pt idx="1991">
                  <c:v>41897</c:v>
                </c:pt>
                <c:pt idx="1992">
                  <c:v>41898</c:v>
                </c:pt>
                <c:pt idx="1993">
                  <c:v>41899</c:v>
                </c:pt>
                <c:pt idx="1994">
                  <c:v>41900</c:v>
                </c:pt>
                <c:pt idx="1995">
                  <c:v>41901</c:v>
                </c:pt>
                <c:pt idx="1996">
                  <c:v>41904</c:v>
                </c:pt>
                <c:pt idx="1997">
                  <c:v>41905</c:v>
                </c:pt>
                <c:pt idx="1998">
                  <c:v>41906</c:v>
                </c:pt>
                <c:pt idx="1999">
                  <c:v>41907</c:v>
                </c:pt>
                <c:pt idx="2000">
                  <c:v>41908</c:v>
                </c:pt>
                <c:pt idx="2001">
                  <c:v>41911</c:v>
                </c:pt>
                <c:pt idx="2002">
                  <c:v>41912</c:v>
                </c:pt>
                <c:pt idx="2003">
                  <c:v>41913</c:v>
                </c:pt>
                <c:pt idx="2004">
                  <c:v>41914</c:v>
                </c:pt>
                <c:pt idx="2005">
                  <c:v>41915</c:v>
                </c:pt>
                <c:pt idx="2006">
                  <c:v>41918</c:v>
                </c:pt>
                <c:pt idx="2007">
                  <c:v>41919</c:v>
                </c:pt>
                <c:pt idx="2008">
                  <c:v>41920</c:v>
                </c:pt>
                <c:pt idx="2009">
                  <c:v>41921</c:v>
                </c:pt>
                <c:pt idx="2010">
                  <c:v>41922</c:v>
                </c:pt>
                <c:pt idx="2011">
                  <c:v>41925</c:v>
                </c:pt>
                <c:pt idx="2012">
                  <c:v>41926</c:v>
                </c:pt>
                <c:pt idx="2013">
                  <c:v>41927</c:v>
                </c:pt>
                <c:pt idx="2014">
                  <c:v>41928</c:v>
                </c:pt>
                <c:pt idx="2015">
                  <c:v>41929</c:v>
                </c:pt>
                <c:pt idx="2016">
                  <c:v>41932</c:v>
                </c:pt>
                <c:pt idx="2017">
                  <c:v>41933</c:v>
                </c:pt>
                <c:pt idx="2018">
                  <c:v>41934</c:v>
                </c:pt>
                <c:pt idx="2019">
                  <c:v>41935</c:v>
                </c:pt>
                <c:pt idx="2020">
                  <c:v>41936</c:v>
                </c:pt>
                <c:pt idx="2021">
                  <c:v>41939</c:v>
                </c:pt>
                <c:pt idx="2022">
                  <c:v>41940</c:v>
                </c:pt>
                <c:pt idx="2023">
                  <c:v>41941</c:v>
                </c:pt>
                <c:pt idx="2024">
                  <c:v>41942</c:v>
                </c:pt>
                <c:pt idx="2025">
                  <c:v>41943</c:v>
                </c:pt>
                <c:pt idx="2026">
                  <c:v>41946</c:v>
                </c:pt>
                <c:pt idx="2027">
                  <c:v>41947</c:v>
                </c:pt>
                <c:pt idx="2028">
                  <c:v>41948</c:v>
                </c:pt>
                <c:pt idx="2029">
                  <c:v>41949</c:v>
                </c:pt>
                <c:pt idx="2030">
                  <c:v>41950</c:v>
                </c:pt>
                <c:pt idx="2031">
                  <c:v>41953</c:v>
                </c:pt>
                <c:pt idx="2032">
                  <c:v>41954</c:v>
                </c:pt>
                <c:pt idx="2033">
                  <c:v>41955</c:v>
                </c:pt>
                <c:pt idx="2034">
                  <c:v>41956</c:v>
                </c:pt>
                <c:pt idx="2035">
                  <c:v>41957</c:v>
                </c:pt>
                <c:pt idx="2036">
                  <c:v>41960</c:v>
                </c:pt>
                <c:pt idx="2037">
                  <c:v>41961</c:v>
                </c:pt>
                <c:pt idx="2038">
                  <c:v>41962</c:v>
                </c:pt>
                <c:pt idx="2039">
                  <c:v>41963</c:v>
                </c:pt>
                <c:pt idx="2040">
                  <c:v>41964</c:v>
                </c:pt>
                <c:pt idx="2041">
                  <c:v>41967</c:v>
                </c:pt>
                <c:pt idx="2042">
                  <c:v>41968</c:v>
                </c:pt>
                <c:pt idx="2043">
                  <c:v>41969</c:v>
                </c:pt>
                <c:pt idx="2044">
                  <c:v>41970</c:v>
                </c:pt>
                <c:pt idx="2045">
                  <c:v>41971</c:v>
                </c:pt>
                <c:pt idx="2046">
                  <c:v>41974</c:v>
                </c:pt>
                <c:pt idx="2047">
                  <c:v>41975</c:v>
                </c:pt>
                <c:pt idx="2048">
                  <c:v>41976</c:v>
                </c:pt>
                <c:pt idx="2049">
                  <c:v>41977</c:v>
                </c:pt>
                <c:pt idx="2050">
                  <c:v>41978</c:v>
                </c:pt>
                <c:pt idx="2051">
                  <c:v>41981</c:v>
                </c:pt>
                <c:pt idx="2052">
                  <c:v>41982</c:v>
                </c:pt>
                <c:pt idx="2053">
                  <c:v>41983</c:v>
                </c:pt>
                <c:pt idx="2054">
                  <c:v>41984</c:v>
                </c:pt>
                <c:pt idx="2055">
                  <c:v>41985</c:v>
                </c:pt>
                <c:pt idx="2056">
                  <c:v>41988</c:v>
                </c:pt>
                <c:pt idx="2057">
                  <c:v>41989</c:v>
                </c:pt>
                <c:pt idx="2058">
                  <c:v>41990</c:v>
                </c:pt>
                <c:pt idx="2059">
                  <c:v>41991</c:v>
                </c:pt>
                <c:pt idx="2060">
                  <c:v>41992</c:v>
                </c:pt>
                <c:pt idx="2061">
                  <c:v>41995</c:v>
                </c:pt>
                <c:pt idx="2062">
                  <c:v>41996</c:v>
                </c:pt>
                <c:pt idx="2063">
                  <c:v>41997</c:v>
                </c:pt>
                <c:pt idx="2064">
                  <c:v>41998</c:v>
                </c:pt>
                <c:pt idx="2065">
                  <c:v>41999</c:v>
                </c:pt>
                <c:pt idx="2066">
                  <c:v>42002</c:v>
                </c:pt>
                <c:pt idx="2067">
                  <c:v>42003</c:v>
                </c:pt>
                <c:pt idx="2068">
                  <c:v>42004</c:v>
                </c:pt>
                <c:pt idx="2069">
                  <c:v>42005</c:v>
                </c:pt>
                <c:pt idx="2070">
                  <c:v>42006</c:v>
                </c:pt>
                <c:pt idx="2071">
                  <c:v>42009</c:v>
                </c:pt>
                <c:pt idx="2072">
                  <c:v>42010</c:v>
                </c:pt>
                <c:pt idx="2073">
                  <c:v>42011</c:v>
                </c:pt>
                <c:pt idx="2074">
                  <c:v>42012</c:v>
                </c:pt>
                <c:pt idx="2075">
                  <c:v>42013</c:v>
                </c:pt>
                <c:pt idx="2076">
                  <c:v>42016</c:v>
                </c:pt>
                <c:pt idx="2077">
                  <c:v>42017</c:v>
                </c:pt>
                <c:pt idx="2078">
                  <c:v>42018</c:v>
                </c:pt>
                <c:pt idx="2079">
                  <c:v>42019</c:v>
                </c:pt>
                <c:pt idx="2080">
                  <c:v>42020</c:v>
                </c:pt>
                <c:pt idx="2081">
                  <c:v>42023</c:v>
                </c:pt>
                <c:pt idx="2082">
                  <c:v>42024</c:v>
                </c:pt>
                <c:pt idx="2083">
                  <c:v>42025</c:v>
                </c:pt>
                <c:pt idx="2084">
                  <c:v>42026</c:v>
                </c:pt>
                <c:pt idx="2085">
                  <c:v>42027</c:v>
                </c:pt>
                <c:pt idx="2086">
                  <c:v>42030</c:v>
                </c:pt>
                <c:pt idx="2087">
                  <c:v>42031</c:v>
                </c:pt>
                <c:pt idx="2088">
                  <c:v>42032</c:v>
                </c:pt>
                <c:pt idx="2089">
                  <c:v>42033</c:v>
                </c:pt>
                <c:pt idx="2090">
                  <c:v>42034</c:v>
                </c:pt>
                <c:pt idx="2091">
                  <c:v>42037</c:v>
                </c:pt>
                <c:pt idx="2092">
                  <c:v>42038</c:v>
                </c:pt>
                <c:pt idx="2093">
                  <c:v>42039</c:v>
                </c:pt>
                <c:pt idx="2094">
                  <c:v>42040</c:v>
                </c:pt>
                <c:pt idx="2095">
                  <c:v>42041</c:v>
                </c:pt>
                <c:pt idx="2096">
                  <c:v>42044</c:v>
                </c:pt>
                <c:pt idx="2097">
                  <c:v>42045</c:v>
                </c:pt>
                <c:pt idx="2098">
                  <c:v>42046</c:v>
                </c:pt>
                <c:pt idx="2099">
                  <c:v>42047</c:v>
                </c:pt>
                <c:pt idx="2100">
                  <c:v>42048</c:v>
                </c:pt>
                <c:pt idx="2101">
                  <c:v>42051</c:v>
                </c:pt>
                <c:pt idx="2102">
                  <c:v>42052</c:v>
                </c:pt>
                <c:pt idx="2103">
                  <c:v>42053</c:v>
                </c:pt>
                <c:pt idx="2104">
                  <c:v>42054</c:v>
                </c:pt>
                <c:pt idx="2105">
                  <c:v>42055</c:v>
                </c:pt>
                <c:pt idx="2106">
                  <c:v>42058</c:v>
                </c:pt>
                <c:pt idx="2107">
                  <c:v>42059</c:v>
                </c:pt>
                <c:pt idx="2108">
                  <c:v>42060</c:v>
                </c:pt>
                <c:pt idx="2109">
                  <c:v>42061</c:v>
                </c:pt>
                <c:pt idx="2110">
                  <c:v>42062</c:v>
                </c:pt>
                <c:pt idx="2111">
                  <c:v>42065</c:v>
                </c:pt>
                <c:pt idx="2112">
                  <c:v>42066</c:v>
                </c:pt>
                <c:pt idx="2113">
                  <c:v>42067</c:v>
                </c:pt>
                <c:pt idx="2114">
                  <c:v>42068</c:v>
                </c:pt>
                <c:pt idx="2115">
                  <c:v>42069</c:v>
                </c:pt>
                <c:pt idx="2116">
                  <c:v>42072</c:v>
                </c:pt>
                <c:pt idx="2117">
                  <c:v>42073</c:v>
                </c:pt>
                <c:pt idx="2118">
                  <c:v>42074</c:v>
                </c:pt>
                <c:pt idx="2119">
                  <c:v>42075</c:v>
                </c:pt>
                <c:pt idx="2120">
                  <c:v>42076</c:v>
                </c:pt>
                <c:pt idx="2121">
                  <c:v>42079</c:v>
                </c:pt>
                <c:pt idx="2122">
                  <c:v>42080</c:v>
                </c:pt>
                <c:pt idx="2123">
                  <c:v>42081</c:v>
                </c:pt>
                <c:pt idx="2124">
                  <c:v>42082</c:v>
                </c:pt>
                <c:pt idx="2125">
                  <c:v>42083</c:v>
                </c:pt>
                <c:pt idx="2126">
                  <c:v>42086</c:v>
                </c:pt>
                <c:pt idx="2127">
                  <c:v>42087</c:v>
                </c:pt>
                <c:pt idx="2128">
                  <c:v>42088</c:v>
                </c:pt>
                <c:pt idx="2129">
                  <c:v>42089</c:v>
                </c:pt>
                <c:pt idx="2130">
                  <c:v>42090</c:v>
                </c:pt>
                <c:pt idx="2131">
                  <c:v>42093</c:v>
                </c:pt>
                <c:pt idx="2132">
                  <c:v>42094</c:v>
                </c:pt>
                <c:pt idx="2133">
                  <c:v>42095</c:v>
                </c:pt>
                <c:pt idx="2134">
                  <c:v>42096</c:v>
                </c:pt>
                <c:pt idx="2135">
                  <c:v>42097</c:v>
                </c:pt>
                <c:pt idx="2136">
                  <c:v>42100</c:v>
                </c:pt>
                <c:pt idx="2137">
                  <c:v>42101</c:v>
                </c:pt>
                <c:pt idx="2138">
                  <c:v>42102</c:v>
                </c:pt>
                <c:pt idx="2139">
                  <c:v>42103</c:v>
                </c:pt>
                <c:pt idx="2140">
                  <c:v>42104</c:v>
                </c:pt>
                <c:pt idx="2141">
                  <c:v>42107</c:v>
                </c:pt>
                <c:pt idx="2142">
                  <c:v>42108</c:v>
                </c:pt>
                <c:pt idx="2143">
                  <c:v>42109</c:v>
                </c:pt>
                <c:pt idx="2144">
                  <c:v>42110</c:v>
                </c:pt>
                <c:pt idx="2145">
                  <c:v>42111</c:v>
                </c:pt>
                <c:pt idx="2146">
                  <c:v>42114</c:v>
                </c:pt>
                <c:pt idx="2147">
                  <c:v>42115</c:v>
                </c:pt>
                <c:pt idx="2148">
                  <c:v>42116</c:v>
                </c:pt>
                <c:pt idx="2149">
                  <c:v>42117</c:v>
                </c:pt>
                <c:pt idx="2150">
                  <c:v>42118</c:v>
                </c:pt>
                <c:pt idx="2151">
                  <c:v>42121</c:v>
                </c:pt>
                <c:pt idx="2152">
                  <c:v>42122</c:v>
                </c:pt>
                <c:pt idx="2153">
                  <c:v>42123</c:v>
                </c:pt>
                <c:pt idx="2154">
                  <c:v>42124</c:v>
                </c:pt>
                <c:pt idx="2155">
                  <c:v>42125</c:v>
                </c:pt>
                <c:pt idx="2156">
                  <c:v>42128</c:v>
                </c:pt>
                <c:pt idx="2157">
                  <c:v>42129</c:v>
                </c:pt>
                <c:pt idx="2158">
                  <c:v>42130</c:v>
                </c:pt>
                <c:pt idx="2159">
                  <c:v>42131</c:v>
                </c:pt>
                <c:pt idx="2160">
                  <c:v>42132</c:v>
                </c:pt>
                <c:pt idx="2161">
                  <c:v>42135</c:v>
                </c:pt>
                <c:pt idx="2162">
                  <c:v>42136</c:v>
                </c:pt>
                <c:pt idx="2163">
                  <c:v>42137</c:v>
                </c:pt>
                <c:pt idx="2164">
                  <c:v>42138</c:v>
                </c:pt>
                <c:pt idx="2165">
                  <c:v>42139</c:v>
                </c:pt>
                <c:pt idx="2166">
                  <c:v>42142</c:v>
                </c:pt>
                <c:pt idx="2167">
                  <c:v>42143</c:v>
                </c:pt>
                <c:pt idx="2168">
                  <c:v>42144</c:v>
                </c:pt>
                <c:pt idx="2169">
                  <c:v>42145</c:v>
                </c:pt>
                <c:pt idx="2170">
                  <c:v>42146</c:v>
                </c:pt>
                <c:pt idx="2171">
                  <c:v>42149</c:v>
                </c:pt>
                <c:pt idx="2172">
                  <c:v>42150</c:v>
                </c:pt>
                <c:pt idx="2173">
                  <c:v>42151</c:v>
                </c:pt>
                <c:pt idx="2174">
                  <c:v>42152</c:v>
                </c:pt>
                <c:pt idx="2175">
                  <c:v>42153</c:v>
                </c:pt>
                <c:pt idx="2176">
                  <c:v>42156</c:v>
                </c:pt>
                <c:pt idx="2177">
                  <c:v>42157</c:v>
                </c:pt>
                <c:pt idx="2178">
                  <c:v>42158</c:v>
                </c:pt>
                <c:pt idx="2179">
                  <c:v>42159</c:v>
                </c:pt>
                <c:pt idx="2180">
                  <c:v>42160</c:v>
                </c:pt>
                <c:pt idx="2181">
                  <c:v>42163</c:v>
                </c:pt>
                <c:pt idx="2182">
                  <c:v>42164</c:v>
                </c:pt>
                <c:pt idx="2183">
                  <c:v>42165</c:v>
                </c:pt>
                <c:pt idx="2184">
                  <c:v>42166</c:v>
                </c:pt>
                <c:pt idx="2185">
                  <c:v>42167</c:v>
                </c:pt>
                <c:pt idx="2186">
                  <c:v>42170</c:v>
                </c:pt>
                <c:pt idx="2187">
                  <c:v>42171</c:v>
                </c:pt>
                <c:pt idx="2188">
                  <c:v>42172</c:v>
                </c:pt>
                <c:pt idx="2189">
                  <c:v>42173</c:v>
                </c:pt>
                <c:pt idx="2190">
                  <c:v>42174</c:v>
                </c:pt>
                <c:pt idx="2191">
                  <c:v>42177</c:v>
                </c:pt>
                <c:pt idx="2192">
                  <c:v>42178</c:v>
                </c:pt>
                <c:pt idx="2193">
                  <c:v>42179</c:v>
                </c:pt>
                <c:pt idx="2194">
                  <c:v>42180</c:v>
                </c:pt>
                <c:pt idx="2195">
                  <c:v>42181</c:v>
                </c:pt>
                <c:pt idx="2196">
                  <c:v>42184</c:v>
                </c:pt>
                <c:pt idx="2197">
                  <c:v>42185</c:v>
                </c:pt>
                <c:pt idx="2198">
                  <c:v>42186</c:v>
                </c:pt>
                <c:pt idx="2199">
                  <c:v>42187</c:v>
                </c:pt>
                <c:pt idx="2200">
                  <c:v>42188</c:v>
                </c:pt>
                <c:pt idx="2201">
                  <c:v>42191</c:v>
                </c:pt>
                <c:pt idx="2202">
                  <c:v>42192</c:v>
                </c:pt>
                <c:pt idx="2203">
                  <c:v>42193</c:v>
                </c:pt>
                <c:pt idx="2204">
                  <c:v>42194</c:v>
                </c:pt>
                <c:pt idx="2205">
                  <c:v>42195</c:v>
                </c:pt>
                <c:pt idx="2206">
                  <c:v>42198</c:v>
                </c:pt>
                <c:pt idx="2207">
                  <c:v>42199</c:v>
                </c:pt>
                <c:pt idx="2208">
                  <c:v>42200</c:v>
                </c:pt>
                <c:pt idx="2209">
                  <c:v>42201</c:v>
                </c:pt>
                <c:pt idx="2210">
                  <c:v>42202</c:v>
                </c:pt>
                <c:pt idx="2211">
                  <c:v>42205</c:v>
                </c:pt>
                <c:pt idx="2212">
                  <c:v>42206</c:v>
                </c:pt>
                <c:pt idx="2213">
                  <c:v>42207</c:v>
                </c:pt>
                <c:pt idx="2214">
                  <c:v>42208</c:v>
                </c:pt>
                <c:pt idx="2215">
                  <c:v>42209</c:v>
                </c:pt>
                <c:pt idx="2216">
                  <c:v>42212</c:v>
                </c:pt>
                <c:pt idx="2217">
                  <c:v>42213</c:v>
                </c:pt>
                <c:pt idx="2218">
                  <c:v>42214</c:v>
                </c:pt>
                <c:pt idx="2219">
                  <c:v>42215</c:v>
                </c:pt>
                <c:pt idx="2220">
                  <c:v>42216</c:v>
                </c:pt>
                <c:pt idx="2221">
                  <c:v>42219</c:v>
                </c:pt>
                <c:pt idx="2222">
                  <c:v>42220</c:v>
                </c:pt>
                <c:pt idx="2223">
                  <c:v>42221</c:v>
                </c:pt>
                <c:pt idx="2224">
                  <c:v>42222</c:v>
                </c:pt>
                <c:pt idx="2225">
                  <c:v>42223</c:v>
                </c:pt>
                <c:pt idx="2226">
                  <c:v>42226</c:v>
                </c:pt>
                <c:pt idx="2227">
                  <c:v>42227</c:v>
                </c:pt>
                <c:pt idx="2228">
                  <c:v>42228</c:v>
                </c:pt>
                <c:pt idx="2229">
                  <c:v>42229</c:v>
                </c:pt>
                <c:pt idx="2230">
                  <c:v>42230</c:v>
                </c:pt>
                <c:pt idx="2231">
                  <c:v>42233</c:v>
                </c:pt>
                <c:pt idx="2232">
                  <c:v>42234</c:v>
                </c:pt>
                <c:pt idx="2233">
                  <c:v>42235</c:v>
                </c:pt>
                <c:pt idx="2234">
                  <c:v>42236</c:v>
                </c:pt>
                <c:pt idx="2235">
                  <c:v>42237</c:v>
                </c:pt>
                <c:pt idx="2236">
                  <c:v>42240</c:v>
                </c:pt>
                <c:pt idx="2237">
                  <c:v>42241</c:v>
                </c:pt>
                <c:pt idx="2238">
                  <c:v>42242</c:v>
                </c:pt>
                <c:pt idx="2239">
                  <c:v>42243</c:v>
                </c:pt>
                <c:pt idx="2240">
                  <c:v>42244</c:v>
                </c:pt>
                <c:pt idx="2241">
                  <c:v>42247</c:v>
                </c:pt>
                <c:pt idx="2242">
                  <c:v>42248</c:v>
                </c:pt>
                <c:pt idx="2243">
                  <c:v>42249</c:v>
                </c:pt>
                <c:pt idx="2244">
                  <c:v>42250</c:v>
                </c:pt>
                <c:pt idx="2245">
                  <c:v>42251</c:v>
                </c:pt>
                <c:pt idx="2246">
                  <c:v>42254</c:v>
                </c:pt>
                <c:pt idx="2247">
                  <c:v>42255</c:v>
                </c:pt>
                <c:pt idx="2248">
                  <c:v>42256</c:v>
                </c:pt>
                <c:pt idx="2249">
                  <c:v>42257</c:v>
                </c:pt>
                <c:pt idx="2250">
                  <c:v>42258</c:v>
                </c:pt>
                <c:pt idx="2251">
                  <c:v>42261</c:v>
                </c:pt>
                <c:pt idx="2252">
                  <c:v>42262</c:v>
                </c:pt>
                <c:pt idx="2253">
                  <c:v>42263</c:v>
                </c:pt>
                <c:pt idx="2254">
                  <c:v>42264</c:v>
                </c:pt>
                <c:pt idx="2255">
                  <c:v>42265</c:v>
                </c:pt>
                <c:pt idx="2256">
                  <c:v>42268</c:v>
                </c:pt>
                <c:pt idx="2257">
                  <c:v>42269</c:v>
                </c:pt>
                <c:pt idx="2258">
                  <c:v>42270</c:v>
                </c:pt>
                <c:pt idx="2259">
                  <c:v>42271</c:v>
                </c:pt>
                <c:pt idx="2260">
                  <c:v>42272</c:v>
                </c:pt>
                <c:pt idx="2261">
                  <c:v>42275</c:v>
                </c:pt>
                <c:pt idx="2262">
                  <c:v>42276</c:v>
                </c:pt>
                <c:pt idx="2263">
                  <c:v>42277</c:v>
                </c:pt>
                <c:pt idx="2264">
                  <c:v>42278</c:v>
                </c:pt>
                <c:pt idx="2265">
                  <c:v>42279</c:v>
                </c:pt>
                <c:pt idx="2266">
                  <c:v>42282</c:v>
                </c:pt>
                <c:pt idx="2267">
                  <c:v>42283</c:v>
                </c:pt>
                <c:pt idx="2268">
                  <c:v>42284</c:v>
                </c:pt>
                <c:pt idx="2269">
                  <c:v>42285</c:v>
                </c:pt>
                <c:pt idx="2270">
                  <c:v>42286</c:v>
                </c:pt>
                <c:pt idx="2271">
                  <c:v>42289</c:v>
                </c:pt>
                <c:pt idx="2272">
                  <c:v>42290</c:v>
                </c:pt>
                <c:pt idx="2273">
                  <c:v>42291</c:v>
                </c:pt>
                <c:pt idx="2274">
                  <c:v>42292</c:v>
                </c:pt>
                <c:pt idx="2275">
                  <c:v>42293</c:v>
                </c:pt>
                <c:pt idx="2276">
                  <c:v>42296</c:v>
                </c:pt>
                <c:pt idx="2277">
                  <c:v>42297</c:v>
                </c:pt>
                <c:pt idx="2278">
                  <c:v>42298</c:v>
                </c:pt>
                <c:pt idx="2279">
                  <c:v>42299</c:v>
                </c:pt>
                <c:pt idx="2280">
                  <c:v>42300</c:v>
                </c:pt>
                <c:pt idx="2281">
                  <c:v>42303</c:v>
                </c:pt>
                <c:pt idx="2282">
                  <c:v>42304</c:v>
                </c:pt>
                <c:pt idx="2283">
                  <c:v>42305</c:v>
                </c:pt>
                <c:pt idx="2284">
                  <c:v>42306</c:v>
                </c:pt>
                <c:pt idx="2285">
                  <c:v>42307</c:v>
                </c:pt>
                <c:pt idx="2286">
                  <c:v>42310</c:v>
                </c:pt>
                <c:pt idx="2287">
                  <c:v>42311</c:v>
                </c:pt>
                <c:pt idx="2288">
                  <c:v>42312</c:v>
                </c:pt>
                <c:pt idx="2289">
                  <c:v>42313</c:v>
                </c:pt>
                <c:pt idx="2290">
                  <c:v>42314</c:v>
                </c:pt>
                <c:pt idx="2291">
                  <c:v>42317</c:v>
                </c:pt>
                <c:pt idx="2292">
                  <c:v>42318</c:v>
                </c:pt>
                <c:pt idx="2293">
                  <c:v>42319</c:v>
                </c:pt>
                <c:pt idx="2294">
                  <c:v>42320</c:v>
                </c:pt>
                <c:pt idx="2295">
                  <c:v>42321</c:v>
                </c:pt>
                <c:pt idx="2296">
                  <c:v>42324</c:v>
                </c:pt>
                <c:pt idx="2297">
                  <c:v>42325</c:v>
                </c:pt>
                <c:pt idx="2298">
                  <c:v>42326</c:v>
                </c:pt>
                <c:pt idx="2299">
                  <c:v>42327</c:v>
                </c:pt>
                <c:pt idx="2300">
                  <c:v>42328</c:v>
                </c:pt>
                <c:pt idx="2301">
                  <c:v>42331</c:v>
                </c:pt>
                <c:pt idx="2302">
                  <c:v>42332</c:v>
                </c:pt>
                <c:pt idx="2303">
                  <c:v>42333</c:v>
                </c:pt>
                <c:pt idx="2304">
                  <c:v>42334</c:v>
                </c:pt>
                <c:pt idx="2305">
                  <c:v>42335</c:v>
                </c:pt>
                <c:pt idx="2306">
                  <c:v>42338</c:v>
                </c:pt>
                <c:pt idx="2307">
                  <c:v>42339</c:v>
                </c:pt>
                <c:pt idx="2308">
                  <c:v>42340</c:v>
                </c:pt>
                <c:pt idx="2309">
                  <c:v>42341</c:v>
                </c:pt>
                <c:pt idx="2310">
                  <c:v>42342</c:v>
                </c:pt>
                <c:pt idx="2311">
                  <c:v>42345</c:v>
                </c:pt>
                <c:pt idx="2312">
                  <c:v>42346</c:v>
                </c:pt>
                <c:pt idx="2313">
                  <c:v>42347</c:v>
                </c:pt>
                <c:pt idx="2314">
                  <c:v>42348</c:v>
                </c:pt>
                <c:pt idx="2315">
                  <c:v>42349</c:v>
                </c:pt>
                <c:pt idx="2316">
                  <c:v>42352</c:v>
                </c:pt>
                <c:pt idx="2317">
                  <c:v>42353</c:v>
                </c:pt>
                <c:pt idx="2318">
                  <c:v>42354</c:v>
                </c:pt>
                <c:pt idx="2319">
                  <c:v>42355</c:v>
                </c:pt>
                <c:pt idx="2320">
                  <c:v>42356</c:v>
                </c:pt>
                <c:pt idx="2321">
                  <c:v>42359</c:v>
                </c:pt>
                <c:pt idx="2322">
                  <c:v>42360</c:v>
                </c:pt>
                <c:pt idx="2323">
                  <c:v>42361</c:v>
                </c:pt>
                <c:pt idx="2324">
                  <c:v>42362</c:v>
                </c:pt>
                <c:pt idx="2325">
                  <c:v>42363</c:v>
                </c:pt>
                <c:pt idx="2326">
                  <c:v>42366</c:v>
                </c:pt>
                <c:pt idx="2327">
                  <c:v>42367</c:v>
                </c:pt>
                <c:pt idx="2328">
                  <c:v>42368</c:v>
                </c:pt>
                <c:pt idx="2329">
                  <c:v>42369</c:v>
                </c:pt>
                <c:pt idx="2330">
                  <c:v>42370</c:v>
                </c:pt>
                <c:pt idx="2331">
                  <c:v>42373</c:v>
                </c:pt>
                <c:pt idx="2332">
                  <c:v>42374</c:v>
                </c:pt>
                <c:pt idx="2333">
                  <c:v>42375</c:v>
                </c:pt>
                <c:pt idx="2334">
                  <c:v>42376</c:v>
                </c:pt>
                <c:pt idx="2335">
                  <c:v>42377</c:v>
                </c:pt>
                <c:pt idx="2336">
                  <c:v>42380</c:v>
                </c:pt>
                <c:pt idx="2337">
                  <c:v>42381</c:v>
                </c:pt>
                <c:pt idx="2338">
                  <c:v>42382</c:v>
                </c:pt>
                <c:pt idx="2339">
                  <c:v>42383</c:v>
                </c:pt>
                <c:pt idx="2340">
                  <c:v>42384</c:v>
                </c:pt>
                <c:pt idx="2341">
                  <c:v>42387</c:v>
                </c:pt>
                <c:pt idx="2342">
                  <c:v>42388</c:v>
                </c:pt>
                <c:pt idx="2343">
                  <c:v>42389</c:v>
                </c:pt>
                <c:pt idx="2344">
                  <c:v>42390</c:v>
                </c:pt>
                <c:pt idx="2345">
                  <c:v>42391</c:v>
                </c:pt>
                <c:pt idx="2346">
                  <c:v>42394</c:v>
                </c:pt>
                <c:pt idx="2347">
                  <c:v>42395</c:v>
                </c:pt>
                <c:pt idx="2348">
                  <c:v>42396</c:v>
                </c:pt>
                <c:pt idx="2349">
                  <c:v>42397</c:v>
                </c:pt>
                <c:pt idx="2350">
                  <c:v>42398</c:v>
                </c:pt>
                <c:pt idx="2351">
                  <c:v>42401</c:v>
                </c:pt>
                <c:pt idx="2352">
                  <c:v>42402</c:v>
                </c:pt>
                <c:pt idx="2353">
                  <c:v>42403</c:v>
                </c:pt>
                <c:pt idx="2354">
                  <c:v>42404</c:v>
                </c:pt>
                <c:pt idx="2355">
                  <c:v>42405</c:v>
                </c:pt>
                <c:pt idx="2356">
                  <c:v>42408</c:v>
                </c:pt>
                <c:pt idx="2357">
                  <c:v>42409</c:v>
                </c:pt>
                <c:pt idx="2358">
                  <c:v>42410</c:v>
                </c:pt>
                <c:pt idx="2359">
                  <c:v>42411</c:v>
                </c:pt>
                <c:pt idx="2360">
                  <c:v>42412</c:v>
                </c:pt>
                <c:pt idx="2361">
                  <c:v>42415</c:v>
                </c:pt>
                <c:pt idx="2362">
                  <c:v>42416</c:v>
                </c:pt>
                <c:pt idx="2363">
                  <c:v>42417</c:v>
                </c:pt>
                <c:pt idx="2364">
                  <c:v>42418</c:v>
                </c:pt>
                <c:pt idx="2365">
                  <c:v>42419</c:v>
                </c:pt>
                <c:pt idx="2366">
                  <c:v>42422</c:v>
                </c:pt>
                <c:pt idx="2367">
                  <c:v>42423</c:v>
                </c:pt>
                <c:pt idx="2368">
                  <c:v>42424</c:v>
                </c:pt>
                <c:pt idx="2369">
                  <c:v>42425</c:v>
                </c:pt>
                <c:pt idx="2370">
                  <c:v>42426</c:v>
                </c:pt>
                <c:pt idx="2371">
                  <c:v>42429</c:v>
                </c:pt>
                <c:pt idx="2372">
                  <c:v>42430</c:v>
                </c:pt>
                <c:pt idx="2373">
                  <c:v>42431</c:v>
                </c:pt>
                <c:pt idx="2374">
                  <c:v>42432</c:v>
                </c:pt>
                <c:pt idx="2375">
                  <c:v>42433</c:v>
                </c:pt>
                <c:pt idx="2376">
                  <c:v>42436</c:v>
                </c:pt>
                <c:pt idx="2377">
                  <c:v>42437</c:v>
                </c:pt>
                <c:pt idx="2378">
                  <c:v>42438</c:v>
                </c:pt>
                <c:pt idx="2379">
                  <c:v>42439</c:v>
                </c:pt>
                <c:pt idx="2380">
                  <c:v>42440</c:v>
                </c:pt>
                <c:pt idx="2381">
                  <c:v>42443</c:v>
                </c:pt>
                <c:pt idx="2382">
                  <c:v>42444</c:v>
                </c:pt>
                <c:pt idx="2383">
                  <c:v>42445</c:v>
                </c:pt>
                <c:pt idx="2384">
                  <c:v>42446</c:v>
                </c:pt>
                <c:pt idx="2385">
                  <c:v>42447</c:v>
                </c:pt>
                <c:pt idx="2386">
                  <c:v>42450</c:v>
                </c:pt>
                <c:pt idx="2387">
                  <c:v>42451</c:v>
                </c:pt>
                <c:pt idx="2388">
                  <c:v>42452</c:v>
                </c:pt>
                <c:pt idx="2389">
                  <c:v>42453</c:v>
                </c:pt>
                <c:pt idx="2390">
                  <c:v>42454</c:v>
                </c:pt>
                <c:pt idx="2391">
                  <c:v>42457</c:v>
                </c:pt>
                <c:pt idx="2392">
                  <c:v>42458</c:v>
                </c:pt>
                <c:pt idx="2393">
                  <c:v>42459</c:v>
                </c:pt>
                <c:pt idx="2394">
                  <c:v>42460</c:v>
                </c:pt>
                <c:pt idx="2395">
                  <c:v>42461</c:v>
                </c:pt>
                <c:pt idx="2396">
                  <c:v>42464</c:v>
                </c:pt>
                <c:pt idx="2397">
                  <c:v>42465</c:v>
                </c:pt>
                <c:pt idx="2398">
                  <c:v>42466</c:v>
                </c:pt>
                <c:pt idx="2399">
                  <c:v>42467</c:v>
                </c:pt>
                <c:pt idx="2400">
                  <c:v>42468</c:v>
                </c:pt>
                <c:pt idx="2401">
                  <c:v>42471</c:v>
                </c:pt>
                <c:pt idx="2402">
                  <c:v>42472</c:v>
                </c:pt>
                <c:pt idx="2403">
                  <c:v>42473</c:v>
                </c:pt>
                <c:pt idx="2404">
                  <c:v>42474</c:v>
                </c:pt>
                <c:pt idx="2405">
                  <c:v>42475</c:v>
                </c:pt>
                <c:pt idx="2406">
                  <c:v>42478</c:v>
                </c:pt>
                <c:pt idx="2407">
                  <c:v>42479</c:v>
                </c:pt>
                <c:pt idx="2408">
                  <c:v>42480</c:v>
                </c:pt>
                <c:pt idx="2409">
                  <c:v>42481</c:v>
                </c:pt>
                <c:pt idx="2410">
                  <c:v>42482</c:v>
                </c:pt>
                <c:pt idx="2411">
                  <c:v>42485</c:v>
                </c:pt>
                <c:pt idx="2412">
                  <c:v>42486</c:v>
                </c:pt>
                <c:pt idx="2413">
                  <c:v>42487</c:v>
                </c:pt>
                <c:pt idx="2414">
                  <c:v>42488</c:v>
                </c:pt>
                <c:pt idx="2415">
                  <c:v>42489</c:v>
                </c:pt>
                <c:pt idx="2416">
                  <c:v>42492</c:v>
                </c:pt>
                <c:pt idx="2417">
                  <c:v>42493</c:v>
                </c:pt>
                <c:pt idx="2418">
                  <c:v>42494</c:v>
                </c:pt>
                <c:pt idx="2419">
                  <c:v>42495</c:v>
                </c:pt>
                <c:pt idx="2420">
                  <c:v>42496</c:v>
                </c:pt>
                <c:pt idx="2421">
                  <c:v>42499</c:v>
                </c:pt>
                <c:pt idx="2422">
                  <c:v>42500</c:v>
                </c:pt>
                <c:pt idx="2423">
                  <c:v>42501</c:v>
                </c:pt>
                <c:pt idx="2424">
                  <c:v>42502</c:v>
                </c:pt>
                <c:pt idx="2425">
                  <c:v>42503</c:v>
                </c:pt>
                <c:pt idx="2426">
                  <c:v>42506</c:v>
                </c:pt>
                <c:pt idx="2427">
                  <c:v>42507</c:v>
                </c:pt>
                <c:pt idx="2428">
                  <c:v>42508</c:v>
                </c:pt>
                <c:pt idx="2429">
                  <c:v>42509</c:v>
                </c:pt>
                <c:pt idx="2430">
                  <c:v>42510</c:v>
                </c:pt>
                <c:pt idx="2431">
                  <c:v>42513</c:v>
                </c:pt>
                <c:pt idx="2432">
                  <c:v>42514</c:v>
                </c:pt>
                <c:pt idx="2433">
                  <c:v>42515</c:v>
                </c:pt>
                <c:pt idx="2434">
                  <c:v>42516</c:v>
                </c:pt>
                <c:pt idx="2435">
                  <c:v>42517</c:v>
                </c:pt>
                <c:pt idx="2436">
                  <c:v>42520</c:v>
                </c:pt>
                <c:pt idx="2437">
                  <c:v>42521</c:v>
                </c:pt>
                <c:pt idx="2438">
                  <c:v>42522</c:v>
                </c:pt>
                <c:pt idx="2439">
                  <c:v>42523</c:v>
                </c:pt>
                <c:pt idx="2440">
                  <c:v>42524</c:v>
                </c:pt>
                <c:pt idx="2441">
                  <c:v>42527</c:v>
                </c:pt>
                <c:pt idx="2442">
                  <c:v>42528</c:v>
                </c:pt>
                <c:pt idx="2443">
                  <c:v>42529</c:v>
                </c:pt>
                <c:pt idx="2444">
                  <c:v>42530</c:v>
                </c:pt>
                <c:pt idx="2445">
                  <c:v>42531</c:v>
                </c:pt>
                <c:pt idx="2446">
                  <c:v>42534</c:v>
                </c:pt>
                <c:pt idx="2447">
                  <c:v>42535</c:v>
                </c:pt>
                <c:pt idx="2448">
                  <c:v>42536</c:v>
                </c:pt>
                <c:pt idx="2449">
                  <c:v>42537</c:v>
                </c:pt>
                <c:pt idx="2450">
                  <c:v>42538</c:v>
                </c:pt>
                <c:pt idx="2451">
                  <c:v>42541</c:v>
                </c:pt>
                <c:pt idx="2452">
                  <c:v>42542</c:v>
                </c:pt>
                <c:pt idx="2453">
                  <c:v>42543</c:v>
                </c:pt>
                <c:pt idx="2454">
                  <c:v>42544</c:v>
                </c:pt>
                <c:pt idx="2455">
                  <c:v>42545</c:v>
                </c:pt>
                <c:pt idx="2456">
                  <c:v>42548</c:v>
                </c:pt>
                <c:pt idx="2457">
                  <c:v>42549</c:v>
                </c:pt>
                <c:pt idx="2458">
                  <c:v>42550</c:v>
                </c:pt>
                <c:pt idx="2459">
                  <c:v>42551</c:v>
                </c:pt>
                <c:pt idx="2460">
                  <c:v>42552</c:v>
                </c:pt>
                <c:pt idx="2461">
                  <c:v>42555</c:v>
                </c:pt>
                <c:pt idx="2462">
                  <c:v>42556</c:v>
                </c:pt>
                <c:pt idx="2463">
                  <c:v>42557</c:v>
                </c:pt>
                <c:pt idx="2464">
                  <c:v>42558</c:v>
                </c:pt>
                <c:pt idx="2465">
                  <c:v>42559</c:v>
                </c:pt>
                <c:pt idx="2466">
                  <c:v>42562</c:v>
                </c:pt>
                <c:pt idx="2467">
                  <c:v>42563</c:v>
                </c:pt>
                <c:pt idx="2468">
                  <c:v>42564</c:v>
                </c:pt>
                <c:pt idx="2471" formatCode="m/d/yyyy">
                  <c:v>42644</c:v>
                </c:pt>
                <c:pt idx="2472" formatCode="m/d/yyyy">
                  <c:v>42736</c:v>
                </c:pt>
                <c:pt idx="2473" formatCode="m/d/yyyy">
                  <c:v>42826</c:v>
                </c:pt>
                <c:pt idx="2476" formatCode="m/d/yyyy">
                  <c:v>42917</c:v>
                </c:pt>
                <c:pt idx="2477" formatCode="m/d/yyyy">
                  <c:v>43282</c:v>
                </c:pt>
                <c:pt idx="2478" formatCode="m/d/yyyy">
                  <c:v>43647</c:v>
                </c:pt>
                <c:pt idx="2479" formatCode="m/d/yyyy">
                  <c:v>44013</c:v>
                </c:pt>
              </c:numCache>
            </c:numRef>
          </c:cat>
          <c:val>
            <c:numRef>
              <c:f>PDFData!$R$2:$R$2482</c:f>
              <c:numCache>
                <c:formatCode>0.00</c:formatCode>
                <c:ptCount val="2481"/>
                <c:pt idx="0">
                  <c:v>57.96</c:v>
                </c:pt>
                <c:pt idx="1">
                  <c:v>55.11</c:v>
                </c:pt>
                <c:pt idx="2">
                  <c:v>55.64</c:v>
                </c:pt>
                <c:pt idx="3">
                  <c:v>55.6</c:v>
                </c:pt>
                <c:pt idx="4">
                  <c:v>55.18</c:v>
                </c:pt>
                <c:pt idx="5">
                  <c:v>53.69</c:v>
                </c:pt>
                <c:pt idx="6">
                  <c:v>51.7</c:v>
                </c:pt>
                <c:pt idx="7">
                  <c:v>52.95</c:v>
                </c:pt>
                <c:pt idx="8">
                  <c:v>53.19</c:v>
                </c:pt>
                <c:pt idx="9">
                  <c:v>52.26</c:v>
                </c:pt>
                <c:pt idx="10">
                  <c:v>52.78</c:v>
                </c:pt>
                <c:pt idx="11">
                  <c:v>51.75</c:v>
                </c:pt>
                <c:pt idx="12">
                  <c:v>53.44</c:v>
                </c:pt>
                <c:pt idx="13">
                  <c:v>52.7</c:v>
                </c:pt>
                <c:pt idx="14">
                  <c:v>55.1</c:v>
                </c:pt>
                <c:pt idx="15">
                  <c:v>55.43</c:v>
                </c:pt>
                <c:pt idx="16">
                  <c:v>54.12</c:v>
                </c:pt>
                <c:pt idx="17">
                  <c:v>55.29</c:v>
                </c:pt>
                <c:pt idx="18">
                  <c:v>53.68</c:v>
                </c:pt>
                <c:pt idx="19">
                  <c:v>56.39</c:v>
                </c:pt>
                <c:pt idx="20">
                  <c:v>57.4</c:v>
                </c:pt>
                <c:pt idx="21">
                  <c:v>56.72</c:v>
                </c:pt>
                <c:pt idx="22">
                  <c:v>58.41</c:v>
                </c:pt>
                <c:pt idx="23">
                  <c:v>58.1</c:v>
                </c:pt>
                <c:pt idx="24">
                  <c:v>58.42</c:v>
                </c:pt>
                <c:pt idx="25">
                  <c:v>57.23</c:v>
                </c:pt>
                <c:pt idx="26">
                  <c:v>59.03</c:v>
                </c:pt>
                <c:pt idx="27">
                  <c:v>59.01</c:v>
                </c:pt>
                <c:pt idx="28">
                  <c:v>56.6</c:v>
                </c:pt>
                <c:pt idx="29">
                  <c:v>57.03</c:v>
                </c:pt>
                <c:pt idx="30">
                  <c:v>57.43</c:v>
                </c:pt>
                <c:pt idx="31">
                  <c:v>57.6</c:v>
                </c:pt>
                <c:pt idx="32">
                  <c:v>58.95</c:v>
                </c:pt>
                <c:pt idx="33">
                  <c:v>58.14</c:v>
                </c:pt>
                <c:pt idx="34">
                  <c:v>57.98</c:v>
                </c:pt>
                <c:pt idx="35">
                  <c:v>59.35</c:v>
                </c:pt>
                <c:pt idx="36">
                  <c:v>60.62</c:v>
                </c:pt>
                <c:pt idx="37">
                  <c:v>60.88</c:v>
                </c:pt>
                <c:pt idx="38">
                  <c:v>61.33</c:v>
                </c:pt>
                <c:pt idx="39">
                  <c:v>61.36</c:v>
                </c:pt>
                <c:pt idx="40">
                  <c:v>61.89</c:v>
                </c:pt>
                <c:pt idx="41">
                  <c:v>62.11</c:v>
                </c:pt>
                <c:pt idx="42">
                  <c:v>62.08</c:v>
                </c:pt>
                <c:pt idx="43">
                  <c:v>60.54</c:v>
                </c:pt>
                <c:pt idx="44">
                  <c:v>61.39</c:v>
                </c:pt>
                <c:pt idx="45">
                  <c:v>62.5</c:v>
                </c:pt>
                <c:pt idx="46">
                  <c:v>62.33</c:v>
                </c:pt>
                <c:pt idx="47">
                  <c:v>61.13</c:v>
                </c:pt>
                <c:pt idx="48">
                  <c:v>60.74</c:v>
                </c:pt>
                <c:pt idx="49">
                  <c:v>60.9</c:v>
                </c:pt>
                <c:pt idx="50">
                  <c:v>61.06</c:v>
                </c:pt>
                <c:pt idx="51">
                  <c:v>60.98</c:v>
                </c:pt>
                <c:pt idx="52">
                  <c:v>60.3</c:v>
                </c:pt>
                <c:pt idx="53">
                  <c:v>60.52</c:v>
                </c:pt>
                <c:pt idx="54">
                  <c:v>60.2</c:v>
                </c:pt>
                <c:pt idx="55">
                  <c:v>60.77</c:v>
                </c:pt>
                <c:pt idx="56">
                  <c:v>62.51</c:v>
                </c:pt>
                <c:pt idx="57">
                  <c:v>63.18</c:v>
                </c:pt>
                <c:pt idx="58">
                  <c:v>64.41</c:v>
                </c:pt>
                <c:pt idx="59">
                  <c:v>64.599999999999994</c:v>
                </c:pt>
                <c:pt idx="60">
                  <c:v>65.78</c:v>
                </c:pt>
                <c:pt idx="61">
                  <c:v>67.88</c:v>
                </c:pt>
                <c:pt idx="62">
                  <c:v>68.099999999999994</c:v>
                </c:pt>
                <c:pt idx="63">
                  <c:v>68.739999999999995</c:v>
                </c:pt>
                <c:pt idx="64">
                  <c:v>67.81</c:v>
                </c:pt>
                <c:pt idx="65">
                  <c:v>68.400000000000006</c:v>
                </c:pt>
                <c:pt idx="66">
                  <c:v>68.239999999999995</c:v>
                </c:pt>
                <c:pt idx="67">
                  <c:v>66.59</c:v>
                </c:pt>
                <c:pt idx="68">
                  <c:v>67.42</c:v>
                </c:pt>
                <c:pt idx="69">
                  <c:v>67.84</c:v>
                </c:pt>
                <c:pt idx="70">
                  <c:v>68.72</c:v>
                </c:pt>
                <c:pt idx="71">
                  <c:v>68.97</c:v>
                </c:pt>
                <c:pt idx="72">
                  <c:v>67.25</c:v>
                </c:pt>
                <c:pt idx="73">
                  <c:v>65.930000000000007</c:v>
                </c:pt>
                <c:pt idx="74">
                  <c:v>66.040000000000006</c:v>
                </c:pt>
                <c:pt idx="75">
                  <c:v>65.94</c:v>
                </c:pt>
                <c:pt idx="76">
                  <c:v>66.489999999999995</c:v>
                </c:pt>
                <c:pt idx="77">
                  <c:v>68.150000000000006</c:v>
                </c:pt>
                <c:pt idx="78">
                  <c:v>67.16</c:v>
                </c:pt>
                <c:pt idx="79">
                  <c:v>68.569999999999993</c:v>
                </c:pt>
                <c:pt idx="80">
                  <c:v>67.650000000000006</c:v>
                </c:pt>
                <c:pt idx="81">
                  <c:v>68.41</c:v>
                </c:pt>
                <c:pt idx="82">
                  <c:v>67.650000000000006</c:v>
                </c:pt>
                <c:pt idx="83">
                  <c:v>67</c:v>
                </c:pt>
                <c:pt idx="84">
                  <c:v>66.25</c:v>
                </c:pt>
                <c:pt idx="85">
                  <c:v>66.05</c:v>
                </c:pt>
                <c:pt idx="86">
                  <c:v>65.31</c:v>
                </c:pt>
                <c:pt idx="87">
                  <c:v>64.44</c:v>
                </c:pt>
                <c:pt idx="88">
                  <c:v>65.540000000000006</c:v>
                </c:pt>
                <c:pt idx="89">
                  <c:v>65.2</c:v>
                </c:pt>
                <c:pt idx="90">
                  <c:v>65.790000000000006</c:v>
                </c:pt>
                <c:pt idx="91">
                  <c:v>66.83</c:v>
                </c:pt>
                <c:pt idx="92">
                  <c:v>66.83</c:v>
                </c:pt>
                <c:pt idx="93">
                  <c:v>68.11</c:v>
                </c:pt>
                <c:pt idx="94">
                  <c:v>68.010000000000005</c:v>
                </c:pt>
                <c:pt idx="95">
                  <c:v>70.27</c:v>
                </c:pt>
                <c:pt idx="96">
                  <c:v>69.42</c:v>
                </c:pt>
                <c:pt idx="97">
                  <c:v>70.489999999999995</c:v>
                </c:pt>
                <c:pt idx="98">
                  <c:v>69.52</c:v>
                </c:pt>
                <c:pt idx="99">
                  <c:v>70.599999999999994</c:v>
                </c:pt>
                <c:pt idx="100">
                  <c:v>70.72</c:v>
                </c:pt>
                <c:pt idx="101">
                  <c:v>70.69</c:v>
                </c:pt>
                <c:pt idx="102">
                  <c:v>69.709999999999994</c:v>
                </c:pt>
                <c:pt idx="103">
                  <c:v>68.13</c:v>
                </c:pt>
                <c:pt idx="104">
                  <c:v>67.84</c:v>
                </c:pt>
                <c:pt idx="105">
                  <c:v>68.040000000000006</c:v>
                </c:pt>
                <c:pt idx="106">
                  <c:v>69.069999999999993</c:v>
                </c:pt>
                <c:pt idx="107">
                  <c:v>70.400000000000006</c:v>
                </c:pt>
                <c:pt idx="108">
                  <c:v>70.45</c:v>
                </c:pt>
                <c:pt idx="109">
                  <c:v>71.02</c:v>
                </c:pt>
                <c:pt idx="110">
                  <c:v>71.22</c:v>
                </c:pt>
                <c:pt idx="111">
                  <c:v>68.599999999999994</c:v>
                </c:pt>
                <c:pt idx="112">
                  <c:v>69.56</c:v>
                </c:pt>
                <c:pt idx="113">
                  <c:v>68.790000000000006</c:v>
                </c:pt>
                <c:pt idx="114">
                  <c:v>69.94</c:v>
                </c:pt>
                <c:pt idx="115">
                  <c:v>70.959999999999994</c:v>
                </c:pt>
                <c:pt idx="116">
                  <c:v>71.47</c:v>
                </c:pt>
                <c:pt idx="117">
                  <c:v>72.180000000000007</c:v>
                </c:pt>
                <c:pt idx="118">
                  <c:v>71.84</c:v>
                </c:pt>
                <c:pt idx="119">
                  <c:v>70.42</c:v>
                </c:pt>
                <c:pt idx="120">
                  <c:v>70.22</c:v>
                </c:pt>
                <c:pt idx="121">
                  <c:v>71.180000000000007</c:v>
                </c:pt>
                <c:pt idx="122">
                  <c:v>71.36</c:v>
                </c:pt>
                <c:pt idx="123">
                  <c:v>70.17</c:v>
                </c:pt>
                <c:pt idx="124">
                  <c:v>70.53</c:v>
                </c:pt>
                <c:pt idx="125">
                  <c:v>70.52</c:v>
                </c:pt>
                <c:pt idx="126">
                  <c:v>71.41</c:v>
                </c:pt>
                <c:pt idx="127">
                  <c:v>72.63</c:v>
                </c:pt>
                <c:pt idx="128">
                  <c:v>72.930000000000007</c:v>
                </c:pt>
                <c:pt idx="129">
                  <c:v>73.05</c:v>
                </c:pt>
                <c:pt idx="130">
                  <c:v>74.75</c:v>
                </c:pt>
                <c:pt idx="131">
                  <c:v>75.62</c:v>
                </c:pt>
                <c:pt idx="132">
                  <c:v>75.78</c:v>
                </c:pt>
                <c:pt idx="133">
                  <c:v>76.400000000000006</c:v>
                </c:pt>
                <c:pt idx="134">
                  <c:v>75.44</c:v>
                </c:pt>
                <c:pt idx="135">
                  <c:v>76.400000000000006</c:v>
                </c:pt>
                <c:pt idx="136">
                  <c:v>77.569999999999993</c:v>
                </c:pt>
                <c:pt idx="137">
                  <c:v>77.33</c:v>
                </c:pt>
                <c:pt idx="138">
                  <c:v>75.53</c:v>
                </c:pt>
                <c:pt idx="139">
                  <c:v>76.760000000000005</c:v>
                </c:pt>
                <c:pt idx="140">
                  <c:v>77.67</c:v>
                </c:pt>
                <c:pt idx="141">
                  <c:v>77.64</c:v>
                </c:pt>
                <c:pt idx="142">
                  <c:v>76.86</c:v>
                </c:pt>
                <c:pt idx="143">
                  <c:v>75.08</c:v>
                </c:pt>
                <c:pt idx="144">
                  <c:v>76.319999999999993</c:v>
                </c:pt>
                <c:pt idx="145">
                  <c:v>75.180000000000007</c:v>
                </c:pt>
                <c:pt idx="146">
                  <c:v>76.260000000000005</c:v>
                </c:pt>
                <c:pt idx="147">
                  <c:v>75.739999999999995</c:v>
                </c:pt>
                <c:pt idx="148">
                  <c:v>77.05</c:v>
                </c:pt>
                <c:pt idx="149">
                  <c:v>75.349999999999994</c:v>
                </c:pt>
                <c:pt idx="150">
                  <c:v>75.760000000000005</c:v>
                </c:pt>
                <c:pt idx="151">
                  <c:v>74.75</c:v>
                </c:pt>
                <c:pt idx="152">
                  <c:v>71.17</c:v>
                </c:pt>
                <c:pt idx="153">
                  <c:v>71.8</c:v>
                </c:pt>
                <c:pt idx="154">
                  <c:v>70.989999999999995</c:v>
                </c:pt>
                <c:pt idx="155">
                  <c:v>70.209999999999994</c:v>
                </c:pt>
                <c:pt idx="156">
                  <c:v>70.39</c:v>
                </c:pt>
                <c:pt idx="157">
                  <c:v>70.23</c:v>
                </c:pt>
                <c:pt idx="158">
                  <c:v>70.510000000000005</c:v>
                </c:pt>
                <c:pt idx="159">
                  <c:v>71.64</c:v>
                </c:pt>
                <c:pt idx="160">
                  <c:v>69.42</c:v>
                </c:pt>
                <c:pt idx="161">
                  <c:v>70.44</c:v>
                </c:pt>
                <c:pt idx="162">
                  <c:v>69.849999999999994</c:v>
                </c:pt>
                <c:pt idx="163">
                  <c:v>68.69</c:v>
                </c:pt>
                <c:pt idx="164">
                  <c:v>68.7</c:v>
                </c:pt>
                <c:pt idx="165">
                  <c:v>69.86</c:v>
                </c:pt>
                <c:pt idx="166">
                  <c:v>70.62</c:v>
                </c:pt>
                <c:pt idx="167">
                  <c:v>70.95</c:v>
                </c:pt>
                <c:pt idx="168">
                  <c:v>70.55</c:v>
                </c:pt>
                <c:pt idx="169">
                  <c:v>72.13</c:v>
                </c:pt>
                <c:pt idx="170">
                  <c:v>71.900000000000006</c:v>
                </c:pt>
                <c:pt idx="171">
                  <c:v>72.69</c:v>
                </c:pt>
                <c:pt idx="172">
                  <c:v>73.41</c:v>
                </c:pt>
                <c:pt idx="173">
                  <c:v>73.92</c:v>
                </c:pt>
                <c:pt idx="174">
                  <c:v>74.34</c:v>
                </c:pt>
                <c:pt idx="175">
                  <c:v>74.77</c:v>
                </c:pt>
                <c:pt idx="176">
                  <c:v>75.069999999999993</c:v>
                </c:pt>
                <c:pt idx="177">
                  <c:v>75.48</c:v>
                </c:pt>
                <c:pt idx="178">
                  <c:v>76.38</c:v>
                </c:pt>
                <c:pt idx="179">
                  <c:v>77.680000000000007</c:v>
                </c:pt>
                <c:pt idx="180">
                  <c:v>77.400000000000006</c:v>
                </c:pt>
                <c:pt idx="181">
                  <c:v>76.22</c:v>
                </c:pt>
                <c:pt idx="182">
                  <c:v>76.98</c:v>
                </c:pt>
                <c:pt idx="183">
                  <c:v>77.59</c:v>
                </c:pt>
                <c:pt idx="184">
                  <c:v>78.47</c:v>
                </c:pt>
                <c:pt idx="185">
                  <c:v>79.09</c:v>
                </c:pt>
                <c:pt idx="186">
                  <c:v>79.3</c:v>
                </c:pt>
                <c:pt idx="187">
                  <c:v>78.91</c:v>
                </c:pt>
                <c:pt idx="188">
                  <c:v>77.62</c:v>
                </c:pt>
                <c:pt idx="189">
                  <c:v>77.430000000000007</c:v>
                </c:pt>
                <c:pt idx="190">
                  <c:v>80.03</c:v>
                </c:pt>
                <c:pt idx="191">
                  <c:v>79.17</c:v>
                </c:pt>
                <c:pt idx="192">
                  <c:v>77.64</c:v>
                </c:pt>
                <c:pt idx="193">
                  <c:v>77.38</c:v>
                </c:pt>
                <c:pt idx="194">
                  <c:v>77.19</c:v>
                </c:pt>
                <c:pt idx="195">
                  <c:v>78.97</c:v>
                </c:pt>
                <c:pt idx="196">
                  <c:v>78.900000000000006</c:v>
                </c:pt>
                <c:pt idx="197">
                  <c:v>76.58</c:v>
                </c:pt>
                <c:pt idx="198">
                  <c:v>77.489999999999995</c:v>
                </c:pt>
                <c:pt idx="199">
                  <c:v>78.599999999999994</c:v>
                </c:pt>
                <c:pt idx="200">
                  <c:v>80.150000000000006</c:v>
                </c:pt>
                <c:pt idx="201">
                  <c:v>80.55</c:v>
                </c:pt>
                <c:pt idx="202">
                  <c:v>82.75</c:v>
                </c:pt>
                <c:pt idx="203">
                  <c:v>84.16</c:v>
                </c:pt>
                <c:pt idx="204">
                  <c:v>83.13</c:v>
                </c:pt>
                <c:pt idx="205">
                  <c:v>84.6</c:v>
                </c:pt>
                <c:pt idx="206">
                  <c:v>83.79</c:v>
                </c:pt>
                <c:pt idx="207">
                  <c:v>83.27</c:v>
                </c:pt>
                <c:pt idx="208">
                  <c:v>82.85</c:v>
                </c:pt>
                <c:pt idx="209">
                  <c:v>84.37</c:v>
                </c:pt>
                <c:pt idx="210">
                  <c:v>87.48</c:v>
                </c:pt>
                <c:pt idx="211">
                  <c:v>88.69</c:v>
                </c:pt>
                <c:pt idx="212">
                  <c:v>90.32</c:v>
                </c:pt>
                <c:pt idx="213">
                  <c:v>87.44</c:v>
                </c:pt>
                <c:pt idx="214">
                  <c:v>90.63</c:v>
                </c:pt>
                <c:pt idx="215">
                  <c:v>89.72</c:v>
                </c:pt>
                <c:pt idx="216">
                  <c:v>92.08</c:v>
                </c:pt>
                <c:pt idx="217">
                  <c:v>90.49</c:v>
                </c:pt>
                <c:pt idx="218">
                  <c:v>93.26</c:v>
                </c:pt>
                <c:pt idx="219">
                  <c:v>93.24</c:v>
                </c:pt>
                <c:pt idx="220">
                  <c:v>92.79</c:v>
                </c:pt>
                <c:pt idx="221">
                  <c:v>93.18</c:v>
                </c:pt>
                <c:pt idx="222">
                  <c:v>91.98</c:v>
                </c:pt>
                <c:pt idx="223">
                  <c:v>88.83</c:v>
                </c:pt>
                <c:pt idx="224">
                  <c:v>91.36</c:v>
                </c:pt>
                <c:pt idx="225">
                  <c:v>90.94</c:v>
                </c:pt>
                <c:pt idx="226">
                  <c:v>91.62</c:v>
                </c:pt>
                <c:pt idx="227">
                  <c:v>92.28</c:v>
                </c:pt>
                <c:pt idx="228">
                  <c:v>95.49</c:v>
                </c:pt>
                <c:pt idx="229">
                  <c:v>94.84</c:v>
                </c:pt>
                <c:pt idx="230">
                  <c:v>94.5</c:v>
                </c:pt>
                <c:pt idx="231">
                  <c:v>95.76</c:v>
                </c:pt>
                <c:pt idx="232">
                  <c:v>95.32</c:v>
                </c:pt>
                <c:pt idx="233">
                  <c:v>92.52</c:v>
                </c:pt>
                <c:pt idx="234">
                  <c:v>89.81</c:v>
                </c:pt>
                <c:pt idx="235">
                  <c:v>90.22</c:v>
                </c:pt>
                <c:pt idx="236">
                  <c:v>88.26</c:v>
                </c:pt>
                <c:pt idx="237">
                  <c:v>89.8</c:v>
                </c:pt>
                <c:pt idx="238">
                  <c:v>89.53</c:v>
                </c:pt>
                <c:pt idx="239">
                  <c:v>88.49</c:v>
                </c:pt>
                <c:pt idx="240">
                  <c:v>90.18</c:v>
                </c:pt>
                <c:pt idx="241">
                  <c:v>88.64</c:v>
                </c:pt>
                <c:pt idx="242">
                  <c:v>88.04</c:v>
                </c:pt>
                <c:pt idx="243">
                  <c:v>89.99</c:v>
                </c:pt>
                <c:pt idx="244">
                  <c:v>94.02</c:v>
                </c:pt>
                <c:pt idx="245">
                  <c:v>92.12</c:v>
                </c:pt>
                <c:pt idx="246">
                  <c:v>92.67</c:v>
                </c:pt>
                <c:pt idx="247">
                  <c:v>91.29</c:v>
                </c:pt>
                <c:pt idx="248">
                  <c:v>90.12</c:v>
                </c:pt>
                <c:pt idx="249">
                  <c:v>91.48</c:v>
                </c:pt>
                <c:pt idx="250">
                  <c:v>90.88</c:v>
                </c:pt>
                <c:pt idx="251">
                  <c:v>92.46</c:v>
                </c:pt>
                <c:pt idx="252">
                  <c:v>92.7</c:v>
                </c:pt>
                <c:pt idx="253">
                  <c:v>93.94</c:v>
                </c:pt>
                <c:pt idx="254">
                  <c:v>94.78</c:v>
                </c:pt>
                <c:pt idx="255">
                  <c:v>93.88</c:v>
                </c:pt>
                <c:pt idx="256">
                  <c:v>93.85</c:v>
                </c:pt>
                <c:pt idx="257">
                  <c:v>97.84</c:v>
                </c:pt>
                <c:pt idx="258">
                  <c:v>97.6</c:v>
                </c:pt>
                <c:pt idx="259">
                  <c:v>96.79</c:v>
                </c:pt>
                <c:pt idx="260">
                  <c:v>94.39</c:v>
                </c:pt>
                <c:pt idx="261">
                  <c:v>95.54</c:v>
                </c:pt>
                <c:pt idx="262">
                  <c:v>94.37</c:v>
                </c:pt>
                <c:pt idx="263">
                  <c:v>92.22</c:v>
                </c:pt>
                <c:pt idx="264">
                  <c:v>91.07</c:v>
                </c:pt>
                <c:pt idx="265">
                  <c:v>92.92</c:v>
                </c:pt>
                <c:pt idx="266">
                  <c:v>90.98</c:v>
                </c:pt>
                <c:pt idx="267">
                  <c:v>89.75</c:v>
                </c:pt>
                <c:pt idx="268">
                  <c:v>88.75</c:v>
                </c:pt>
                <c:pt idx="269">
                  <c:v>89.23</c:v>
                </c:pt>
                <c:pt idx="270">
                  <c:v>87.51</c:v>
                </c:pt>
                <c:pt idx="271">
                  <c:v>88.45</c:v>
                </c:pt>
                <c:pt idx="272">
                  <c:v>86.62</c:v>
                </c:pt>
                <c:pt idx="273">
                  <c:v>89.07</c:v>
                </c:pt>
                <c:pt idx="274">
                  <c:v>90.9</c:v>
                </c:pt>
                <c:pt idx="275">
                  <c:v>91.38</c:v>
                </c:pt>
                <c:pt idx="276">
                  <c:v>92</c:v>
                </c:pt>
                <c:pt idx="277">
                  <c:v>92.53</c:v>
                </c:pt>
                <c:pt idx="278">
                  <c:v>92.21</c:v>
                </c:pt>
                <c:pt idx="279">
                  <c:v>89.44</c:v>
                </c:pt>
                <c:pt idx="280">
                  <c:v>90.47</c:v>
                </c:pt>
                <c:pt idx="281">
                  <c:v>88.82</c:v>
                </c:pt>
                <c:pt idx="282">
                  <c:v>87.78</c:v>
                </c:pt>
                <c:pt idx="283">
                  <c:v>88.51</c:v>
                </c:pt>
                <c:pt idx="284">
                  <c:v>91.94</c:v>
                </c:pt>
                <c:pt idx="285">
                  <c:v>93.53</c:v>
                </c:pt>
                <c:pt idx="286">
                  <c:v>92.86</c:v>
                </c:pt>
                <c:pt idx="287">
                  <c:v>93.32</c:v>
                </c:pt>
                <c:pt idx="288">
                  <c:v>95.09</c:v>
                </c:pt>
                <c:pt idx="289">
                  <c:v>94.63</c:v>
                </c:pt>
                <c:pt idx="290">
                  <c:v>94.91</c:v>
                </c:pt>
                <c:pt idx="291">
                  <c:v>98.56</c:v>
                </c:pt>
                <c:pt idx="292">
                  <c:v>98.42</c:v>
                </c:pt>
                <c:pt idx="293">
                  <c:v>96.24</c:v>
                </c:pt>
                <c:pt idx="294">
                  <c:v>97.01</c:v>
                </c:pt>
                <c:pt idx="295">
                  <c:v>97.69</c:v>
                </c:pt>
                <c:pt idx="296">
                  <c:v>99.47</c:v>
                </c:pt>
                <c:pt idx="297">
                  <c:v>98.27</c:v>
                </c:pt>
                <c:pt idx="298">
                  <c:v>100.9</c:v>
                </c:pt>
                <c:pt idx="299">
                  <c:v>100.1</c:v>
                </c:pt>
                <c:pt idx="300">
                  <c:v>100.48</c:v>
                </c:pt>
                <c:pt idx="301">
                  <c:v>97.52</c:v>
                </c:pt>
                <c:pt idx="302">
                  <c:v>101.64</c:v>
                </c:pt>
                <c:pt idx="303">
                  <c:v>102.61</c:v>
                </c:pt>
                <c:pt idx="304">
                  <c:v>102.38</c:v>
                </c:pt>
                <c:pt idx="305">
                  <c:v>104.16</c:v>
                </c:pt>
                <c:pt idx="306">
                  <c:v>105.25</c:v>
                </c:pt>
                <c:pt idx="307">
                  <c:v>106.27</c:v>
                </c:pt>
                <c:pt idx="308">
                  <c:v>107.54</c:v>
                </c:pt>
                <c:pt idx="309">
                  <c:v>107.55</c:v>
                </c:pt>
                <c:pt idx="310">
                  <c:v>101.75</c:v>
                </c:pt>
                <c:pt idx="311">
                  <c:v>105.56</c:v>
                </c:pt>
                <c:pt idx="312">
                  <c:v>100.72</c:v>
                </c:pt>
                <c:pt idx="313">
                  <c:v>100.38</c:v>
                </c:pt>
                <c:pt idx="314">
                  <c:v>99.86</c:v>
                </c:pt>
                <c:pt idx="315">
                  <c:v>100.6</c:v>
                </c:pt>
                <c:pt idx="316">
                  <c:v>103.99</c:v>
                </c:pt>
                <c:pt idx="317">
                  <c:v>105</c:v>
                </c:pt>
                <c:pt idx="318">
                  <c:v>103.77</c:v>
                </c:pt>
                <c:pt idx="319">
                  <c:v>100.3</c:v>
                </c:pt>
                <c:pt idx="320">
                  <c:v>100.17</c:v>
                </c:pt>
                <c:pt idx="321">
                  <c:v>103.75</c:v>
                </c:pt>
                <c:pt idx="322">
                  <c:v>102.52</c:v>
                </c:pt>
                <c:pt idx="323">
                  <c:v>104.9</c:v>
                </c:pt>
                <c:pt idx="324">
                  <c:v>107.14</c:v>
                </c:pt>
                <c:pt idx="325">
                  <c:v>106.34</c:v>
                </c:pt>
                <c:pt idx="326">
                  <c:v>108.47</c:v>
                </c:pt>
                <c:pt idx="327">
                  <c:v>108.2</c:v>
                </c:pt>
                <c:pt idx="328">
                  <c:v>108.75</c:v>
                </c:pt>
                <c:pt idx="329">
                  <c:v>109.84</c:v>
                </c:pt>
                <c:pt idx="330">
                  <c:v>111.31</c:v>
                </c:pt>
                <c:pt idx="331">
                  <c:v>112.66</c:v>
                </c:pt>
                <c:pt idx="332">
                  <c:v>112.43</c:v>
                </c:pt>
                <c:pt idx="333">
                  <c:v>113.92</c:v>
                </c:pt>
                <c:pt idx="334">
                  <c:v>114.43</c:v>
                </c:pt>
                <c:pt idx="335">
                  <c:v>115.95</c:v>
                </c:pt>
                <c:pt idx="336">
                  <c:v>116.46</c:v>
                </c:pt>
                <c:pt idx="337">
                  <c:v>114.34</c:v>
                </c:pt>
                <c:pt idx="338">
                  <c:v>116.34</c:v>
                </c:pt>
                <c:pt idx="339">
                  <c:v>116.74</c:v>
                </c:pt>
                <c:pt idx="340">
                  <c:v>113.43</c:v>
                </c:pt>
                <c:pt idx="341">
                  <c:v>111.36</c:v>
                </c:pt>
                <c:pt idx="342">
                  <c:v>110.5</c:v>
                </c:pt>
                <c:pt idx="343">
                  <c:v>114.56</c:v>
                </c:pt>
                <c:pt idx="344">
                  <c:v>117.99</c:v>
                </c:pt>
                <c:pt idx="345">
                  <c:v>120.31</c:v>
                </c:pt>
                <c:pt idx="346">
                  <c:v>122.32</c:v>
                </c:pt>
                <c:pt idx="347">
                  <c:v>122.84</c:v>
                </c:pt>
                <c:pt idx="348">
                  <c:v>125.4</c:v>
                </c:pt>
                <c:pt idx="349">
                  <c:v>122.91</c:v>
                </c:pt>
                <c:pt idx="350">
                  <c:v>124.1</c:v>
                </c:pt>
                <c:pt idx="351">
                  <c:v>121.86</c:v>
                </c:pt>
                <c:pt idx="352">
                  <c:v>121.25</c:v>
                </c:pt>
                <c:pt idx="353">
                  <c:v>124.99</c:v>
                </c:pt>
                <c:pt idx="354">
                  <c:v>125.06</c:v>
                </c:pt>
                <c:pt idx="355">
                  <c:v>127.84</c:v>
                </c:pt>
                <c:pt idx="356">
                  <c:v>132.69999999999999</c:v>
                </c:pt>
                <c:pt idx="357">
                  <c:v>130.51</c:v>
                </c:pt>
                <c:pt idx="358">
                  <c:v>131.57</c:v>
                </c:pt>
                <c:pt idx="359">
                  <c:v>132.37</c:v>
                </c:pt>
                <c:pt idx="360">
                  <c:v>128.31</c:v>
                </c:pt>
                <c:pt idx="361">
                  <c:v>130.93</c:v>
                </c:pt>
                <c:pt idx="362">
                  <c:v>126.89</c:v>
                </c:pt>
                <c:pt idx="363">
                  <c:v>127.78</c:v>
                </c:pt>
                <c:pt idx="364">
                  <c:v>128.02000000000001</c:v>
                </c:pt>
                <c:pt idx="365">
                  <c:v>124.58</c:v>
                </c:pt>
                <c:pt idx="366">
                  <c:v>122.1</c:v>
                </c:pt>
                <c:pt idx="367">
                  <c:v>127.54</c:v>
                </c:pt>
                <c:pt idx="368">
                  <c:v>137.69</c:v>
                </c:pt>
                <c:pt idx="369">
                  <c:v>133.91</c:v>
                </c:pt>
                <c:pt idx="370">
                  <c:v>131.02000000000001</c:v>
                </c:pt>
                <c:pt idx="371">
                  <c:v>135.02000000000001</c:v>
                </c:pt>
                <c:pt idx="372">
                  <c:v>136.09</c:v>
                </c:pt>
                <c:pt idx="373">
                  <c:v>134.25</c:v>
                </c:pt>
                <c:pt idx="374">
                  <c:v>134.71</c:v>
                </c:pt>
                <c:pt idx="375">
                  <c:v>133.72</c:v>
                </c:pt>
                <c:pt idx="376">
                  <c:v>136.44</c:v>
                </c:pt>
                <c:pt idx="377">
                  <c:v>132</c:v>
                </c:pt>
                <c:pt idx="378">
                  <c:v>134.86000000000001</c:v>
                </c:pt>
                <c:pt idx="379">
                  <c:v>135.91</c:v>
                </c:pt>
                <c:pt idx="380">
                  <c:v>136.46</c:v>
                </c:pt>
                <c:pt idx="381">
                  <c:v>134.33000000000001</c:v>
                </c:pt>
                <c:pt idx="382">
                  <c:v>139.83000000000001</c:v>
                </c:pt>
                <c:pt idx="383">
                  <c:v>140.31</c:v>
                </c:pt>
                <c:pt idx="384">
                  <c:v>139.83000000000001</c:v>
                </c:pt>
                <c:pt idx="385">
                  <c:v>140.66999999999999</c:v>
                </c:pt>
                <c:pt idx="386">
                  <c:v>144.26</c:v>
                </c:pt>
                <c:pt idx="387">
                  <c:v>146.08000000000001</c:v>
                </c:pt>
                <c:pt idx="388">
                  <c:v>144.41999999999999</c:v>
                </c:pt>
                <c:pt idx="389">
                  <c:v>141.87</c:v>
                </c:pt>
                <c:pt idx="390">
                  <c:v>136.43</c:v>
                </c:pt>
                <c:pt idx="391">
                  <c:v>136.58000000000001</c:v>
                </c:pt>
                <c:pt idx="392">
                  <c:v>142.03</c:v>
                </c:pt>
                <c:pt idx="393">
                  <c:v>144.49</c:v>
                </c:pt>
                <c:pt idx="394">
                  <c:v>143.91999999999999</c:v>
                </c:pt>
                <c:pt idx="395">
                  <c:v>138.75</c:v>
                </c:pt>
                <c:pt idx="396">
                  <c:v>136.19</c:v>
                </c:pt>
                <c:pt idx="397">
                  <c:v>131.07</c:v>
                </c:pt>
                <c:pt idx="398">
                  <c:v>130.19</c:v>
                </c:pt>
                <c:pt idx="399">
                  <c:v>132.61000000000001</c:v>
                </c:pt>
                <c:pt idx="400">
                  <c:v>129.55000000000001</c:v>
                </c:pt>
                <c:pt idx="401">
                  <c:v>125.29</c:v>
                </c:pt>
                <c:pt idx="402">
                  <c:v>126.44</c:v>
                </c:pt>
                <c:pt idx="403">
                  <c:v>124.52</c:v>
                </c:pt>
                <c:pt idx="404">
                  <c:v>125.84</c:v>
                </c:pt>
                <c:pt idx="405">
                  <c:v>122.71</c:v>
                </c:pt>
                <c:pt idx="406">
                  <c:v>127.1</c:v>
                </c:pt>
                <c:pt idx="407">
                  <c:v>123.98</c:v>
                </c:pt>
                <c:pt idx="408">
                  <c:v>124.18</c:v>
                </c:pt>
                <c:pt idx="409">
                  <c:v>120.68</c:v>
                </c:pt>
                <c:pt idx="410">
                  <c:v>117.7</c:v>
                </c:pt>
                <c:pt idx="411">
                  <c:v>117</c:v>
                </c:pt>
                <c:pt idx="412">
                  <c:v>117.86</c:v>
                </c:pt>
                <c:pt idx="413">
                  <c:v>113.33</c:v>
                </c:pt>
                <c:pt idx="414">
                  <c:v>112.67</c:v>
                </c:pt>
                <c:pt idx="415">
                  <c:v>111.15</c:v>
                </c:pt>
                <c:pt idx="416">
                  <c:v>113.47</c:v>
                </c:pt>
                <c:pt idx="417">
                  <c:v>112.64</c:v>
                </c:pt>
                <c:pt idx="418">
                  <c:v>112.55</c:v>
                </c:pt>
                <c:pt idx="419">
                  <c:v>111.94</c:v>
                </c:pt>
                <c:pt idx="420">
                  <c:v>113.25</c:v>
                </c:pt>
                <c:pt idx="421">
                  <c:v>114.36</c:v>
                </c:pt>
                <c:pt idx="422">
                  <c:v>120.16</c:v>
                </c:pt>
                <c:pt idx="423">
                  <c:v>113.92</c:v>
                </c:pt>
                <c:pt idx="424">
                  <c:v>114.03</c:v>
                </c:pt>
                <c:pt idx="425">
                  <c:v>114.63</c:v>
                </c:pt>
                <c:pt idx="426">
                  <c:v>116.22</c:v>
                </c:pt>
                <c:pt idx="427">
                  <c:v>114.17</c:v>
                </c:pt>
                <c:pt idx="428">
                  <c:v>114.05</c:v>
                </c:pt>
                <c:pt idx="429">
                  <c:v>109.41</c:v>
                </c:pt>
                <c:pt idx="430">
                  <c:v>108.34</c:v>
                </c:pt>
                <c:pt idx="431">
                  <c:v>108.06</c:v>
                </c:pt>
                <c:pt idx="432">
                  <c:v>106.3</c:v>
                </c:pt>
                <c:pt idx="433">
                  <c:v>104.09</c:v>
                </c:pt>
                <c:pt idx="434">
                  <c:v>103.44</c:v>
                </c:pt>
                <c:pt idx="435">
                  <c:v>100.34</c:v>
                </c:pt>
                <c:pt idx="436">
                  <c:v>98.97</c:v>
                </c:pt>
                <c:pt idx="437">
                  <c:v>97.64</c:v>
                </c:pt>
                <c:pt idx="438">
                  <c:v>97.58</c:v>
                </c:pt>
                <c:pt idx="439">
                  <c:v>92.38</c:v>
                </c:pt>
                <c:pt idx="440">
                  <c:v>89.22</c:v>
                </c:pt>
                <c:pt idx="441">
                  <c:v>94.84</c:v>
                </c:pt>
                <c:pt idx="442">
                  <c:v>95.19</c:v>
                </c:pt>
                <c:pt idx="443">
                  <c:v>99.61</c:v>
                </c:pt>
                <c:pt idx="444">
                  <c:v>106.04</c:v>
                </c:pt>
                <c:pt idx="445">
                  <c:v>103.08</c:v>
                </c:pt>
                <c:pt idx="446">
                  <c:v>102.45</c:v>
                </c:pt>
                <c:pt idx="447">
                  <c:v>104.6</c:v>
                </c:pt>
                <c:pt idx="448">
                  <c:v>103.54</c:v>
                </c:pt>
                <c:pt idx="449">
                  <c:v>93.98</c:v>
                </c:pt>
                <c:pt idx="450">
                  <c:v>98.17</c:v>
                </c:pt>
                <c:pt idx="451">
                  <c:v>95.33</c:v>
                </c:pt>
                <c:pt idx="452">
                  <c:v>90.56</c:v>
                </c:pt>
                <c:pt idx="453">
                  <c:v>90.25</c:v>
                </c:pt>
                <c:pt idx="454">
                  <c:v>83.68</c:v>
                </c:pt>
                <c:pt idx="455">
                  <c:v>84.66</c:v>
                </c:pt>
                <c:pt idx="456">
                  <c:v>84.36</c:v>
                </c:pt>
                <c:pt idx="457">
                  <c:v>82.66</c:v>
                </c:pt>
                <c:pt idx="458">
                  <c:v>74.09</c:v>
                </c:pt>
                <c:pt idx="459">
                  <c:v>77.459999999999994</c:v>
                </c:pt>
                <c:pt idx="460">
                  <c:v>74.53</c:v>
                </c:pt>
                <c:pt idx="461">
                  <c:v>70.8</c:v>
                </c:pt>
                <c:pt idx="462">
                  <c:v>66.319999999999993</c:v>
                </c:pt>
                <c:pt idx="463">
                  <c:v>69.599999999999994</c:v>
                </c:pt>
                <c:pt idx="464">
                  <c:v>72.03</c:v>
                </c:pt>
                <c:pt idx="465">
                  <c:v>69.72</c:v>
                </c:pt>
                <c:pt idx="466">
                  <c:v>64.52</c:v>
                </c:pt>
                <c:pt idx="467">
                  <c:v>65.92</c:v>
                </c:pt>
                <c:pt idx="468">
                  <c:v>62.05</c:v>
                </c:pt>
                <c:pt idx="469">
                  <c:v>61.41</c:v>
                </c:pt>
                <c:pt idx="470">
                  <c:v>60.29</c:v>
                </c:pt>
                <c:pt idx="471">
                  <c:v>65.47</c:v>
                </c:pt>
                <c:pt idx="472">
                  <c:v>63.71</c:v>
                </c:pt>
                <c:pt idx="473">
                  <c:v>65.319999999999993</c:v>
                </c:pt>
                <c:pt idx="474">
                  <c:v>60.48</c:v>
                </c:pt>
                <c:pt idx="475">
                  <c:v>66.44</c:v>
                </c:pt>
                <c:pt idx="476">
                  <c:v>61.87</c:v>
                </c:pt>
                <c:pt idx="477">
                  <c:v>57.43</c:v>
                </c:pt>
                <c:pt idx="478">
                  <c:v>57.35</c:v>
                </c:pt>
                <c:pt idx="479">
                  <c:v>59.08</c:v>
                </c:pt>
                <c:pt idx="480">
                  <c:v>55.71</c:v>
                </c:pt>
                <c:pt idx="481">
                  <c:v>52.37</c:v>
                </c:pt>
                <c:pt idx="482">
                  <c:v>51.99</c:v>
                </c:pt>
                <c:pt idx="483">
                  <c:v>54.24</c:v>
                </c:pt>
                <c:pt idx="484">
                  <c:v>52.31</c:v>
                </c:pt>
                <c:pt idx="485">
                  <c:v>51.84</c:v>
                </c:pt>
                <c:pt idx="486">
                  <c:v>51.72</c:v>
                </c:pt>
                <c:pt idx="487">
                  <c:v>48.08</c:v>
                </c:pt>
                <c:pt idx="488">
                  <c:v>49.19</c:v>
                </c:pt>
                <c:pt idx="489">
                  <c:v>53.93</c:v>
                </c:pt>
                <c:pt idx="490">
                  <c:v>50.35</c:v>
                </c:pt>
                <c:pt idx="491">
                  <c:v>53.92</c:v>
                </c:pt>
                <c:pt idx="492">
                  <c:v>53.13</c:v>
                </c:pt>
                <c:pt idx="493">
                  <c:v>53.49</c:v>
                </c:pt>
                <c:pt idx="494">
                  <c:v>47.97</c:v>
                </c:pt>
                <c:pt idx="495">
                  <c:v>45.44</c:v>
                </c:pt>
                <c:pt idx="496">
                  <c:v>45.44</c:v>
                </c:pt>
                <c:pt idx="497">
                  <c:v>42.28</c:v>
                </c:pt>
                <c:pt idx="498">
                  <c:v>39.74</c:v>
                </c:pt>
                <c:pt idx="499">
                  <c:v>43.42</c:v>
                </c:pt>
                <c:pt idx="500">
                  <c:v>41.53</c:v>
                </c:pt>
                <c:pt idx="501">
                  <c:v>42.4</c:v>
                </c:pt>
                <c:pt idx="502">
                  <c:v>47.39</c:v>
                </c:pt>
                <c:pt idx="503">
                  <c:v>46.41</c:v>
                </c:pt>
                <c:pt idx="504">
                  <c:v>44.6</c:v>
                </c:pt>
                <c:pt idx="505">
                  <c:v>44.56</c:v>
                </c:pt>
                <c:pt idx="506">
                  <c:v>45.53</c:v>
                </c:pt>
                <c:pt idx="507">
                  <c:v>43.36</c:v>
                </c:pt>
                <c:pt idx="508">
                  <c:v>44</c:v>
                </c:pt>
                <c:pt idx="509">
                  <c:v>41.45</c:v>
                </c:pt>
                <c:pt idx="510">
                  <c:v>40.36</c:v>
                </c:pt>
                <c:pt idx="511">
                  <c:v>36.61</c:v>
                </c:pt>
                <c:pt idx="512">
                  <c:v>38.369999999999997</c:v>
                </c:pt>
                <c:pt idx="513">
                  <c:v>40.549999999999997</c:v>
                </c:pt>
                <c:pt idx="514">
                  <c:v>40.15</c:v>
                </c:pt>
                <c:pt idx="515">
                  <c:v>45.59</c:v>
                </c:pt>
                <c:pt idx="516">
                  <c:v>46.91</c:v>
                </c:pt>
                <c:pt idx="517">
                  <c:v>49.62</c:v>
                </c:pt>
                <c:pt idx="518">
                  <c:v>50.53</c:v>
                </c:pt>
                <c:pt idx="519">
                  <c:v>45.86</c:v>
                </c:pt>
                <c:pt idx="520">
                  <c:v>44.67</c:v>
                </c:pt>
                <c:pt idx="521">
                  <c:v>44.42</c:v>
                </c:pt>
                <c:pt idx="522">
                  <c:v>42.91</c:v>
                </c:pt>
                <c:pt idx="523">
                  <c:v>44.83</c:v>
                </c:pt>
                <c:pt idx="524">
                  <c:v>45.08</c:v>
                </c:pt>
                <c:pt idx="525">
                  <c:v>44.69</c:v>
                </c:pt>
                <c:pt idx="526">
                  <c:v>46.57</c:v>
                </c:pt>
                <c:pt idx="527">
                  <c:v>44.5</c:v>
                </c:pt>
                <c:pt idx="528">
                  <c:v>43.62</c:v>
                </c:pt>
                <c:pt idx="529">
                  <c:v>45.02</c:v>
                </c:pt>
                <c:pt idx="530">
                  <c:v>45.39</c:v>
                </c:pt>
                <c:pt idx="531">
                  <c:v>48.37</c:v>
                </c:pt>
                <c:pt idx="532">
                  <c:v>46.96</c:v>
                </c:pt>
                <c:pt idx="533">
                  <c:v>43.73</c:v>
                </c:pt>
                <c:pt idx="534">
                  <c:v>44.9</c:v>
                </c:pt>
                <c:pt idx="535">
                  <c:v>45.4</c:v>
                </c:pt>
                <c:pt idx="536">
                  <c:v>45.88</c:v>
                </c:pt>
                <c:pt idx="537">
                  <c:v>43.82</c:v>
                </c:pt>
                <c:pt idx="538">
                  <c:v>44.08</c:v>
                </c:pt>
                <c:pt idx="539">
                  <c:v>44.15</c:v>
                </c:pt>
                <c:pt idx="540">
                  <c:v>46.46</c:v>
                </c:pt>
                <c:pt idx="541">
                  <c:v>46.21</c:v>
                </c:pt>
                <c:pt idx="542">
                  <c:v>46.02</c:v>
                </c:pt>
                <c:pt idx="543">
                  <c:v>44.61</c:v>
                </c:pt>
                <c:pt idx="544">
                  <c:v>44.28</c:v>
                </c:pt>
                <c:pt idx="545">
                  <c:v>44.65</c:v>
                </c:pt>
                <c:pt idx="546">
                  <c:v>44.81</c:v>
                </c:pt>
                <c:pt idx="547">
                  <c:v>43.28</c:v>
                </c:pt>
                <c:pt idx="548">
                  <c:v>41.03</c:v>
                </c:pt>
                <c:pt idx="549">
                  <c:v>39.549999999999997</c:v>
                </c:pt>
                <c:pt idx="550">
                  <c:v>41.99</c:v>
                </c:pt>
                <c:pt idx="551">
                  <c:v>41.89</c:v>
                </c:pt>
                <c:pt idx="552">
                  <c:v>40.99</c:v>
                </c:pt>
                <c:pt idx="553">
                  <c:v>42.5</c:v>
                </c:pt>
                <c:pt idx="554">
                  <c:v>44.29</c:v>
                </c:pt>
                <c:pt idx="555">
                  <c:v>46.51</c:v>
                </c:pt>
                <c:pt idx="556">
                  <c:v>46.35</c:v>
                </c:pt>
                <c:pt idx="557">
                  <c:v>42.21</c:v>
                </c:pt>
                <c:pt idx="558">
                  <c:v>43.7</c:v>
                </c:pt>
                <c:pt idx="559">
                  <c:v>46.12</c:v>
                </c:pt>
                <c:pt idx="560">
                  <c:v>43.64</c:v>
                </c:pt>
                <c:pt idx="561">
                  <c:v>44.85</c:v>
                </c:pt>
                <c:pt idx="562">
                  <c:v>44.13</c:v>
                </c:pt>
                <c:pt idx="563">
                  <c:v>43.96</c:v>
                </c:pt>
                <c:pt idx="564">
                  <c:v>41.4</c:v>
                </c:pt>
                <c:pt idx="565">
                  <c:v>45.09</c:v>
                </c:pt>
                <c:pt idx="566">
                  <c:v>44.93</c:v>
                </c:pt>
                <c:pt idx="567">
                  <c:v>43.98</c:v>
                </c:pt>
                <c:pt idx="568">
                  <c:v>48.24</c:v>
                </c:pt>
                <c:pt idx="569">
                  <c:v>47.66</c:v>
                </c:pt>
                <c:pt idx="570">
                  <c:v>50.67</c:v>
                </c:pt>
                <c:pt idx="571">
                  <c:v>51.22</c:v>
                </c:pt>
                <c:pt idx="572">
                  <c:v>53.47</c:v>
                </c:pt>
                <c:pt idx="573">
                  <c:v>53.5</c:v>
                </c:pt>
                <c:pt idx="574">
                  <c:v>51.75</c:v>
                </c:pt>
                <c:pt idx="575">
                  <c:v>53.46</c:v>
                </c:pt>
                <c:pt idx="576">
                  <c:v>51.98</c:v>
                </c:pt>
                <c:pt idx="577">
                  <c:v>47.99</c:v>
                </c:pt>
                <c:pt idx="578">
                  <c:v>49.23</c:v>
                </c:pt>
                <c:pt idx="579">
                  <c:v>48.44</c:v>
                </c:pt>
                <c:pt idx="580">
                  <c:v>52.75</c:v>
                </c:pt>
                <c:pt idx="581">
                  <c:v>53.47</c:v>
                </c:pt>
                <c:pt idx="582">
                  <c:v>52.24</c:v>
                </c:pt>
                <c:pt idx="583">
                  <c:v>51.22</c:v>
                </c:pt>
                <c:pt idx="584">
                  <c:v>51.59</c:v>
                </c:pt>
                <c:pt idx="585">
                  <c:v>54.06</c:v>
                </c:pt>
                <c:pt idx="586">
                  <c:v>52.14</c:v>
                </c:pt>
                <c:pt idx="587">
                  <c:v>51.96</c:v>
                </c:pt>
                <c:pt idx="588">
                  <c:v>51.79</c:v>
                </c:pt>
                <c:pt idx="589">
                  <c:v>53.06</c:v>
                </c:pt>
                <c:pt idx="590">
                  <c:v>53.35</c:v>
                </c:pt>
                <c:pt idx="591">
                  <c:v>49.86</c:v>
                </c:pt>
                <c:pt idx="592">
                  <c:v>49.82</c:v>
                </c:pt>
                <c:pt idx="593">
                  <c:v>49.81</c:v>
                </c:pt>
                <c:pt idx="594">
                  <c:v>50.11</c:v>
                </c:pt>
                <c:pt idx="595">
                  <c:v>51.67</c:v>
                </c:pt>
                <c:pt idx="596">
                  <c:v>50.32</c:v>
                </c:pt>
                <c:pt idx="597">
                  <c:v>49.99</c:v>
                </c:pt>
                <c:pt idx="598">
                  <c:v>50.78</c:v>
                </c:pt>
                <c:pt idx="599">
                  <c:v>50.8</c:v>
                </c:pt>
                <c:pt idx="600">
                  <c:v>52.85</c:v>
                </c:pt>
                <c:pt idx="601">
                  <c:v>54.58</c:v>
                </c:pt>
                <c:pt idx="602">
                  <c:v>54.12</c:v>
                </c:pt>
                <c:pt idx="603">
                  <c:v>56.15</c:v>
                </c:pt>
                <c:pt idx="604">
                  <c:v>56.47</c:v>
                </c:pt>
                <c:pt idx="605">
                  <c:v>58.14</c:v>
                </c:pt>
                <c:pt idx="606">
                  <c:v>57.48</c:v>
                </c:pt>
                <c:pt idx="607">
                  <c:v>57.94</c:v>
                </c:pt>
                <c:pt idx="608">
                  <c:v>57.34</c:v>
                </c:pt>
                <c:pt idx="609">
                  <c:v>56.69</c:v>
                </c:pt>
                <c:pt idx="610">
                  <c:v>55.98</c:v>
                </c:pt>
                <c:pt idx="611">
                  <c:v>58.47</c:v>
                </c:pt>
                <c:pt idx="612">
                  <c:v>58.92</c:v>
                </c:pt>
                <c:pt idx="613">
                  <c:v>60.59</c:v>
                </c:pt>
                <c:pt idx="614">
                  <c:v>59.93</c:v>
                </c:pt>
                <c:pt idx="615">
                  <c:v>60.78</c:v>
                </c:pt>
                <c:pt idx="616">
                  <c:v>60.21</c:v>
                </c:pt>
                <c:pt idx="617">
                  <c:v>61.24</c:v>
                </c:pt>
                <c:pt idx="618">
                  <c:v>62.5</c:v>
                </c:pt>
                <c:pt idx="619">
                  <c:v>64.39</c:v>
                </c:pt>
                <c:pt idx="620">
                  <c:v>65.52</c:v>
                </c:pt>
                <c:pt idx="621">
                  <c:v>67.97</c:v>
                </c:pt>
                <c:pt idx="622">
                  <c:v>68.17</c:v>
                </c:pt>
                <c:pt idx="623">
                  <c:v>65.88</c:v>
                </c:pt>
                <c:pt idx="624">
                  <c:v>68.709999999999994</c:v>
                </c:pt>
                <c:pt idx="625">
                  <c:v>68.34</c:v>
                </c:pt>
                <c:pt idx="626">
                  <c:v>67.88</c:v>
                </c:pt>
                <c:pt idx="627">
                  <c:v>69.62</c:v>
                </c:pt>
                <c:pt idx="628">
                  <c:v>70.8</c:v>
                </c:pt>
                <c:pt idx="629">
                  <c:v>71.790000000000006</c:v>
                </c:pt>
                <c:pt idx="630">
                  <c:v>70.92</c:v>
                </c:pt>
                <c:pt idx="631">
                  <c:v>69.44</c:v>
                </c:pt>
                <c:pt idx="632">
                  <c:v>70.239999999999995</c:v>
                </c:pt>
                <c:pt idx="633">
                  <c:v>70.849999999999994</c:v>
                </c:pt>
                <c:pt idx="634">
                  <c:v>71.06</c:v>
                </c:pt>
                <c:pt idx="635">
                  <c:v>69.19</c:v>
                </c:pt>
                <c:pt idx="636">
                  <c:v>66.98</c:v>
                </c:pt>
                <c:pt idx="637">
                  <c:v>68.8</c:v>
                </c:pt>
                <c:pt idx="638">
                  <c:v>68.33</c:v>
                </c:pt>
                <c:pt idx="639">
                  <c:v>69.78</c:v>
                </c:pt>
                <c:pt idx="640">
                  <c:v>68.92</c:v>
                </c:pt>
                <c:pt idx="641">
                  <c:v>70.989999999999995</c:v>
                </c:pt>
                <c:pt idx="642">
                  <c:v>69.3</c:v>
                </c:pt>
                <c:pt idx="643">
                  <c:v>68.790000000000006</c:v>
                </c:pt>
                <c:pt idx="644">
                  <c:v>66.650000000000006</c:v>
                </c:pt>
                <c:pt idx="645">
                  <c:v>65.61</c:v>
                </c:pt>
                <c:pt idx="646">
                  <c:v>64.05</c:v>
                </c:pt>
                <c:pt idx="647">
                  <c:v>63.23</c:v>
                </c:pt>
                <c:pt idx="648">
                  <c:v>60.43</c:v>
                </c:pt>
                <c:pt idx="649">
                  <c:v>61.1</c:v>
                </c:pt>
                <c:pt idx="650">
                  <c:v>60.52</c:v>
                </c:pt>
                <c:pt idx="651">
                  <c:v>60.69</c:v>
                </c:pt>
                <c:pt idx="652">
                  <c:v>60.86</c:v>
                </c:pt>
                <c:pt idx="653">
                  <c:v>63.09</c:v>
                </c:pt>
                <c:pt idx="654">
                  <c:v>62.75</c:v>
                </c:pt>
                <c:pt idx="655">
                  <c:v>65.38</c:v>
                </c:pt>
                <c:pt idx="656">
                  <c:v>66.44</c:v>
                </c:pt>
                <c:pt idx="657">
                  <c:v>66.87</c:v>
                </c:pt>
                <c:pt idx="658">
                  <c:v>67.209999999999994</c:v>
                </c:pt>
                <c:pt idx="659">
                  <c:v>69.25</c:v>
                </c:pt>
                <c:pt idx="660">
                  <c:v>70.319999999999993</c:v>
                </c:pt>
                <c:pt idx="661">
                  <c:v>70.81</c:v>
                </c:pt>
                <c:pt idx="662">
                  <c:v>69.88</c:v>
                </c:pt>
                <c:pt idx="663">
                  <c:v>66.53</c:v>
                </c:pt>
                <c:pt idx="664">
                  <c:v>70.11</c:v>
                </c:pt>
                <c:pt idx="665">
                  <c:v>71.7</c:v>
                </c:pt>
                <c:pt idx="666">
                  <c:v>73.55</c:v>
                </c:pt>
                <c:pt idx="667">
                  <c:v>74.28</c:v>
                </c:pt>
                <c:pt idx="668">
                  <c:v>75.510000000000005</c:v>
                </c:pt>
                <c:pt idx="669">
                  <c:v>74.83</c:v>
                </c:pt>
                <c:pt idx="670">
                  <c:v>73.59</c:v>
                </c:pt>
                <c:pt idx="671">
                  <c:v>73.5</c:v>
                </c:pt>
                <c:pt idx="672">
                  <c:v>72.459999999999994</c:v>
                </c:pt>
                <c:pt idx="673">
                  <c:v>72.89</c:v>
                </c:pt>
                <c:pt idx="674">
                  <c:v>73.48</c:v>
                </c:pt>
                <c:pt idx="675">
                  <c:v>72.41</c:v>
                </c:pt>
                <c:pt idx="676">
                  <c:v>70.540000000000006</c:v>
                </c:pt>
                <c:pt idx="677">
                  <c:v>72.37</c:v>
                </c:pt>
                <c:pt idx="678">
                  <c:v>74.59</c:v>
                </c:pt>
                <c:pt idx="679">
                  <c:v>73.33</c:v>
                </c:pt>
                <c:pt idx="680">
                  <c:v>74.19</c:v>
                </c:pt>
                <c:pt idx="681">
                  <c:v>74.260000000000005</c:v>
                </c:pt>
                <c:pt idx="682">
                  <c:v>71.819999999999993</c:v>
                </c:pt>
                <c:pt idx="683">
                  <c:v>71.650000000000006</c:v>
                </c:pt>
                <c:pt idx="684">
                  <c:v>72.510000000000005</c:v>
                </c:pt>
                <c:pt idx="685">
                  <c:v>72.790000000000006</c:v>
                </c:pt>
                <c:pt idx="686">
                  <c:v>69.650000000000006</c:v>
                </c:pt>
                <c:pt idx="687">
                  <c:v>67.73</c:v>
                </c:pt>
                <c:pt idx="688">
                  <c:v>67.66</c:v>
                </c:pt>
                <c:pt idx="689">
                  <c:v>67.12</c:v>
                </c:pt>
                <c:pt idx="690">
                  <c:v>66.819999999999993</c:v>
                </c:pt>
                <c:pt idx="691">
                  <c:v>66.53</c:v>
                </c:pt>
                <c:pt idx="692">
                  <c:v>69.42</c:v>
                </c:pt>
                <c:pt idx="693">
                  <c:v>69.83</c:v>
                </c:pt>
                <c:pt idx="694">
                  <c:v>69.86</c:v>
                </c:pt>
                <c:pt idx="695">
                  <c:v>67.69</c:v>
                </c:pt>
                <c:pt idx="696">
                  <c:v>67.44</c:v>
                </c:pt>
                <c:pt idx="697">
                  <c:v>67.349999999999994</c:v>
                </c:pt>
                <c:pt idx="698">
                  <c:v>71.67</c:v>
                </c:pt>
                <c:pt idx="699">
                  <c:v>71.55</c:v>
                </c:pt>
                <c:pt idx="700">
                  <c:v>71.319999999999993</c:v>
                </c:pt>
                <c:pt idx="701">
                  <c:v>68.69</c:v>
                </c:pt>
                <c:pt idx="702">
                  <c:v>70.53</c:v>
                </c:pt>
                <c:pt idx="703">
                  <c:v>67.989999999999995</c:v>
                </c:pt>
                <c:pt idx="704">
                  <c:v>64.819999999999993</c:v>
                </c:pt>
                <c:pt idx="705">
                  <c:v>65.11</c:v>
                </c:pt>
                <c:pt idx="706">
                  <c:v>65.540000000000006</c:v>
                </c:pt>
                <c:pt idx="707">
                  <c:v>65.489999999999995</c:v>
                </c:pt>
                <c:pt idx="708">
                  <c:v>69.069999999999993</c:v>
                </c:pt>
                <c:pt idx="709">
                  <c:v>69.19</c:v>
                </c:pt>
                <c:pt idx="710">
                  <c:v>68.069999999999993</c:v>
                </c:pt>
                <c:pt idx="711">
                  <c:v>68.040000000000006</c:v>
                </c:pt>
                <c:pt idx="712">
                  <c:v>68.56</c:v>
                </c:pt>
                <c:pt idx="713">
                  <c:v>67.2</c:v>
                </c:pt>
                <c:pt idx="714">
                  <c:v>69.77</c:v>
                </c:pt>
                <c:pt idx="715">
                  <c:v>70</c:v>
                </c:pt>
                <c:pt idx="716">
                  <c:v>71.36</c:v>
                </c:pt>
                <c:pt idx="717">
                  <c:v>72.400000000000006</c:v>
                </c:pt>
                <c:pt idx="718">
                  <c:v>73.099999999999994</c:v>
                </c:pt>
                <c:pt idx="719">
                  <c:v>74.45</c:v>
                </c:pt>
                <c:pt idx="720">
                  <c:v>76.989999999999995</c:v>
                </c:pt>
                <c:pt idx="721">
                  <c:v>77.77</c:v>
                </c:pt>
                <c:pt idx="722">
                  <c:v>77.239999999999995</c:v>
                </c:pt>
                <c:pt idx="723">
                  <c:v>79.69</c:v>
                </c:pt>
                <c:pt idx="724">
                  <c:v>79.510000000000005</c:v>
                </c:pt>
                <c:pt idx="725">
                  <c:v>78.92</c:v>
                </c:pt>
                <c:pt idx="726">
                  <c:v>77.260000000000005</c:v>
                </c:pt>
                <c:pt idx="727">
                  <c:v>77.92</c:v>
                </c:pt>
                <c:pt idx="728">
                  <c:v>75.86</c:v>
                </c:pt>
                <c:pt idx="729">
                  <c:v>78.040000000000006</c:v>
                </c:pt>
                <c:pt idx="730">
                  <c:v>75.2</c:v>
                </c:pt>
                <c:pt idx="731">
                  <c:v>76.55</c:v>
                </c:pt>
                <c:pt idx="732">
                  <c:v>78.11</c:v>
                </c:pt>
                <c:pt idx="733">
                  <c:v>78.89</c:v>
                </c:pt>
                <c:pt idx="734">
                  <c:v>77.989999999999995</c:v>
                </c:pt>
                <c:pt idx="735">
                  <c:v>75.87</c:v>
                </c:pt>
                <c:pt idx="736">
                  <c:v>77.77</c:v>
                </c:pt>
                <c:pt idx="737">
                  <c:v>77.5</c:v>
                </c:pt>
                <c:pt idx="738">
                  <c:v>77.95</c:v>
                </c:pt>
                <c:pt idx="739">
                  <c:v>76.02</c:v>
                </c:pt>
                <c:pt idx="740">
                  <c:v>75.55</c:v>
                </c:pt>
                <c:pt idx="741">
                  <c:v>78.760000000000005</c:v>
                </c:pt>
                <c:pt idx="742">
                  <c:v>78.97</c:v>
                </c:pt>
                <c:pt idx="743">
                  <c:v>79.47</c:v>
                </c:pt>
                <c:pt idx="744">
                  <c:v>77.64</c:v>
                </c:pt>
                <c:pt idx="745">
                  <c:v>77.2</c:v>
                </c:pt>
                <c:pt idx="746">
                  <c:v>77.459999999999994</c:v>
                </c:pt>
                <c:pt idx="747">
                  <c:v>76.459999999999994</c:v>
                </c:pt>
                <c:pt idx="748">
                  <c:v>78.44</c:v>
                </c:pt>
                <c:pt idx="749">
                  <c:v>76.989999999999995</c:v>
                </c:pt>
                <c:pt idx="750">
                  <c:v>77.180000000000007</c:v>
                </c:pt>
                <c:pt idx="751">
                  <c:v>78.47</c:v>
                </c:pt>
                <c:pt idx="752">
                  <c:v>79.349999999999994</c:v>
                </c:pt>
                <c:pt idx="753">
                  <c:v>77.88</c:v>
                </c:pt>
                <c:pt idx="754">
                  <c:v>78.36</c:v>
                </c:pt>
                <c:pt idx="755">
                  <c:v>77.52</c:v>
                </c:pt>
                <c:pt idx="756">
                  <c:v>76.430000000000007</c:v>
                </c:pt>
                <c:pt idx="757">
                  <c:v>75.19</c:v>
                </c:pt>
                <c:pt idx="758">
                  <c:v>72.39</c:v>
                </c:pt>
                <c:pt idx="759">
                  <c:v>71.86</c:v>
                </c:pt>
                <c:pt idx="760">
                  <c:v>71.88</c:v>
                </c:pt>
                <c:pt idx="761">
                  <c:v>71.89</c:v>
                </c:pt>
                <c:pt idx="762">
                  <c:v>72.05</c:v>
                </c:pt>
                <c:pt idx="763">
                  <c:v>73.55</c:v>
                </c:pt>
                <c:pt idx="764">
                  <c:v>73.37</c:v>
                </c:pt>
                <c:pt idx="765">
                  <c:v>73.75</c:v>
                </c:pt>
                <c:pt idx="766">
                  <c:v>72.989999999999995</c:v>
                </c:pt>
                <c:pt idx="767">
                  <c:v>73.459999999999994</c:v>
                </c:pt>
                <c:pt idx="768">
                  <c:v>75.45</c:v>
                </c:pt>
                <c:pt idx="769">
                  <c:v>76.31</c:v>
                </c:pt>
                <c:pt idx="770">
                  <c:v>77.319999999999993</c:v>
                </c:pt>
                <c:pt idx="771">
                  <c:v>77.64</c:v>
                </c:pt>
                <c:pt idx="772">
                  <c:v>78.03</c:v>
                </c:pt>
                <c:pt idx="773">
                  <c:v>77.930000000000007</c:v>
                </c:pt>
                <c:pt idx="774">
                  <c:v>80.12</c:v>
                </c:pt>
                <c:pt idx="775">
                  <c:v>80.59</c:v>
                </c:pt>
                <c:pt idx="776">
                  <c:v>81.89</c:v>
                </c:pt>
                <c:pt idx="777">
                  <c:v>81.510000000000005</c:v>
                </c:pt>
                <c:pt idx="778">
                  <c:v>81.37</c:v>
                </c:pt>
                <c:pt idx="779">
                  <c:v>80.97</c:v>
                </c:pt>
                <c:pt idx="780">
                  <c:v>79.3</c:v>
                </c:pt>
                <c:pt idx="781">
                  <c:v>78.31</c:v>
                </c:pt>
                <c:pt idx="782">
                  <c:v>77.819999999999993</c:v>
                </c:pt>
                <c:pt idx="783">
                  <c:v>77.11</c:v>
                </c:pt>
                <c:pt idx="784">
                  <c:v>77.099999999999994</c:v>
                </c:pt>
                <c:pt idx="785">
                  <c:v>77.63</c:v>
                </c:pt>
                <c:pt idx="786">
                  <c:v>76.319999999999993</c:v>
                </c:pt>
                <c:pt idx="787">
                  <c:v>74.58</c:v>
                </c:pt>
                <c:pt idx="788">
                  <c:v>72.83</c:v>
                </c:pt>
                <c:pt idx="789">
                  <c:v>73.69</c:v>
                </c:pt>
                <c:pt idx="790">
                  <c:v>73.290000000000006</c:v>
                </c:pt>
                <c:pt idx="791">
                  <c:v>72.239999999999995</c:v>
                </c:pt>
                <c:pt idx="792">
                  <c:v>72.13</c:v>
                </c:pt>
                <c:pt idx="793">
                  <c:v>71.459999999999994</c:v>
                </c:pt>
                <c:pt idx="794">
                  <c:v>73.11</c:v>
                </c:pt>
                <c:pt idx="795">
                  <c:v>76.06</c:v>
                </c:pt>
                <c:pt idx="796">
                  <c:v>75.92</c:v>
                </c:pt>
                <c:pt idx="797">
                  <c:v>72.13</c:v>
                </c:pt>
                <c:pt idx="798">
                  <c:v>69.59</c:v>
                </c:pt>
                <c:pt idx="799">
                  <c:v>70.11</c:v>
                </c:pt>
                <c:pt idx="800">
                  <c:v>72.13</c:v>
                </c:pt>
                <c:pt idx="801">
                  <c:v>72.540000000000006</c:v>
                </c:pt>
                <c:pt idx="802">
                  <c:v>73.05</c:v>
                </c:pt>
                <c:pt idx="803">
                  <c:v>72.900000000000006</c:v>
                </c:pt>
                <c:pt idx="804">
                  <c:v>72.510000000000005</c:v>
                </c:pt>
                <c:pt idx="805">
                  <c:v>75.680000000000007</c:v>
                </c:pt>
                <c:pt idx="806">
                  <c:v>76.27</c:v>
                </c:pt>
                <c:pt idx="807">
                  <c:v>77.78</c:v>
                </c:pt>
                <c:pt idx="808">
                  <c:v>78.19</c:v>
                </c:pt>
                <c:pt idx="809">
                  <c:v>78.61</c:v>
                </c:pt>
                <c:pt idx="810">
                  <c:v>77.25</c:v>
                </c:pt>
                <c:pt idx="811">
                  <c:v>78.09</c:v>
                </c:pt>
                <c:pt idx="812">
                  <c:v>76.290000000000006</c:v>
                </c:pt>
                <c:pt idx="813">
                  <c:v>77.59</c:v>
                </c:pt>
                <c:pt idx="814">
                  <c:v>76.89</c:v>
                </c:pt>
                <c:pt idx="815">
                  <c:v>78.180000000000007</c:v>
                </c:pt>
                <c:pt idx="816">
                  <c:v>79.25</c:v>
                </c:pt>
                <c:pt idx="817">
                  <c:v>78.540000000000006</c:v>
                </c:pt>
                <c:pt idx="818">
                  <c:v>79.89</c:v>
                </c:pt>
                <c:pt idx="819">
                  <c:v>80.47</c:v>
                </c:pt>
                <c:pt idx="820">
                  <c:v>79.91</c:v>
                </c:pt>
                <c:pt idx="821">
                  <c:v>80.48</c:v>
                </c:pt>
                <c:pt idx="822">
                  <c:v>80.28</c:v>
                </c:pt>
                <c:pt idx="823">
                  <c:v>79.39</c:v>
                </c:pt>
                <c:pt idx="824">
                  <c:v>77.89</c:v>
                </c:pt>
                <c:pt idx="825">
                  <c:v>79.02</c:v>
                </c:pt>
                <c:pt idx="826">
                  <c:v>81.96</c:v>
                </c:pt>
                <c:pt idx="827">
                  <c:v>81.48</c:v>
                </c:pt>
                <c:pt idx="828">
                  <c:v>79.88</c:v>
                </c:pt>
                <c:pt idx="829">
                  <c:v>80.540000000000006</c:v>
                </c:pt>
                <c:pt idx="830">
                  <c:v>80.7</c:v>
                </c:pt>
                <c:pt idx="831">
                  <c:v>79.62</c:v>
                </c:pt>
                <c:pt idx="832">
                  <c:v>79.61</c:v>
                </c:pt>
                <c:pt idx="833">
                  <c:v>79.290000000000006</c:v>
                </c:pt>
                <c:pt idx="834">
                  <c:v>81.17</c:v>
                </c:pt>
                <c:pt idx="835">
                  <c:v>81.28</c:v>
                </c:pt>
                <c:pt idx="836">
                  <c:v>82.7</c:v>
                </c:pt>
                <c:pt idx="837">
                  <c:v>84.01</c:v>
                </c:pt>
                <c:pt idx="838">
                  <c:v>85.88</c:v>
                </c:pt>
                <c:pt idx="839">
                  <c:v>86.15</c:v>
                </c:pt>
                <c:pt idx="840">
                  <c:v>85.59</c:v>
                </c:pt>
                <c:pt idx="841">
                  <c:v>84.81</c:v>
                </c:pt>
                <c:pt idx="842">
                  <c:v>84.83</c:v>
                </c:pt>
                <c:pt idx="843">
                  <c:v>84.77</c:v>
                </c:pt>
                <c:pt idx="844">
                  <c:v>84.72</c:v>
                </c:pt>
                <c:pt idx="845">
                  <c:v>86.15</c:v>
                </c:pt>
                <c:pt idx="846">
                  <c:v>87.17</c:v>
                </c:pt>
                <c:pt idx="847">
                  <c:v>85.99</c:v>
                </c:pt>
                <c:pt idx="848">
                  <c:v>84.23</c:v>
                </c:pt>
                <c:pt idx="849">
                  <c:v>84.8</c:v>
                </c:pt>
                <c:pt idx="850">
                  <c:v>85.7</c:v>
                </c:pt>
                <c:pt idx="851">
                  <c:v>85.67</c:v>
                </c:pt>
                <c:pt idx="852">
                  <c:v>87.25</c:v>
                </c:pt>
                <c:pt idx="853">
                  <c:v>86.83</c:v>
                </c:pt>
                <c:pt idx="854">
                  <c:v>85.78</c:v>
                </c:pt>
                <c:pt idx="855">
                  <c:v>86.16</c:v>
                </c:pt>
                <c:pt idx="856">
                  <c:v>86.9</c:v>
                </c:pt>
                <c:pt idx="857">
                  <c:v>87.44</c:v>
                </c:pt>
                <c:pt idx="858">
                  <c:v>88.94</c:v>
                </c:pt>
                <c:pt idx="859">
                  <c:v>85.67</c:v>
                </c:pt>
                <c:pt idx="860">
                  <c:v>82.61</c:v>
                </c:pt>
                <c:pt idx="861">
                  <c:v>79.83</c:v>
                </c:pt>
                <c:pt idx="862">
                  <c:v>78.27</c:v>
                </c:pt>
                <c:pt idx="863">
                  <c:v>80.12</c:v>
                </c:pt>
                <c:pt idx="864">
                  <c:v>80.489999999999995</c:v>
                </c:pt>
                <c:pt idx="865">
                  <c:v>81.2</c:v>
                </c:pt>
                <c:pt idx="866">
                  <c:v>80.11</c:v>
                </c:pt>
                <c:pt idx="867">
                  <c:v>77.180000000000007</c:v>
                </c:pt>
                <c:pt idx="868">
                  <c:v>75.099999999999994</c:v>
                </c:pt>
                <c:pt idx="869">
                  <c:v>74.430000000000007</c:v>
                </c:pt>
                <c:pt idx="870">
                  <c:v>73.69</c:v>
                </c:pt>
                <c:pt idx="871">
                  <c:v>71.84</c:v>
                </c:pt>
                <c:pt idx="872">
                  <c:v>71.680000000000007</c:v>
                </c:pt>
                <c:pt idx="873">
                  <c:v>71.17</c:v>
                </c:pt>
                <c:pt idx="874">
                  <c:v>69.55</c:v>
                </c:pt>
                <c:pt idx="875">
                  <c:v>71.739999999999995</c:v>
                </c:pt>
                <c:pt idx="876">
                  <c:v>74.66</c:v>
                </c:pt>
                <c:pt idx="877">
                  <c:v>74.02</c:v>
                </c:pt>
                <c:pt idx="878">
                  <c:v>74.650000000000006</c:v>
                </c:pt>
                <c:pt idx="879">
                  <c:v>72.709999999999994</c:v>
                </c:pt>
                <c:pt idx="880">
                  <c:v>73.75</c:v>
                </c:pt>
                <c:pt idx="881">
                  <c:v>75.41</c:v>
                </c:pt>
                <c:pt idx="882">
                  <c:v>72.09</c:v>
                </c:pt>
                <c:pt idx="883">
                  <c:v>72.12</c:v>
                </c:pt>
                <c:pt idx="884">
                  <c:v>72.3</c:v>
                </c:pt>
                <c:pt idx="885">
                  <c:v>74.27</c:v>
                </c:pt>
                <c:pt idx="886">
                  <c:v>75.290000000000006</c:v>
                </c:pt>
                <c:pt idx="887">
                  <c:v>74.349999999999994</c:v>
                </c:pt>
                <c:pt idx="888">
                  <c:v>75.2</c:v>
                </c:pt>
                <c:pt idx="889">
                  <c:v>76.2</c:v>
                </c:pt>
                <c:pt idx="890">
                  <c:v>78.14</c:v>
                </c:pt>
                <c:pt idx="891">
                  <c:v>78.680000000000007</c:v>
                </c:pt>
                <c:pt idx="892">
                  <c:v>78.22</c:v>
                </c:pt>
                <c:pt idx="893">
                  <c:v>78.819999999999993</c:v>
                </c:pt>
                <c:pt idx="894">
                  <c:v>78.040000000000006</c:v>
                </c:pt>
                <c:pt idx="895">
                  <c:v>76.27</c:v>
                </c:pt>
                <c:pt idx="896">
                  <c:v>76.47</c:v>
                </c:pt>
                <c:pt idx="897">
                  <c:v>78.12</c:v>
                </c:pt>
                <c:pt idx="898">
                  <c:v>77.59</c:v>
                </c:pt>
                <c:pt idx="899">
                  <c:v>75.44</c:v>
                </c:pt>
                <c:pt idx="900">
                  <c:v>75.010000000000005</c:v>
                </c:pt>
                <c:pt idx="901">
                  <c:v>72.34</c:v>
                </c:pt>
                <c:pt idx="902">
                  <c:v>71.650000000000006</c:v>
                </c:pt>
                <c:pt idx="903">
                  <c:v>71.47</c:v>
                </c:pt>
                <c:pt idx="904">
                  <c:v>71.45</c:v>
                </c:pt>
                <c:pt idx="905">
                  <c:v>73.510000000000005</c:v>
                </c:pt>
                <c:pt idx="906">
                  <c:v>74.709999999999994</c:v>
                </c:pt>
                <c:pt idx="907">
                  <c:v>75.42</c:v>
                </c:pt>
                <c:pt idx="908">
                  <c:v>74.37</c:v>
                </c:pt>
                <c:pt idx="909">
                  <c:v>76.650000000000006</c:v>
                </c:pt>
                <c:pt idx="910">
                  <c:v>76.77</c:v>
                </c:pt>
                <c:pt idx="911">
                  <c:v>76.19</c:v>
                </c:pt>
                <c:pt idx="912">
                  <c:v>75.37</c:v>
                </c:pt>
                <c:pt idx="913">
                  <c:v>75.62</c:v>
                </c:pt>
                <c:pt idx="914">
                  <c:v>76.22</c:v>
                </c:pt>
                <c:pt idx="915">
                  <c:v>75.37</c:v>
                </c:pt>
                <c:pt idx="916">
                  <c:v>77.819999999999993</c:v>
                </c:pt>
                <c:pt idx="917">
                  <c:v>77.45</c:v>
                </c:pt>
                <c:pt idx="918">
                  <c:v>77.5</c:v>
                </c:pt>
                <c:pt idx="919">
                  <c:v>76.13</c:v>
                </c:pt>
                <c:pt idx="920">
                  <c:v>76.06</c:v>
                </c:pt>
                <c:pt idx="921">
                  <c:v>77.59</c:v>
                </c:pt>
                <c:pt idx="922">
                  <c:v>78.180000000000007</c:v>
                </c:pt>
                <c:pt idx="923">
                  <c:v>80.819999999999993</c:v>
                </c:pt>
                <c:pt idx="924">
                  <c:v>82.68</c:v>
                </c:pt>
                <c:pt idx="925">
                  <c:v>82.2</c:v>
                </c:pt>
                <c:pt idx="926">
                  <c:v>81.61</c:v>
                </c:pt>
                <c:pt idx="927">
                  <c:v>80.16</c:v>
                </c:pt>
                <c:pt idx="928">
                  <c:v>80.989999999999995</c:v>
                </c:pt>
                <c:pt idx="929">
                  <c:v>79.599999999999994</c:v>
                </c:pt>
                <c:pt idx="930">
                  <c:v>77.64</c:v>
                </c:pt>
                <c:pt idx="931">
                  <c:v>75.52</c:v>
                </c:pt>
                <c:pt idx="932">
                  <c:v>75.11</c:v>
                </c:pt>
                <c:pt idx="933">
                  <c:v>74.849999999999994</c:v>
                </c:pt>
                <c:pt idx="934">
                  <c:v>76.930000000000007</c:v>
                </c:pt>
                <c:pt idx="935">
                  <c:v>76.47</c:v>
                </c:pt>
                <c:pt idx="936">
                  <c:v>75.3</c:v>
                </c:pt>
                <c:pt idx="937">
                  <c:v>74.260000000000005</c:v>
                </c:pt>
                <c:pt idx="938">
                  <c:v>73.62</c:v>
                </c:pt>
                <c:pt idx="939">
                  <c:v>72.38</c:v>
                </c:pt>
                <c:pt idx="940">
                  <c:v>73.48</c:v>
                </c:pt>
                <c:pt idx="941">
                  <c:v>75.02</c:v>
                </c:pt>
                <c:pt idx="942">
                  <c:v>76.650000000000006</c:v>
                </c:pt>
                <c:pt idx="943">
                  <c:v>76.599999999999994</c:v>
                </c:pt>
                <c:pt idx="944">
                  <c:v>74.64</c:v>
                </c:pt>
                <c:pt idx="945">
                  <c:v>76.349999999999994</c:v>
                </c:pt>
                <c:pt idx="946">
                  <c:v>76.930000000000007</c:v>
                </c:pt>
                <c:pt idx="947">
                  <c:v>76.67</c:v>
                </c:pt>
                <c:pt idx="948">
                  <c:v>76.87</c:v>
                </c:pt>
                <c:pt idx="949">
                  <c:v>77.739999999999995</c:v>
                </c:pt>
                <c:pt idx="950">
                  <c:v>78.17</c:v>
                </c:pt>
                <c:pt idx="951">
                  <c:v>77.47</c:v>
                </c:pt>
                <c:pt idx="952">
                  <c:v>78.16</c:v>
                </c:pt>
                <c:pt idx="953">
                  <c:v>79.03</c:v>
                </c:pt>
                <c:pt idx="954">
                  <c:v>79.16</c:v>
                </c:pt>
                <c:pt idx="955">
                  <c:v>78.91</c:v>
                </c:pt>
                <c:pt idx="956">
                  <c:v>78.48</c:v>
                </c:pt>
                <c:pt idx="957">
                  <c:v>78.209999999999994</c:v>
                </c:pt>
                <c:pt idx="958">
                  <c:v>79.319999999999993</c:v>
                </c:pt>
                <c:pt idx="959">
                  <c:v>78.42</c:v>
                </c:pt>
                <c:pt idx="960">
                  <c:v>77.95</c:v>
                </c:pt>
                <c:pt idx="961">
                  <c:v>78.11</c:v>
                </c:pt>
                <c:pt idx="962">
                  <c:v>78.87</c:v>
                </c:pt>
                <c:pt idx="963">
                  <c:v>78.569999999999993</c:v>
                </c:pt>
                <c:pt idx="964">
                  <c:v>78.709999999999994</c:v>
                </c:pt>
                <c:pt idx="965">
                  <c:v>80.77</c:v>
                </c:pt>
                <c:pt idx="966">
                  <c:v>82.31</c:v>
                </c:pt>
                <c:pt idx="967">
                  <c:v>83.75</c:v>
                </c:pt>
                <c:pt idx="968">
                  <c:v>83.28</c:v>
                </c:pt>
                <c:pt idx="969">
                  <c:v>84.84</c:v>
                </c:pt>
                <c:pt idx="970">
                  <c:v>85.06</c:v>
                </c:pt>
                <c:pt idx="971">
                  <c:v>83.43</c:v>
                </c:pt>
                <c:pt idx="972">
                  <c:v>84.03</c:v>
                </c:pt>
                <c:pt idx="973">
                  <c:v>83.72</c:v>
                </c:pt>
                <c:pt idx="974">
                  <c:v>83.5</c:v>
                </c:pt>
                <c:pt idx="975">
                  <c:v>84.64</c:v>
                </c:pt>
                <c:pt idx="976">
                  <c:v>84.53</c:v>
                </c:pt>
                <c:pt idx="977">
                  <c:v>82.45</c:v>
                </c:pt>
                <c:pt idx="978">
                  <c:v>84.37</c:v>
                </c:pt>
                <c:pt idx="979">
                  <c:v>81.099999999999994</c:v>
                </c:pt>
                <c:pt idx="980">
                  <c:v>83.6</c:v>
                </c:pt>
                <c:pt idx="981">
                  <c:v>81.83</c:v>
                </c:pt>
                <c:pt idx="982">
                  <c:v>82.96</c:v>
                </c:pt>
                <c:pt idx="983">
                  <c:v>83.54</c:v>
                </c:pt>
                <c:pt idx="984">
                  <c:v>83.66</c:v>
                </c:pt>
                <c:pt idx="985">
                  <c:v>83.23</c:v>
                </c:pt>
                <c:pt idx="986">
                  <c:v>83.59</c:v>
                </c:pt>
                <c:pt idx="987">
                  <c:v>83.15</c:v>
                </c:pt>
                <c:pt idx="988">
                  <c:v>84.62</c:v>
                </c:pt>
                <c:pt idx="989">
                  <c:v>85.41</c:v>
                </c:pt>
                <c:pt idx="990">
                  <c:v>86.38</c:v>
                </c:pt>
                <c:pt idx="991">
                  <c:v>88</c:v>
                </c:pt>
                <c:pt idx="992">
                  <c:v>88.11</c:v>
                </c:pt>
                <c:pt idx="993">
                  <c:v>88.46</c:v>
                </c:pt>
                <c:pt idx="994">
                  <c:v>88.33</c:v>
                </c:pt>
                <c:pt idx="995">
                  <c:v>88.96</c:v>
                </c:pt>
                <c:pt idx="996">
                  <c:v>88.81</c:v>
                </c:pt>
                <c:pt idx="997">
                  <c:v>86.34</c:v>
                </c:pt>
                <c:pt idx="998">
                  <c:v>86.7</c:v>
                </c:pt>
                <c:pt idx="999">
                  <c:v>84.73</c:v>
                </c:pt>
                <c:pt idx="1000">
                  <c:v>83.28</c:v>
                </c:pt>
                <c:pt idx="1001">
                  <c:v>85.05</c:v>
                </c:pt>
                <c:pt idx="1002">
                  <c:v>84.34</c:v>
                </c:pt>
                <c:pt idx="1003">
                  <c:v>83.96</c:v>
                </c:pt>
                <c:pt idx="1004">
                  <c:v>83.25</c:v>
                </c:pt>
                <c:pt idx="1005">
                  <c:v>85.84</c:v>
                </c:pt>
                <c:pt idx="1006">
                  <c:v>86.1</c:v>
                </c:pt>
                <c:pt idx="1007">
                  <c:v>85.58</c:v>
                </c:pt>
                <c:pt idx="1008">
                  <c:v>87.34</c:v>
                </c:pt>
                <c:pt idx="1009">
                  <c:v>85.92</c:v>
                </c:pt>
                <c:pt idx="1010">
                  <c:v>88.87</c:v>
                </c:pt>
                <c:pt idx="1011">
                  <c:v>90.69</c:v>
                </c:pt>
                <c:pt idx="1012">
                  <c:v>91.42</c:v>
                </c:pt>
                <c:pt idx="1013">
                  <c:v>91.45</c:v>
                </c:pt>
                <c:pt idx="1014">
                  <c:v>91.39</c:v>
                </c:pt>
                <c:pt idx="1015">
                  <c:v>90.77</c:v>
                </c:pt>
                <c:pt idx="1016">
                  <c:v>90.99</c:v>
                </c:pt>
                <c:pt idx="1017">
                  <c:v>90.48</c:v>
                </c:pt>
                <c:pt idx="1018">
                  <c:v>91.19</c:v>
                </c:pt>
                <c:pt idx="1019">
                  <c:v>91.21</c:v>
                </c:pt>
                <c:pt idx="1020">
                  <c:v>92.2</c:v>
                </c:pt>
                <c:pt idx="1021">
                  <c:v>91.71</c:v>
                </c:pt>
                <c:pt idx="1022">
                  <c:v>91.67</c:v>
                </c:pt>
                <c:pt idx="1023">
                  <c:v>92.74</c:v>
                </c:pt>
                <c:pt idx="1024">
                  <c:v>93.2</c:v>
                </c:pt>
                <c:pt idx="1025">
                  <c:v>93.65</c:v>
                </c:pt>
                <c:pt idx="1026">
                  <c:v>94.25</c:v>
                </c:pt>
                <c:pt idx="1027">
                  <c:v>93.77</c:v>
                </c:pt>
                <c:pt idx="1028">
                  <c:v>93.85</c:v>
                </c:pt>
                <c:pt idx="1029">
                  <c:v>94.38</c:v>
                </c:pt>
                <c:pt idx="1030">
                  <c:v>94.14</c:v>
                </c:pt>
                <c:pt idx="1031">
                  <c:v>93.09</c:v>
                </c:pt>
                <c:pt idx="1032">
                  <c:v>94.75</c:v>
                </c:pt>
                <c:pt idx="1033">
                  <c:v>94.84</c:v>
                </c:pt>
                <c:pt idx="1034">
                  <c:v>93.53</c:v>
                </c:pt>
                <c:pt idx="1035">
                  <c:v>95.5</c:v>
                </c:pt>
                <c:pt idx="1036">
                  <c:v>94.52</c:v>
                </c:pt>
                <c:pt idx="1037">
                  <c:v>93.33</c:v>
                </c:pt>
                <c:pt idx="1038">
                  <c:v>95.7</c:v>
                </c:pt>
                <c:pt idx="1039">
                  <c:v>97.61</c:v>
                </c:pt>
                <c:pt idx="1040">
                  <c:v>98.12</c:v>
                </c:pt>
                <c:pt idx="1041">
                  <c:v>98.06</c:v>
                </c:pt>
                <c:pt idx="1042">
                  <c:v>98.68</c:v>
                </c:pt>
                <c:pt idx="1043">
                  <c:v>97.43</c:v>
                </c:pt>
                <c:pt idx="1044">
                  <c:v>97.8</c:v>
                </c:pt>
                <c:pt idx="1045">
                  <c:v>98.16</c:v>
                </c:pt>
                <c:pt idx="1046">
                  <c:v>96.58</c:v>
                </c:pt>
                <c:pt idx="1047">
                  <c:v>97.6</c:v>
                </c:pt>
                <c:pt idx="1048">
                  <c:v>96.61</c:v>
                </c:pt>
                <c:pt idx="1049">
                  <c:v>95.25</c:v>
                </c:pt>
                <c:pt idx="1050">
                  <c:v>97.91</c:v>
                </c:pt>
                <c:pt idx="1051">
                  <c:v>97.39</c:v>
                </c:pt>
                <c:pt idx="1052">
                  <c:v>99.42</c:v>
                </c:pt>
                <c:pt idx="1053">
                  <c:v>101.01</c:v>
                </c:pt>
                <c:pt idx="1054">
                  <c:v>101.74</c:v>
                </c:pt>
                <c:pt idx="1055">
                  <c:v>102.34</c:v>
                </c:pt>
                <c:pt idx="1056">
                  <c:v>101.76</c:v>
                </c:pt>
                <c:pt idx="1057">
                  <c:v>99.83</c:v>
                </c:pt>
                <c:pt idx="1058">
                  <c:v>99.25</c:v>
                </c:pt>
                <c:pt idx="1059">
                  <c:v>99.92</c:v>
                </c:pt>
                <c:pt idx="1060">
                  <c:v>101.82</c:v>
                </c:pt>
                <c:pt idx="1061">
                  <c:v>100.87</c:v>
                </c:pt>
                <c:pt idx="1062">
                  <c:v>101.43</c:v>
                </c:pt>
                <c:pt idx="1063">
                  <c:v>103.08</c:v>
                </c:pt>
                <c:pt idx="1064">
                  <c:v>101.64</c:v>
                </c:pt>
                <c:pt idx="1065">
                  <c:v>103.78</c:v>
                </c:pt>
                <c:pt idx="1066">
                  <c:v>102.59</c:v>
                </c:pt>
                <c:pt idx="1067">
                  <c:v>102.52</c:v>
                </c:pt>
                <c:pt idx="1068">
                  <c:v>105.74</c:v>
                </c:pt>
                <c:pt idx="1069">
                  <c:v>105.78</c:v>
                </c:pt>
                <c:pt idx="1070">
                  <c:v>111.25</c:v>
                </c:pt>
                <c:pt idx="1071">
                  <c:v>111.36</c:v>
                </c:pt>
                <c:pt idx="1072">
                  <c:v>112.14</c:v>
                </c:pt>
                <c:pt idx="1073">
                  <c:v>111.8</c:v>
                </c:pt>
                <c:pt idx="1074">
                  <c:v>115.42</c:v>
                </c:pt>
                <c:pt idx="1075">
                  <c:v>116.35</c:v>
                </c:pt>
                <c:pt idx="1076">
                  <c:v>114.79</c:v>
                </c:pt>
                <c:pt idx="1077">
                  <c:v>115.97</c:v>
                </c:pt>
                <c:pt idx="1078">
                  <c:v>115.04</c:v>
                </c:pt>
                <c:pt idx="1079">
                  <c:v>113.06</c:v>
                </c:pt>
                <c:pt idx="1080">
                  <c:v>115.94</c:v>
                </c:pt>
                <c:pt idx="1081">
                  <c:v>115.43</c:v>
                </c:pt>
                <c:pt idx="1082">
                  <c:v>113.84</c:v>
                </c:pt>
                <c:pt idx="1083">
                  <c:v>113.67</c:v>
                </c:pt>
                <c:pt idx="1084">
                  <c:v>108.52</c:v>
                </c:pt>
                <c:pt idx="1085">
                  <c:v>110.62</c:v>
                </c:pt>
                <c:pt idx="1086">
                  <c:v>114.9</c:v>
                </c:pt>
                <c:pt idx="1087">
                  <c:v>113.93</c:v>
                </c:pt>
                <c:pt idx="1088">
                  <c:v>114.96</c:v>
                </c:pt>
                <c:pt idx="1089">
                  <c:v>115.7</c:v>
                </c:pt>
                <c:pt idx="1090">
                  <c:v>115.55</c:v>
                </c:pt>
                <c:pt idx="1091">
                  <c:v>115.72</c:v>
                </c:pt>
                <c:pt idx="1092">
                  <c:v>115.59</c:v>
                </c:pt>
                <c:pt idx="1093">
                  <c:v>114.8</c:v>
                </c:pt>
                <c:pt idx="1094">
                  <c:v>115.16</c:v>
                </c:pt>
                <c:pt idx="1095">
                  <c:v>115.13</c:v>
                </c:pt>
                <c:pt idx="1096">
                  <c:v>117.36</c:v>
                </c:pt>
                <c:pt idx="1097">
                  <c:v>118.7</c:v>
                </c:pt>
                <c:pt idx="1098">
                  <c:v>121.06</c:v>
                </c:pt>
                <c:pt idx="1099">
                  <c:v>122.22</c:v>
                </c:pt>
                <c:pt idx="1100">
                  <c:v>122.3</c:v>
                </c:pt>
                <c:pt idx="1101">
                  <c:v>122.67</c:v>
                </c:pt>
                <c:pt idx="1102">
                  <c:v>126.65</c:v>
                </c:pt>
                <c:pt idx="1103">
                  <c:v>123.98</c:v>
                </c:pt>
                <c:pt idx="1104">
                  <c:v>120.92</c:v>
                </c:pt>
                <c:pt idx="1105">
                  <c:v>122.88</c:v>
                </c:pt>
                <c:pt idx="1106">
                  <c:v>122.36</c:v>
                </c:pt>
                <c:pt idx="1107">
                  <c:v>123.45</c:v>
                </c:pt>
                <c:pt idx="1108">
                  <c:v>121.61</c:v>
                </c:pt>
                <c:pt idx="1109">
                  <c:v>121.33</c:v>
                </c:pt>
                <c:pt idx="1110">
                  <c:v>123.85</c:v>
                </c:pt>
                <c:pt idx="1111">
                  <c:v>123.99</c:v>
                </c:pt>
                <c:pt idx="1112">
                  <c:v>123.66</c:v>
                </c:pt>
                <c:pt idx="1113">
                  <c:v>124.14</c:v>
                </c:pt>
                <c:pt idx="1114">
                  <c:v>125.13</c:v>
                </c:pt>
                <c:pt idx="1115">
                  <c:v>125.02</c:v>
                </c:pt>
                <c:pt idx="1116">
                  <c:v>125.89</c:v>
                </c:pt>
                <c:pt idx="1117">
                  <c:v>125.12</c:v>
                </c:pt>
                <c:pt idx="1118">
                  <c:v>122.45</c:v>
                </c:pt>
                <c:pt idx="1119">
                  <c:v>121.19</c:v>
                </c:pt>
                <c:pt idx="1120">
                  <c:v>110.8</c:v>
                </c:pt>
                <c:pt idx="1121">
                  <c:v>109.13</c:v>
                </c:pt>
                <c:pt idx="1122">
                  <c:v>115.9</c:v>
                </c:pt>
                <c:pt idx="1123">
                  <c:v>117.63</c:v>
                </c:pt>
                <c:pt idx="1124">
                  <c:v>112.57</c:v>
                </c:pt>
                <c:pt idx="1125">
                  <c:v>112.98</c:v>
                </c:pt>
                <c:pt idx="1126">
                  <c:v>113.83</c:v>
                </c:pt>
                <c:pt idx="1127">
                  <c:v>112.73</c:v>
                </c:pt>
                <c:pt idx="1128">
                  <c:v>109.99</c:v>
                </c:pt>
                <c:pt idx="1129">
                  <c:v>112.3</c:v>
                </c:pt>
                <c:pt idx="1130">
                  <c:v>111.42</c:v>
                </c:pt>
                <c:pt idx="1131">
                  <c:v>112.39</c:v>
                </c:pt>
                <c:pt idx="1132">
                  <c:v>110.1</c:v>
                </c:pt>
                <c:pt idx="1133">
                  <c:v>112.53</c:v>
                </c:pt>
                <c:pt idx="1134">
                  <c:v>114.93</c:v>
                </c:pt>
                <c:pt idx="1135">
                  <c:v>115.05</c:v>
                </c:pt>
                <c:pt idx="1136">
                  <c:v>115.03</c:v>
                </c:pt>
                <c:pt idx="1137">
                  <c:v>114.68</c:v>
                </c:pt>
                <c:pt idx="1138">
                  <c:v>116.73</c:v>
                </c:pt>
                <c:pt idx="1139">
                  <c:v>114.53</c:v>
                </c:pt>
                <c:pt idx="1140">
                  <c:v>115.54</c:v>
                </c:pt>
                <c:pt idx="1141">
                  <c:v>115.84</c:v>
                </c:pt>
                <c:pt idx="1142">
                  <c:v>114.48</c:v>
                </c:pt>
                <c:pt idx="1143">
                  <c:v>116.78</c:v>
                </c:pt>
                <c:pt idx="1144">
                  <c:v>117.85</c:v>
                </c:pt>
                <c:pt idx="1145">
                  <c:v>119.57</c:v>
                </c:pt>
                <c:pt idx="1146">
                  <c:v>118.78</c:v>
                </c:pt>
                <c:pt idx="1147">
                  <c:v>119.1</c:v>
                </c:pt>
                <c:pt idx="1148">
                  <c:v>120.16</c:v>
                </c:pt>
                <c:pt idx="1149">
                  <c:v>117.1</c:v>
                </c:pt>
                <c:pt idx="1150">
                  <c:v>114.02</c:v>
                </c:pt>
                <c:pt idx="1151">
                  <c:v>113.21</c:v>
                </c:pt>
                <c:pt idx="1152">
                  <c:v>111.69</c:v>
                </c:pt>
                <c:pt idx="1153">
                  <c:v>110.95</c:v>
                </c:pt>
                <c:pt idx="1154">
                  <c:v>114.21</c:v>
                </c:pt>
                <c:pt idx="1155">
                  <c:v>107.26</c:v>
                </c:pt>
                <c:pt idx="1156">
                  <c:v>105.12</c:v>
                </c:pt>
                <c:pt idx="1157">
                  <c:v>105.99</c:v>
                </c:pt>
                <c:pt idx="1158">
                  <c:v>108.78</c:v>
                </c:pt>
                <c:pt idx="1159">
                  <c:v>112.4</c:v>
                </c:pt>
                <c:pt idx="1160">
                  <c:v>112.48</c:v>
                </c:pt>
                <c:pt idx="1161">
                  <c:v>111.77</c:v>
                </c:pt>
                <c:pt idx="1162">
                  <c:v>111.39</c:v>
                </c:pt>
                <c:pt idx="1163">
                  <c:v>113.61</c:v>
                </c:pt>
                <c:pt idx="1164">
                  <c:v>113.62</c:v>
                </c:pt>
                <c:pt idx="1165">
                  <c:v>118.59</c:v>
                </c:pt>
                <c:pt idx="1166">
                  <c:v>118.33</c:v>
                </c:pt>
                <c:pt idx="1167">
                  <c:v>117.24</c:v>
                </c:pt>
                <c:pt idx="1168">
                  <c:v>117.75</c:v>
                </c:pt>
                <c:pt idx="1169">
                  <c:v>118.78</c:v>
                </c:pt>
                <c:pt idx="1170">
                  <c:v>118.32</c:v>
                </c:pt>
                <c:pt idx="1171">
                  <c:v>117.26</c:v>
                </c:pt>
                <c:pt idx="1172">
                  <c:v>116.05</c:v>
                </c:pt>
                <c:pt idx="1173">
                  <c:v>117.06</c:v>
                </c:pt>
                <c:pt idx="1174">
                  <c:v>118.15</c:v>
                </c:pt>
                <c:pt idx="1175">
                  <c:v>117.51</c:v>
                </c:pt>
                <c:pt idx="1176">
                  <c:v>118.67</c:v>
                </c:pt>
                <c:pt idx="1177">
                  <c:v>117.94</c:v>
                </c:pt>
                <c:pt idx="1178">
                  <c:v>118.28</c:v>
                </c:pt>
                <c:pt idx="1179">
                  <c:v>117.43</c:v>
                </c:pt>
                <c:pt idx="1180">
                  <c:v>117.36</c:v>
                </c:pt>
                <c:pt idx="1181">
                  <c:v>116.74</c:v>
                </c:pt>
                <c:pt idx="1182">
                  <c:v>116.81</c:v>
                </c:pt>
                <c:pt idx="1183">
                  <c:v>116.46</c:v>
                </c:pt>
                <c:pt idx="1184">
                  <c:v>113.23</c:v>
                </c:pt>
                <c:pt idx="1185">
                  <c:v>107.25</c:v>
                </c:pt>
                <c:pt idx="1186">
                  <c:v>109.37</c:v>
                </c:pt>
                <c:pt idx="1187">
                  <c:v>103.74</c:v>
                </c:pt>
                <c:pt idx="1188">
                  <c:v>102.57</c:v>
                </c:pt>
                <c:pt idx="1189">
                  <c:v>106.68</c:v>
                </c:pt>
                <c:pt idx="1190">
                  <c:v>108.02</c:v>
                </c:pt>
                <c:pt idx="1191">
                  <c:v>108.03</c:v>
                </c:pt>
                <c:pt idx="1192">
                  <c:v>109.91</c:v>
                </c:pt>
                <c:pt idx="1193">
                  <c:v>109.47</c:v>
                </c:pt>
                <c:pt idx="1194">
                  <c:v>110.6</c:v>
                </c:pt>
                <c:pt idx="1195">
                  <c:v>106.99</c:v>
                </c:pt>
                <c:pt idx="1196">
                  <c:v>108.62</c:v>
                </c:pt>
                <c:pt idx="1197">
                  <c:v>108.36</c:v>
                </c:pt>
                <c:pt idx="1198">
                  <c:v>109.31</c:v>
                </c:pt>
                <c:pt idx="1199">
                  <c:v>110.15</c:v>
                </c:pt>
                <c:pt idx="1200">
                  <c:v>110.62</c:v>
                </c:pt>
                <c:pt idx="1201">
                  <c:v>111.36</c:v>
                </c:pt>
                <c:pt idx="1202">
                  <c:v>111.88</c:v>
                </c:pt>
                <c:pt idx="1203">
                  <c:v>114.02</c:v>
                </c:pt>
                <c:pt idx="1204">
                  <c:v>114.85</c:v>
                </c:pt>
                <c:pt idx="1205">
                  <c:v>114.29</c:v>
                </c:pt>
                <c:pt idx="1206">
                  <c:v>112.33</c:v>
                </c:pt>
                <c:pt idx="1207">
                  <c:v>110.08</c:v>
                </c:pt>
                <c:pt idx="1208">
                  <c:v>112.89</c:v>
                </c:pt>
                <c:pt idx="1209">
                  <c:v>115.8</c:v>
                </c:pt>
                <c:pt idx="1210">
                  <c:v>114.55</c:v>
                </c:pt>
                <c:pt idx="1211">
                  <c:v>112.77</c:v>
                </c:pt>
                <c:pt idx="1212">
                  <c:v>112.25</c:v>
                </c:pt>
                <c:pt idx="1213">
                  <c:v>111.89</c:v>
                </c:pt>
                <c:pt idx="1214">
                  <c:v>112.4</c:v>
                </c:pt>
                <c:pt idx="1215">
                  <c:v>115.34</c:v>
                </c:pt>
                <c:pt idx="1216">
                  <c:v>112.22</c:v>
                </c:pt>
                <c:pt idx="1217">
                  <c:v>109.14</c:v>
                </c:pt>
                <c:pt idx="1218">
                  <c:v>110.54</c:v>
                </c:pt>
                <c:pt idx="1219">
                  <c:v>110.36</c:v>
                </c:pt>
                <c:pt idx="1220">
                  <c:v>105.49</c:v>
                </c:pt>
                <c:pt idx="1221">
                  <c:v>103.97</c:v>
                </c:pt>
                <c:pt idx="1222">
                  <c:v>103.94</c:v>
                </c:pt>
                <c:pt idx="1223">
                  <c:v>107.14</c:v>
                </c:pt>
                <c:pt idx="1224">
                  <c:v>103.81</c:v>
                </c:pt>
                <c:pt idx="1225">
                  <c:v>103.95</c:v>
                </c:pt>
                <c:pt idx="1226">
                  <c:v>102.76</c:v>
                </c:pt>
                <c:pt idx="1227">
                  <c:v>101.71</c:v>
                </c:pt>
                <c:pt idx="1228">
                  <c:v>99.79</c:v>
                </c:pt>
                <c:pt idx="1229">
                  <c:v>102.73</c:v>
                </c:pt>
                <c:pt idx="1230">
                  <c:v>105.73</c:v>
                </c:pt>
                <c:pt idx="1231">
                  <c:v>105.88</c:v>
                </c:pt>
                <c:pt idx="1232">
                  <c:v>108.95</c:v>
                </c:pt>
                <c:pt idx="1233">
                  <c:v>110.73</c:v>
                </c:pt>
                <c:pt idx="1234">
                  <c:v>111.36</c:v>
                </c:pt>
                <c:pt idx="1235">
                  <c:v>111.11</c:v>
                </c:pt>
                <c:pt idx="1236">
                  <c:v>114.68</c:v>
                </c:pt>
                <c:pt idx="1237">
                  <c:v>110.16</c:v>
                </c:pt>
                <c:pt idx="1238">
                  <c:v>111.15</c:v>
                </c:pt>
                <c:pt idx="1239">
                  <c:v>108.39</c:v>
                </c:pt>
                <c:pt idx="1240">
                  <c:v>109.76</c:v>
                </c:pt>
                <c:pt idx="1241">
                  <c:v>109.56</c:v>
                </c:pt>
                <c:pt idx="1242">
                  <c:v>111.45</c:v>
                </c:pt>
                <c:pt idx="1243">
                  <c:v>110.92</c:v>
                </c:pt>
                <c:pt idx="1244">
                  <c:v>108.91</c:v>
                </c:pt>
                <c:pt idx="1245">
                  <c:v>112.08</c:v>
                </c:pt>
                <c:pt idx="1246">
                  <c:v>109.91</c:v>
                </c:pt>
                <c:pt idx="1247">
                  <c:v>109.56</c:v>
                </c:pt>
                <c:pt idx="1248">
                  <c:v>109.54</c:v>
                </c:pt>
                <c:pt idx="1249">
                  <c:v>109.34</c:v>
                </c:pt>
                <c:pt idx="1250">
                  <c:v>110.83</c:v>
                </c:pt>
                <c:pt idx="1251">
                  <c:v>111.97</c:v>
                </c:pt>
                <c:pt idx="1252">
                  <c:v>114.56</c:v>
                </c:pt>
                <c:pt idx="1253">
                  <c:v>115</c:v>
                </c:pt>
                <c:pt idx="1254">
                  <c:v>112.31</c:v>
                </c:pt>
                <c:pt idx="1255">
                  <c:v>113.71</c:v>
                </c:pt>
                <c:pt idx="1256">
                  <c:v>114.16</c:v>
                </c:pt>
                <c:pt idx="1257">
                  <c:v>111.89</c:v>
                </c:pt>
                <c:pt idx="1258">
                  <c:v>112.39</c:v>
                </c:pt>
                <c:pt idx="1259">
                  <c:v>111.88</c:v>
                </c:pt>
                <c:pt idx="1260">
                  <c:v>108.22</c:v>
                </c:pt>
                <c:pt idx="1261">
                  <c:v>107.56</c:v>
                </c:pt>
                <c:pt idx="1262">
                  <c:v>106.88</c:v>
                </c:pt>
                <c:pt idx="1263">
                  <c:v>109.03</c:v>
                </c:pt>
                <c:pt idx="1264">
                  <c:v>107.02</c:v>
                </c:pt>
                <c:pt idx="1265">
                  <c:v>107.78</c:v>
                </c:pt>
                <c:pt idx="1266">
                  <c:v>106.4</c:v>
                </c:pt>
                <c:pt idx="1267">
                  <c:v>109</c:v>
                </c:pt>
                <c:pt idx="1268">
                  <c:v>110.82</c:v>
                </c:pt>
                <c:pt idx="1269">
                  <c:v>110.52</c:v>
                </c:pt>
                <c:pt idx="1270">
                  <c:v>108.99</c:v>
                </c:pt>
                <c:pt idx="1271">
                  <c:v>109.94</c:v>
                </c:pt>
                <c:pt idx="1272">
                  <c:v>109.81</c:v>
                </c:pt>
                <c:pt idx="1273">
                  <c:v>110.81</c:v>
                </c:pt>
                <c:pt idx="1274">
                  <c:v>109.53</c:v>
                </c:pt>
                <c:pt idx="1275">
                  <c:v>108.11</c:v>
                </c:pt>
                <c:pt idx="1276">
                  <c:v>108.62</c:v>
                </c:pt>
                <c:pt idx="1277">
                  <c:v>107.26</c:v>
                </c:pt>
                <c:pt idx="1278">
                  <c:v>109.5</c:v>
                </c:pt>
                <c:pt idx="1279">
                  <c:v>105.02</c:v>
                </c:pt>
                <c:pt idx="1280">
                  <c:v>105.09</c:v>
                </c:pt>
                <c:pt idx="1281">
                  <c:v>103.35</c:v>
                </c:pt>
                <c:pt idx="1282">
                  <c:v>103.64</c:v>
                </c:pt>
                <c:pt idx="1283">
                  <c:v>106.73</c:v>
                </c:pt>
                <c:pt idx="1284">
                  <c:v>107.71</c:v>
                </c:pt>
                <c:pt idx="1285">
                  <c:v>107.89</c:v>
                </c:pt>
                <c:pt idx="1286">
                  <c:v>107.96</c:v>
                </c:pt>
                <c:pt idx="1287">
                  <c:v>109.27</c:v>
                </c:pt>
                <c:pt idx="1288">
                  <c:v>107.56</c:v>
                </c:pt>
                <c:pt idx="1289">
                  <c:v>108.01</c:v>
                </c:pt>
                <c:pt idx="1290">
                  <c:v>107.38</c:v>
                </c:pt>
                <c:pt idx="1291">
                  <c:v>112.13</c:v>
                </c:pt>
                <c:pt idx="1292">
                  <c:v>113.7</c:v>
                </c:pt>
                <c:pt idx="1293">
                  <c:v>112.74</c:v>
                </c:pt>
                <c:pt idx="1294">
                  <c:v>113.06</c:v>
                </c:pt>
                <c:pt idx="1295">
                  <c:v>112.45</c:v>
                </c:pt>
                <c:pt idx="1296">
                  <c:v>113.28</c:v>
                </c:pt>
                <c:pt idx="1297">
                  <c:v>112.24</c:v>
                </c:pt>
                <c:pt idx="1298">
                  <c:v>111.26</c:v>
                </c:pt>
                <c:pt idx="1299">
                  <c:v>110.44</c:v>
                </c:pt>
                <c:pt idx="1300">
                  <c:v>111.2</c:v>
                </c:pt>
                <c:pt idx="1301">
                  <c:v>111.53</c:v>
                </c:pt>
                <c:pt idx="1302">
                  <c:v>110.66</c:v>
                </c:pt>
                <c:pt idx="1303">
                  <c:v>111.55</c:v>
                </c:pt>
                <c:pt idx="1304">
                  <c:v>109.86</c:v>
                </c:pt>
                <c:pt idx="1305">
                  <c:v>110.58</c:v>
                </c:pt>
                <c:pt idx="1306">
                  <c:v>110.03</c:v>
                </c:pt>
                <c:pt idx="1307">
                  <c:v>109.81</c:v>
                </c:pt>
                <c:pt idx="1308">
                  <c:v>110.79</c:v>
                </c:pt>
                <c:pt idx="1309">
                  <c:v>111.46</c:v>
                </c:pt>
                <c:pt idx="1310">
                  <c:v>110.75</c:v>
                </c:pt>
                <c:pt idx="1311">
                  <c:v>110.98</c:v>
                </c:pt>
                <c:pt idx="1312">
                  <c:v>111.56</c:v>
                </c:pt>
                <c:pt idx="1313">
                  <c:v>112.07</c:v>
                </c:pt>
                <c:pt idx="1314">
                  <c:v>114.58</c:v>
                </c:pt>
                <c:pt idx="1315">
                  <c:v>115.93</c:v>
                </c:pt>
                <c:pt idx="1316">
                  <c:v>116.23</c:v>
                </c:pt>
                <c:pt idx="1317">
                  <c:v>117.2</c:v>
                </c:pt>
                <c:pt idx="1318">
                  <c:v>118.59</c:v>
                </c:pt>
                <c:pt idx="1319">
                  <c:v>117.31</c:v>
                </c:pt>
                <c:pt idx="1320">
                  <c:v>117.93</c:v>
                </c:pt>
                <c:pt idx="1321">
                  <c:v>118.16</c:v>
                </c:pt>
                <c:pt idx="1322">
                  <c:v>118.93</c:v>
                </c:pt>
                <c:pt idx="1323">
                  <c:v>120.11</c:v>
                </c:pt>
                <c:pt idx="1324">
                  <c:v>119.58</c:v>
                </c:pt>
                <c:pt idx="1325">
                  <c:v>120.05</c:v>
                </c:pt>
                <c:pt idx="1326">
                  <c:v>121.66</c:v>
                </c:pt>
                <c:pt idx="1327">
                  <c:v>122.9</c:v>
                </c:pt>
                <c:pt idx="1328">
                  <c:v>123.62</c:v>
                </c:pt>
                <c:pt idx="1329">
                  <c:v>125.47</c:v>
                </c:pt>
                <c:pt idx="1330">
                  <c:v>124.17</c:v>
                </c:pt>
                <c:pt idx="1331">
                  <c:v>121.55</c:v>
                </c:pt>
                <c:pt idx="1332">
                  <c:v>122.66</c:v>
                </c:pt>
                <c:pt idx="1333">
                  <c:v>126.2</c:v>
                </c:pt>
                <c:pt idx="1334">
                  <c:v>123.65</c:v>
                </c:pt>
                <c:pt idx="1335">
                  <c:v>123.8</c:v>
                </c:pt>
                <c:pt idx="1336">
                  <c:v>121.98</c:v>
                </c:pt>
                <c:pt idx="1337">
                  <c:v>124.12</c:v>
                </c:pt>
                <c:pt idx="1338">
                  <c:v>125.44</c:v>
                </c:pt>
                <c:pt idx="1339">
                  <c:v>125.98</c:v>
                </c:pt>
                <c:pt idx="1340">
                  <c:v>125.34</c:v>
                </c:pt>
                <c:pt idx="1341">
                  <c:v>126.22</c:v>
                </c:pt>
                <c:pt idx="1342">
                  <c:v>124.97</c:v>
                </c:pt>
                <c:pt idx="1343">
                  <c:v>123.55</c:v>
                </c:pt>
                <c:pt idx="1344">
                  <c:v>125.81</c:v>
                </c:pt>
                <c:pt idx="1345">
                  <c:v>125.71</c:v>
                </c:pt>
                <c:pt idx="1346">
                  <c:v>124.12</c:v>
                </c:pt>
                <c:pt idx="1347">
                  <c:v>124.2</c:v>
                </c:pt>
                <c:pt idx="1348">
                  <c:v>123.14</c:v>
                </c:pt>
                <c:pt idx="1349">
                  <c:v>125.13</c:v>
                </c:pt>
                <c:pt idx="1350">
                  <c:v>125.65</c:v>
                </c:pt>
                <c:pt idx="1351">
                  <c:v>125.54</c:v>
                </c:pt>
                <c:pt idx="1352">
                  <c:v>124.16</c:v>
                </c:pt>
                <c:pt idx="1353">
                  <c:v>122.39</c:v>
                </c:pt>
                <c:pt idx="1354">
                  <c:v>122.88</c:v>
                </c:pt>
                <c:pt idx="1355">
                  <c:v>125.43</c:v>
                </c:pt>
                <c:pt idx="1356">
                  <c:v>124.86</c:v>
                </c:pt>
                <c:pt idx="1357">
                  <c:v>122.34</c:v>
                </c:pt>
                <c:pt idx="1358">
                  <c:v>123.43</c:v>
                </c:pt>
                <c:pt idx="1359">
                  <c:v>122.67</c:v>
                </c:pt>
                <c:pt idx="1360">
                  <c:v>119.88</c:v>
                </c:pt>
                <c:pt idx="1361">
                  <c:v>120.18</c:v>
                </c:pt>
                <c:pt idx="1362">
                  <c:v>121.71</c:v>
                </c:pt>
                <c:pt idx="1363">
                  <c:v>121.83</c:v>
                </c:pt>
                <c:pt idx="1364">
                  <c:v>118.68</c:v>
                </c:pt>
                <c:pt idx="1365">
                  <c:v>118.78</c:v>
                </c:pt>
                <c:pt idx="1366">
                  <c:v>117.97</c:v>
                </c:pt>
                <c:pt idx="1367">
                  <c:v>118</c:v>
                </c:pt>
                <c:pt idx="1368">
                  <c:v>118.76</c:v>
                </c:pt>
                <c:pt idx="1369">
                  <c:v>118.71</c:v>
                </c:pt>
                <c:pt idx="1370">
                  <c:v>118.16</c:v>
                </c:pt>
                <c:pt idx="1371">
                  <c:v>119.12</c:v>
                </c:pt>
                <c:pt idx="1372">
                  <c:v>119.65</c:v>
                </c:pt>
                <c:pt idx="1373">
                  <c:v>120.02</c:v>
                </c:pt>
                <c:pt idx="1374">
                  <c:v>119.67</c:v>
                </c:pt>
                <c:pt idx="1375">
                  <c:v>119.44</c:v>
                </c:pt>
                <c:pt idx="1376">
                  <c:v>118.16</c:v>
                </c:pt>
                <c:pt idx="1377">
                  <c:v>115.99</c:v>
                </c:pt>
                <c:pt idx="1378">
                  <c:v>113.16</c:v>
                </c:pt>
                <c:pt idx="1379">
                  <c:v>113.16</c:v>
                </c:pt>
                <c:pt idx="1380">
                  <c:v>113.06</c:v>
                </c:pt>
                <c:pt idx="1381">
                  <c:v>112.38</c:v>
                </c:pt>
                <c:pt idx="1382">
                  <c:v>112.06</c:v>
                </c:pt>
                <c:pt idx="1383">
                  <c:v>112.05</c:v>
                </c:pt>
                <c:pt idx="1384">
                  <c:v>111</c:v>
                </c:pt>
                <c:pt idx="1385">
                  <c:v>111.72</c:v>
                </c:pt>
                <c:pt idx="1386">
                  <c:v>110.26</c:v>
                </c:pt>
                <c:pt idx="1387">
                  <c:v>107.92</c:v>
                </c:pt>
                <c:pt idx="1388">
                  <c:v>107.98</c:v>
                </c:pt>
                <c:pt idx="1389">
                  <c:v>110.3</c:v>
                </c:pt>
                <c:pt idx="1390">
                  <c:v>109.29</c:v>
                </c:pt>
                <c:pt idx="1391">
                  <c:v>107.26</c:v>
                </c:pt>
                <c:pt idx="1392">
                  <c:v>107.84</c:v>
                </c:pt>
                <c:pt idx="1393">
                  <c:v>107.95</c:v>
                </c:pt>
                <c:pt idx="1394">
                  <c:v>108.07</c:v>
                </c:pt>
                <c:pt idx="1395">
                  <c:v>107.29</c:v>
                </c:pt>
                <c:pt idx="1396">
                  <c:v>103.58</c:v>
                </c:pt>
                <c:pt idx="1397">
                  <c:v>102.08</c:v>
                </c:pt>
                <c:pt idx="1398">
                  <c:v>98.81</c:v>
                </c:pt>
                <c:pt idx="1399">
                  <c:v>99.02</c:v>
                </c:pt>
                <c:pt idx="1400">
                  <c:v>98.54</c:v>
                </c:pt>
                <c:pt idx="1401">
                  <c:v>100.73</c:v>
                </c:pt>
                <c:pt idx="1402">
                  <c:v>99.1</c:v>
                </c:pt>
                <c:pt idx="1403">
                  <c:v>99.64</c:v>
                </c:pt>
                <c:pt idx="1404">
                  <c:v>98</c:v>
                </c:pt>
                <c:pt idx="1405">
                  <c:v>97.14</c:v>
                </c:pt>
                <c:pt idx="1406">
                  <c:v>97.13</c:v>
                </c:pt>
                <c:pt idx="1407">
                  <c:v>97.03</c:v>
                </c:pt>
                <c:pt idx="1408">
                  <c:v>97.61</c:v>
                </c:pt>
                <c:pt idx="1409">
                  <c:v>96.05</c:v>
                </c:pt>
                <c:pt idx="1410">
                  <c:v>95.76</c:v>
                </c:pt>
                <c:pt idx="1411">
                  <c:v>92.69</c:v>
                </c:pt>
                <c:pt idx="1412">
                  <c:v>89.23</c:v>
                </c:pt>
                <c:pt idx="1413">
                  <c:v>90.98</c:v>
                </c:pt>
                <c:pt idx="1414">
                  <c:v>91.01</c:v>
                </c:pt>
                <c:pt idx="1415">
                  <c:v>93.02</c:v>
                </c:pt>
                <c:pt idx="1416">
                  <c:v>93.5</c:v>
                </c:pt>
                <c:pt idx="1417">
                  <c:v>91.36</c:v>
                </c:pt>
                <c:pt idx="1418">
                  <c:v>97.8</c:v>
                </c:pt>
                <c:pt idx="1419">
                  <c:v>97.34</c:v>
                </c:pt>
                <c:pt idx="1420">
                  <c:v>100.68</c:v>
                </c:pt>
                <c:pt idx="1421">
                  <c:v>99.77</c:v>
                </c:pt>
                <c:pt idx="1422">
                  <c:v>100.7</c:v>
                </c:pt>
                <c:pt idx="1423">
                  <c:v>98.19</c:v>
                </c:pt>
                <c:pt idx="1424">
                  <c:v>100.32</c:v>
                </c:pt>
                <c:pt idx="1425">
                  <c:v>97.97</c:v>
                </c:pt>
                <c:pt idx="1426">
                  <c:v>100.23</c:v>
                </c:pt>
                <c:pt idx="1427">
                  <c:v>101.07</c:v>
                </c:pt>
                <c:pt idx="1428">
                  <c:v>102.4</c:v>
                </c:pt>
                <c:pt idx="1429">
                  <c:v>103.55</c:v>
                </c:pt>
                <c:pt idx="1430">
                  <c:v>104</c:v>
                </c:pt>
                <c:pt idx="1431">
                  <c:v>105.16</c:v>
                </c:pt>
                <c:pt idx="1432">
                  <c:v>107.8</c:v>
                </c:pt>
                <c:pt idx="1433">
                  <c:v>106.83</c:v>
                </c:pt>
                <c:pt idx="1434">
                  <c:v>103.26</c:v>
                </c:pt>
                <c:pt idx="1435">
                  <c:v>103.42</c:v>
                </c:pt>
                <c:pt idx="1436">
                  <c:v>104.38</c:v>
                </c:pt>
                <c:pt idx="1437">
                  <c:v>105.26</c:v>
                </c:pt>
                <c:pt idx="1438">
                  <c:v>106.47</c:v>
                </c:pt>
                <c:pt idx="1439">
                  <c:v>106.2</c:v>
                </c:pt>
                <c:pt idx="1440">
                  <c:v>104.92</c:v>
                </c:pt>
                <c:pt idx="1441">
                  <c:v>105.96</c:v>
                </c:pt>
                <c:pt idx="1442">
                  <c:v>105.9</c:v>
                </c:pt>
                <c:pt idx="1443">
                  <c:v>108.94</c:v>
                </c:pt>
                <c:pt idx="1444">
                  <c:v>109.55</c:v>
                </c:pt>
                <c:pt idx="1445">
                  <c:v>112</c:v>
                </c:pt>
                <c:pt idx="1446">
                  <c:v>112.14</c:v>
                </c:pt>
                <c:pt idx="1447">
                  <c:v>113.22</c:v>
                </c:pt>
                <c:pt idx="1448">
                  <c:v>112.95</c:v>
                </c:pt>
                <c:pt idx="1449">
                  <c:v>113.6</c:v>
                </c:pt>
                <c:pt idx="1450">
                  <c:v>114.03</c:v>
                </c:pt>
                <c:pt idx="1451">
                  <c:v>116.25</c:v>
                </c:pt>
                <c:pt idx="1452">
                  <c:v>116.9</c:v>
                </c:pt>
                <c:pt idx="1453">
                  <c:v>113.71</c:v>
                </c:pt>
                <c:pt idx="1454">
                  <c:v>113.7</c:v>
                </c:pt>
                <c:pt idx="1455">
                  <c:v>114.64</c:v>
                </c:pt>
                <c:pt idx="1456">
                  <c:v>114.91</c:v>
                </c:pt>
                <c:pt idx="1457">
                  <c:v>115.01</c:v>
                </c:pt>
                <c:pt idx="1458">
                  <c:v>113.59</c:v>
                </c:pt>
                <c:pt idx="1459">
                  <c:v>112.26</c:v>
                </c:pt>
                <c:pt idx="1460">
                  <c:v>112.58</c:v>
                </c:pt>
                <c:pt idx="1461">
                  <c:v>112.54</c:v>
                </c:pt>
                <c:pt idx="1462">
                  <c:v>112.65</c:v>
                </c:pt>
                <c:pt idx="1463">
                  <c:v>114.57</c:v>
                </c:pt>
                <c:pt idx="1464">
                  <c:v>115.78</c:v>
                </c:pt>
                <c:pt idx="1465">
                  <c:v>114.18</c:v>
                </c:pt>
                <c:pt idx="1466">
                  <c:v>113.09</c:v>
                </c:pt>
                <c:pt idx="1467">
                  <c:v>113.49</c:v>
                </c:pt>
                <c:pt idx="1468">
                  <c:v>114.25</c:v>
                </c:pt>
                <c:pt idx="1469">
                  <c:v>114.81</c:v>
                </c:pt>
                <c:pt idx="1470">
                  <c:v>115.4</c:v>
                </c:pt>
                <c:pt idx="1471">
                  <c:v>115.96</c:v>
                </c:pt>
                <c:pt idx="1472">
                  <c:v>116.9</c:v>
                </c:pt>
                <c:pt idx="1473">
                  <c:v>116.66</c:v>
                </c:pt>
                <c:pt idx="1474">
                  <c:v>113.79</c:v>
                </c:pt>
                <c:pt idx="1475">
                  <c:v>112.03</c:v>
                </c:pt>
                <c:pt idx="1476">
                  <c:v>108.19</c:v>
                </c:pt>
                <c:pt idx="1477">
                  <c:v>110.03</c:v>
                </c:pt>
                <c:pt idx="1478">
                  <c:v>111.42</c:v>
                </c:pt>
                <c:pt idx="1479">
                  <c:v>109.81</c:v>
                </c:pt>
                <c:pt idx="1480">
                  <c:v>110.45</c:v>
                </c:pt>
                <c:pt idx="1481">
                  <c:v>110.04</c:v>
                </c:pt>
                <c:pt idx="1482">
                  <c:v>112.01</c:v>
                </c:pt>
                <c:pt idx="1483">
                  <c:v>112.39</c:v>
                </c:pt>
                <c:pt idx="1484">
                  <c:v>112.19</c:v>
                </c:pt>
                <c:pt idx="1485">
                  <c:v>111.57</c:v>
                </c:pt>
                <c:pt idx="1486">
                  <c:v>108.17</c:v>
                </c:pt>
                <c:pt idx="1487">
                  <c:v>112.58</c:v>
                </c:pt>
                <c:pt idx="1488">
                  <c:v>112.02</c:v>
                </c:pt>
                <c:pt idx="1489">
                  <c:v>111.82</c:v>
                </c:pt>
                <c:pt idx="1490">
                  <c:v>114.5</c:v>
                </c:pt>
                <c:pt idx="1491">
                  <c:v>114.33</c:v>
                </c:pt>
                <c:pt idx="1492">
                  <c:v>115.71</c:v>
                </c:pt>
                <c:pt idx="1493">
                  <c:v>114.62</c:v>
                </c:pt>
                <c:pt idx="1494">
                  <c:v>115.8</c:v>
                </c:pt>
                <c:pt idx="1495">
                  <c:v>115.07</c:v>
                </c:pt>
                <c:pt idx="1496">
                  <c:v>113.22</c:v>
                </c:pt>
                <c:pt idx="1497">
                  <c:v>112.42</c:v>
                </c:pt>
                <c:pt idx="1498">
                  <c:v>110.14</c:v>
                </c:pt>
                <c:pt idx="1499">
                  <c:v>109.44</c:v>
                </c:pt>
                <c:pt idx="1500">
                  <c:v>108.25</c:v>
                </c:pt>
                <c:pt idx="1501">
                  <c:v>107.85</c:v>
                </c:pt>
                <c:pt idx="1502">
                  <c:v>108.49</c:v>
                </c:pt>
                <c:pt idx="1503">
                  <c:v>109.55</c:v>
                </c:pt>
                <c:pt idx="1504">
                  <c:v>109.44</c:v>
                </c:pt>
                <c:pt idx="1505">
                  <c:v>109.08</c:v>
                </c:pt>
                <c:pt idx="1506">
                  <c:v>108.7</c:v>
                </c:pt>
                <c:pt idx="1507">
                  <c:v>108.17</c:v>
                </c:pt>
                <c:pt idx="1508">
                  <c:v>105.68</c:v>
                </c:pt>
                <c:pt idx="1509">
                  <c:v>107.73</c:v>
                </c:pt>
                <c:pt idx="1510">
                  <c:v>111.07</c:v>
                </c:pt>
                <c:pt idx="1511">
                  <c:v>106.82</c:v>
                </c:pt>
                <c:pt idx="1512">
                  <c:v>107.25</c:v>
                </c:pt>
                <c:pt idx="1513">
                  <c:v>109.4</c:v>
                </c:pt>
                <c:pt idx="1514">
                  <c:v>109.07</c:v>
                </c:pt>
                <c:pt idx="1515">
                  <c:v>108.26</c:v>
                </c:pt>
                <c:pt idx="1516">
                  <c:v>109.61</c:v>
                </c:pt>
                <c:pt idx="1517">
                  <c:v>110.98</c:v>
                </c:pt>
                <c:pt idx="1518">
                  <c:v>108.95</c:v>
                </c:pt>
                <c:pt idx="1519">
                  <c:v>111.7</c:v>
                </c:pt>
                <c:pt idx="1520">
                  <c:v>109.83</c:v>
                </c:pt>
                <c:pt idx="1521">
                  <c:v>110.86</c:v>
                </c:pt>
                <c:pt idx="1522">
                  <c:v>110.55</c:v>
                </c:pt>
                <c:pt idx="1523">
                  <c:v>111.38</c:v>
                </c:pt>
                <c:pt idx="1524">
                  <c:v>110.92</c:v>
                </c:pt>
                <c:pt idx="1525">
                  <c:v>109.87</c:v>
                </c:pt>
                <c:pt idx="1526">
                  <c:v>109.51</c:v>
                </c:pt>
                <c:pt idx="1527">
                  <c:v>110.76</c:v>
                </c:pt>
                <c:pt idx="1528">
                  <c:v>111.23</c:v>
                </c:pt>
                <c:pt idx="1529">
                  <c:v>110.92</c:v>
                </c:pt>
                <c:pt idx="1530">
                  <c:v>109.84</c:v>
                </c:pt>
                <c:pt idx="1531">
                  <c:v>108.81</c:v>
                </c:pt>
                <c:pt idx="1532">
                  <c:v>107.03</c:v>
                </c:pt>
                <c:pt idx="1533">
                  <c:v>107.02</c:v>
                </c:pt>
                <c:pt idx="1534">
                  <c:v>107.33</c:v>
                </c:pt>
                <c:pt idx="1535">
                  <c:v>108.01</c:v>
                </c:pt>
                <c:pt idx="1536">
                  <c:v>109.5</c:v>
                </c:pt>
                <c:pt idx="1537">
                  <c:v>107.91</c:v>
                </c:pt>
                <c:pt idx="1538">
                  <c:v>109.15</c:v>
                </c:pt>
                <c:pt idx="1539">
                  <c:v>107.64</c:v>
                </c:pt>
                <c:pt idx="1540">
                  <c:v>108.84</c:v>
                </c:pt>
                <c:pt idx="1541">
                  <c:v>110.36</c:v>
                </c:pt>
                <c:pt idx="1542">
                  <c:v>110.2</c:v>
                </c:pt>
                <c:pt idx="1543">
                  <c:v>108.97</c:v>
                </c:pt>
                <c:pt idx="1544">
                  <c:v>108.8</c:v>
                </c:pt>
                <c:pt idx="1545">
                  <c:v>111.07</c:v>
                </c:pt>
                <c:pt idx="1546">
                  <c:v>110.8</c:v>
                </c:pt>
                <c:pt idx="1547">
                  <c:v>110.62</c:v>
                </c:pt>
                <c:pt idx="1548">
                  <c:v>111.11</c:v>
                </c:pt>
                <c:pt idx="1549">
                  <c:v>112.47</c:v>
                </c:pt>
                <c:pt idx="1550">
                  <c:v>112.14</c:v>
                </c:pt>
                <c:pt idx="1551">
                  <c:v>111.36</c:v>
                </c:pt>
                <c:pt idx="1552">
                  <c:v>111.78</c:v>
                </c:pt>
                <c:pt idx="1553">
                  <c:v>112.1</c:v>
                </c:pt>
                <c:pt idx="1554">
                  <c:v>111.66</c:v>
                </c:pt>
                <c:pt idx="1555">
                  <c:v>111.79</c:v>
                </c:pt>
                <c:pt idx="1556">
                  <c:v>110.59</c:v>
                </c:pt>
                <c:pt idx="1557">
                  <c:v>111.97</c:v>
                </c:pt>
                <c:pt idx="1558">
                  <c:v>110.72</c:v>
                </c:pt>
                <c:pt idx="1559">
                  <c:v>111.24</c:v>
                </c:pt>
                <c:pt idx="1560">
                  <c:v>111.98</c:v>
                </c:pt>
                <c:pt idx="1561">
                  <c:v>112.97</c:v>
                </c:pt>
                <c:pt idx="1562">
                  <c:v>113.34</c:v>
                </c:pt>
                <c:pt idx="1563">
                  <c:v>113.81</c:v>
                </c:pt>
                <c:pt idx="1564">
                  <c:v>114.11</c:v>
                </c:pt>
                <c:pt idx="1565">
                  <c:v>114.75</c:v>
                </c:pt>
                <c:pt idx="1566">
                  <c:v>114.69</c:v>
                </c:pt>
                <c:pt idx="1567">
                  <c:v>114.61</c:v>
                </c:pt>
                <c:pt idx="1568">
                  <c:v>115.29</c:v>
                </c:pt>
                <c:pt idx="1569">
                  <c:v>115.94</c:v>
                </c:pt>
                <c:pt idx="1570">
                  <c:v>116.54</c:v>
                </c:pt>
                <c:pt idx="1571">
                  <c:v>116.54</c:v>
                </c:pt>
                <c:pt idx="1572">
                  <c:v>115.36</c:v>
                </c:pt>
                <c:pt idx="1573">
                  <c:v>116.26</c:v>
                </c:pt>
                <c:pt idx="1574">
                  <c:v>116.7</c:v>
                </c:pt>
                <c:pt idx="1575">
                  <c:v>117.21</c:v>
                </c:pt>
                <c:pt idx="1576">
                  <c:v>118.29</c:v>
                </c:pt>
                <c:pt idx="1577">
                  <c:v>117.73</c:v>
                </c:pt>
                <c:pt idx="1578">
                  <c:v>119.34</c:v>
                </c:pt>
                <c:pt idx="1579">
                  <c:v>119.32</c:v>
                </c:pt>
                <c:pt idx="1580">
                  <c:v>119.26</c:v>
                </c:pt>
                <c:pt idx="1581">
                  <c:v>119.24</c:v>
                </c:pt>
                <c:pt idx="1582">
                  <c:v>118.63</c:v>
                </c:pt>
                <c:pt idx="1583">
                  <c:v>118.25</c:v>
                </c:pt>
                <c:pt idx="1584">
                  <c:v>115.44</c:v>
                </c:pt>
                <c:pt idx="1585">
                  <c:v>114.5</c:v>
                </c:pt>
                <c:pt idx="1586">
                  <c:v>114.96</c:v>
                </c:pt>
                <c:pt idx="1587">
                  <c:v>113.83</c:v>
                </c:pt>
                <c:pt idx="1588">
                  <c:v>113.86</c:v>
                </c:pt>
                <c:pt idx="1589">
                  <c:v>112.72</c:v>
                </c:pt>
                <c:pt idx="1590">
                  <c:v>111.66</c:v>
                </c:pt>
                <c:pt idx="1591">
                  <c:v>110.26</c:v>
                </c:pt>
                <c:pt idx="1592">
                  <c:v>109.76</c:v>
                </c:pt>
                <c:pt idx="1593">
                  <c:v>111.62</c:v>
                </c:pt>
                <c:pt idx="1594">
                  <c:v>110.59</c:v>
                </c:pt>
                <c:pt idx="1595">
                  <c:v>110.67</c:v>
                </c:pt>
                <c:pt idx="1596">
                  <c:v>110.72</c:v>
                </c:pt>
                <c:pt idx="1597">
                  <c:v>109.58</c:v>
                </c:pt>
                <c:pt idx="1598">
                  <c:v>109.11</c:v>
                </c:pt>
                <c:pt idx="1599">
                  <c:v>108.14</c:v>
                </c:pt>
                <c:pt idx="1600">
                  <c:v>109.09</c:v>
                </c:pt>
                <c:pt idx="1601">
                  <c:v>110.28</c:v>
                </c:pt>
                <c:pt idx="1602">
                  <c:v>109.24</c:v>
                </c:pt>
                <c:pt idx="1603">
                  <c:v>107.3</c:v>
                </c:pt>
                <c:pt idx="1604">
                  <c:v>108.39</c:v>
                </c:pt>
                <c:pt idx="1605">
                  <c:v>107.1</c:v>
                </c:pt>
                <c:pt idx="1606">
                  <c:v>107.31</c:v>
                </c:pt>
                <c:pt idx="1607">
                  <c:v>108.01</c:v>
                </c:pt>
                <c:pt idx="1608">
                  <c:v>109.03</c:v>
                </c:pt>
                <c:pt idx="1609">
                  <c:v>109.3</c:v>
                </c:pt>
                <c:pt idx="1610">
                  <c:v>109.27</c:v>
                </c:pt>
                <c:pt idx="1611">
                  <c:v>109.27</c:v>
                </c:pt>
                <c:pt idx="1612">
                  <c:v>110.42</c:v>
                </c:pt>
                <c:pt idx="1613">
                  <c:v>110.04</c:v>
                </c:pt>
                <c:pt idx="1614">
                  <c:v>106.48</c:v>
                </c:pt>
                <c:pt idx="1615">
                  <c:v>105.87</c:v>
                </c:pt>
                <c:pt idx="1616">
                  <c:v>104.09</c:v>
                </c:pt>
                <c:pt idx="1617">
                  <c:v>104.42</c:v>
                </c:pt>
                <c:pt idx="1618">
                  <c:v>105.42</c:v>
                </c:pt>
                <c:pt idx="1619">
                  <c:v>105.15</c:v>
                </c:pt>
                <c:pt idx="1620">
                  <c:v>103.83</c:v>
                </c:pt>
                <c:pt idx="1621">
                  <c:v>102.2</c:v>
                </c:pt>
                <c:pt idx="1622">
                  <c:v>98.69</c:v>
                </c:pt>
                <c:pt idx="1623">
                  <c:v>99.51</c:v>
                </c:pt>
                <c:pt idx="1624">
                  <c:v>96.79</c:v>
                </c:pt>
                <c:pt idx="1625">
                  <c:v>98.94</c:v>
                </c:pt>
                <c:pt idx="1626">
                  <c:v>99.12</c:v>
                </c:pt>
                <c:pt idx="1627">
                  <c:v>100.22</c:v>
                </c:pt>
                <c:pt idx="1628">
                  <c:v>100.11</c:v>
                </c:pt>
                <c:pt idx="1629">
                  <c:v>101.24</c:v>
                </c:pt>
                <c:pt idx="1630">
                  <c:v>102.69</c:v>
                </c:pt>
                <c:pt idx="1631">
                  <c:v>102.5</c:v>
                </c:pt>
                <c:pt idx="1632">
                  <c:v>103.72</c:v>
                </c:pt>
                <c:pt idx="1633">
                  <c:v>101.81</c:v>
                </c:pt>
                <c:pt idx="1634">
                  <c:v>99.43</c:v>
                </c:pt>
                <c:pt idx="1635">
                  <c:v>102.5</c:v>
                </c:pt>
                <c:pt idx="1636">
                  <c:v>104.01</c:v>
                </c:pt>
                <c:pt idx="1637">
                  <c:v>105.5</c:v>
                </c:pt>
                <c:pt idx="1638">
                  <c:v>104.3</c:v>
                </c:pt>
                <c:pt idx="1639">
                  <c:v>104.48</c:v>
                </c:pt>
                <c:pt idx="1640">
                  <c:v>104.2</c:v>
                </c:pt>
                <c:pt idx="1641">
                  <c:v>103.36</c:v>
                </c:pt>
                <c:pt idx="1642">
                  <c:v>102.46</c:v>
                </c:pt>
                <c:pt idx="1643">
                  <c:v>102.32</c:v>
                </c:pt>
                <c:pt idx="1644">
                  <c:v>103.53</c:v>
                </c:pt>
                <c:pt idx="1645">
                  <c:v>103.92</c:v>
                </c:pt>
                <c:pt idx="1646">
                  <c:v>104.64</c:v>
                </c:pt>
                <c:pt idx="1647">
                  <c:v>104.49</c:v>
                </c:pt>
                <c:pt idx="1648">
                  <c:v>103.45</c:v>
                </c:pt>
                <c:pt idx="1649">
                  <c:v>101.9</c:v>
                </c:pt>
                <c:pt idx="1650">
                  <c:v>102.21</c:v>
                </c:pt>
                <c:pt idx="1651">
                  <c:v>102.44</c:v>
                </c:pt>
                <c:pt idx="1652">
                  <c:v>102.19</c:v>
                </c:pt>
                <c:pt idx="1653">
                  <c:v>104.23</c:v>
                </c:pt>
                <c:pt idx="1654">
                  <c:v>102.01</c:v>
                </c:pt>
                <c:pt idx="1655">
                  <c:v>102.02</c:v>
                </c:pt>
                <c:pt idx="1656">
                  <c:v>100.03</c:v>
                </c:pt>
                <c:pt idx="1657">
                  <c:v>101.69</c:v>
                </c:pt>
                <c:pt idx="1658">
                  <c:v>103.06</c:v>
                </c:pt>
                <c:pt idx="1659">
                  <c:v>102.61</c:v>
                </c:pt>
                <c:pt idx="1660">
                  <c:v>103.06</c:v>
                </c:pt>
                <c:pt idx="1661">
                  <c:v>104.32</c:v>
                </c:pt>
                <c:pt idx="1662">
                  <c:v>103.42</c:v>
                </c:pt>
                <c:pt idx="1663">
                  <c:v>102.12</c:v>
                </c:pt>
                <c:pt idx="1664">
                  <c:v>102.99</c:v>
                </c:pt>
                <c:pt idx="1665">
                  <c:v>104.62</c:v>
                </c:pt>
                <c:pt idx="1666">
                  <c:v>105.6</c:v>
                </c:pt>
                <c:pt idx="1667">
                  <c:v>105.61</c:v>
                </c:pt>
                <c:pt idx="1668">
                  <c:v>105.79</c:v>
                </c:pt>
                <c:pt idx="1669">
                  <c:v>105.41</c:v>
                </c:pt>
                <c:pt idx="1670">
                  <c:v>101.91</c:v>
                </c:pt>
                <c:pt idx="1671">
                  <c:v>101.08</c:v>
                </c:pt>
                <c:pt idx="1672">
                  <c:v>101.03</c:v>
                </c:pt>
                <c:pt idx="1673">
                  <c:v>101.2</c:v>
                </c:pt>
                <c:pt idx="1674">
                  <c:v>101.87</c:v>
                </c:pt>
                <c:pt idx="1675">
                  <c:v>102.65</c:v>
                </c:pt>
                <c:pt idx="1676">
                  <c:v>102.76</c:v>
                </c:pt>
                <c:pt idx="1677">
                  <c:v>103.82</c:v>
                </c:pt>
                <c:pt idx="1678">
                  <c:v>105.72</c:v>
                </c:pt>
                <c:pt idx="1679">
                  <c:v>105.42</c:v>
                </c:pt>
                <c:pt idx="1680">
                  <c:v>107.61</c:v>
                </c:pt>
                <c:pt idx="1681">
                  <c:v>107.1</c:v>
                </c:pt>
                <c:pt idx="1682">
                  <c:v>107.89</c:v>
                </c:pt>
                <c:pt idx="1683">
                  <c:v>107.93</c:v>
                </c:pt>
                <c:pt idx="1684">
                  <c:v>107.37</c:v>
                </c:pt>
                <c:pt idx="1685">
                  <c:v>108.74</c:v>
                </c:pt>
                <c:pt idx="1686">
                  <c:v>108.65</c:v>
                </c:pt>
                <c:pt idx="1687">
                  <c:v>108.58</c:v>
                </c:pt>
                <c:pt idx="1688">
                  <c:v>109.31</c:v>
                </c:pt>
                <c:pt idx="1689">
                  <c:v>109.31</c:v>
                </c:pt>
                <c:pt idx="1690">
                  <c:v>108.71</c:v>
                </c:pt>
                <c:pt idx="1691">
                  <c:v>108.52</c:v>
                </c:pt>
                <c:pt idx="1692">
                  <c:v>109.71</c:v>
                </c:pt>
                <c:pt idx="1693">
                  <c:v>108.28</c:v>
                </c:pt>
                <c:pt idx="1694">
                  <c:v>108.64</c:v>
                </c:pt>
                <c:pt idx="1695">
                  <c:v>108.33</c:v>
                </c:pt>
                <c:pt idx="1696">
                  <c:v>108.58</c:v>
                </c:pt>
                <c:pt idx="1697">
                  <c:v>107.83</c:v>
                </c:pt>
                <c:pt idx="1698">
                  <c:v>108.66</c:v>
                </c:pt>
                <c:pt idx="1699">
                  <c:v>109.33</c:v>
                </c:pt>
                <c:pt idx="1700">
                  <c:v>108.99</c:v>
                </c:pt>
                <c:pt idx="1701">
                  <c:v>108.48</c:v>
                </c:pt>
                <c:pt idx="1702">
                  <c:v>108.15</c:v>
                </c:pt>
                <c:pt idx="1703">
                  <c:v>106.89</c:v>
                </c:pt>
                <c:pt idx="1704">
                  <c:v>106.52</c:v>
                </c:pt>
                <c:pt idx="1705">
                  <c:v>107.81</c:v>
                </c:pt>
                <c:pt idx="1706">
                  <c:v>109.07</c:v>
                </c:pt>
                <c:pt idx="1707">
                  <c:v>109.3</c:v>
                </c:pt>
                <c:pt idx="1708">
                  <c:v>110.04</c:v>
                </c:pt>
                <c:pt idx="1709">
                  <c:v>110.36</c:v>
                </c:pt>
                <c:pt idx="1710">
                  <c:v>111.28</c:v>
                </c:pt>
                <c:pt idx="1711">
                  <c:v>110.31</c:v>
                </c:pt>
                <c:pt idx="1712">
                  <c:v>111.65</c:v>
                </c:pt>
                <c:pt idx="1713">
                  <c:v>111.11</c:v>
                </c:pt>
                <c:pt idx="1714">
                  <c:v>111.46</c:v>
                </c:pt>
                <c:pt idx="1715">
                  <c:v>111.92</c:v>
                </c:pt>
                <c:pt idx="1716">
                  <c:v>111.89</c:v>
                </c:pt>
                <c:pt idx="1717">
                  <c:v>116.27</c:v>
                </c:pt>
                <c:pt idx="1718">
                  <c:v>118.11</c:v>
                </c:pt>
                <c:pt idx="1719">
                  <c:v>116.11</c:v>
                </c:pt>
                <c:pt idx="1720">
                  <c:v>116.17</c:v>
                </c:pt>
                <c:pt idx="1721">
                  <c:v>114.19</c:v>
                </c:pt>
                <c:pt idx="1722">
                  <c:v>115.54</c:v>
                </c:pt>
                <c:pt idx="1723">
                  <c:v>115.01</c:v>
                </c:pt>
                <c:pt idx="1724">
                  <c:v>115.3</c:v>
                </c:pt>
                <c:pt idx="1725">
                  <c:v>115.63</c:v>
                </c:pt>
                <c:pt idx="1726">
                  <c:v>113.29</c:v>
                </c:pt>
                <c:pt idx="1727">
                  <c:v>111.21</c:v>
                </c:pt>
                <c:pt idx="1728">
                  <c:v>111.34</c:v>
                </c:pt>
                <c:pt idx="1729">
                  <c:v>113.1</c:v>
                </c:pt>
                <c:pt idx="1730">
                  <c:v>112.6</c:v>
                </c:pt>
                <c:pt idx="1731">
                  <c:v>110.88</c:v>
                </c:pt>
                <c:pt idx="1732">
                  <c:v>108.67</c:v>
                </c:pt>
                <c:pt idx="1733">
                  <c:v>111.59</c:v>
                </c:pt>
                <c:pt idx="1734">
                  <c:v>109.8</c:v>
                </c:pt>
                <c:pt idx="1735">
                  <c:v>110.19</c:v>
                </c:pt>
                <c:pt idx="1736">
                  <c:v>108.52</c:v>
                </c:pt>
                <c:pt idx="1737">
                  <c:v>109.51</c:v>
                </c:pt>
                <c:pt idx="1738">
                  <c:v>108.8</c:v>
                </c:pt>
                <c:pt idx="1739">
                  <c:v>110.27</c:v>
                </c:pt>
                <c:pt idx="1740">
                  <c:v>109.39</c:v>
                </c:pt>
                <c:pt idx="1741">
                  <c:v>109.22</c:v>
                </c:pt>
                <c:pt idx="1742">
                  <c:v>107.88</c:v>
                </c:pt>
                <c:pt idx="1743">
                  <c:v>108.92</c:v>
                </c:pt>
                <c:pt idx="1744">
                  <c:v>108.69</c:v>
                </c:pt>
                <c:pt idx="1745">
                  <c:v>109.51</c:v>
                </c:pt>
                <c:pt idx="1746">
                  <c:v>109.83</c:v>
                </c:pt>
                <c:pt idx="1747">
                  <c:v>110.32</c:v>
                </c:pt>
                <c:pt idx="1748">
                  <c:v>108.94</c:v>
                </c:pt>
                <c:pt idx="1749">
                  <c:v>111.58</c:v>
                </c:pt>
                <c:pt idx="1750">
                  <c:v>111.07</c:v>
                </c:pt>
                <c:pt idx="1751">
                  <c:v>110.86</c:v>
                </c:pt>
                <c:pt idx="1752">
                  <c:v>109.61</c:v>
                </c:pt>
                <c:pt idx="1753">
                  <c:v>110.93</c:v>
                </c:pt>
                <c:pt idx="1754">
                  <c:v>109.26</c:v>
                </c:pt>
                <c:pt idx="1755">
                  <c:v>110.25</c:v>
                </c:pt>
                <c:pt idx="1756">
                  <c:v>110.05</c:v>
                </c:pt>
                <c:pt idx="1757">
                  <c:v>110.48</c:v>
                </c:pt>
                <c:pt idx="1758">
                  <c:v>108.01</c:v>
                </c:pt>
                <c:pt idx="1759">
                  <c:v>107.1</c:v>
                </c:pt>
                <c:pt idx="1760">
                  <c:v>107.27</c:v>
                </c:pt>
                <c:pt idx="1761">
                  <c:v>109.43</c:v>
                </c:pt>
                <c:pt idx="1762">
                  <c:v>109.07</c:v>
                </c:pt>
                <c:pt idx="1763">
                  <c:v>110.06</c:v>
                </c:pt>
                <c:pt idx="1764">
                  <c:v>108.89</c:v>
                </c:pt>
                <c:pt idx="1765">
                  <c:v>105.7</c:v>
                </c:pt>
                <c:pt idx="1766">
                  <c:v>105.43</c:v>
                </c:pt>
                <c:pt idx="1767">
                  <c:v>105.17</c:v>
                </c:pt>
                <c:pt idx="1768">
                  <c:v>104.68</c:v>
                </c:pt>
                <c:pt idx="1769">
                  <c:v>103.08</c:v>
                </c:pt>
                <c:pt idx="1770">
                  <c:v>104.43</c:v>
                </c:pt>
                <c:pt idx="1771">
                  <c:v>106.02</c:v>
                </c:pt>
                <c:pt idx="1772">
                  <c:v>105.91</c:v>
                </c:pt>
                <c:pt idx="1773">
                  <c:v>106.92</c:v>
                </c:pt>
                <c:pt idx="1774">
                  <c:v>108.57</c:v>
                </c:pt>
                <c:pt idx="1775">
                  <c:v>108.76</c:v>
                </c:pt>
                <c:pt idx="1776">
                  <c:v>108.6</c:v>
                </c:pt>
                <c:pt idx="1777">
                  <c:v>107.48</c:v>
                </c:pt>
                <c:pt idx="1778">
                  <c:v>108.32</c:v>
                </c:pt>
                <c:pt idx="1779">
                  <c:v>110.55</c:v>
                </c:pt>
                <c:pt idx="1780">
                  <c:v>111.47</c:v>
                </c:pt>
                <c:pt idx="1781">
                  <c:v>111.97</c:v>
                </c:pt>
                <c:pt idx="1782">
                  <c:v>111.95</c:v>
                </c:pt>
                <c:pt idx="1783">
                  <c:v>112.33</c:v>
                </c:pt>
                <c:pt idx="1784">
                  <c:v>111.69</c:v>
                </c:pt>
                <c:pt idx="1785">
                  <c:v>110.57</c:v>
                </c:pt>
                <c:pt idx="1786">
                  <c:v>111.28</c:v>
                </c:pt>
                <c:pt idx="1787">
                  <c:v>112.68</c:v>
                </c:pt>
                <c:pt idx="1788">
                  <c:v>111.63</c:v>
                </c:pt>
                <c:pt idx="1789">
                  <c:v>111.22</c:v>
                </c:pt>
                <c:pt idx="1790">
                  <c:v>111.69</c:v>
                </c:pt>
                <c:pt idx="1791">
                  <c:v>109.16</c:v>
                </c:pt>
                <c:pt idx="1792">
                  <c:v>109.3</c:v>
                </c:pt>
                <c:pt idx="1793">
                  <c:v>109.3</c:v>
                </c:pt>
                <c:pt idx="1794">
                  <c:v>108.28</c:v>
                </c:pt>
                <c:pt idx="1795">
                  <c:v>108.43</c:v>
                </c:pt>
                <c:pt idx="1796">
                  <c:v>108.43</c:v>
                </c:pt>
                <c:pt idx="1797">
                  <c:v>108.28</c:v>
                </c:pt>
                <c:pt idx="1798">
                  <c:v>109.26</c:v>
                </c:pt>
                <c:pt idx="1799">
                  <c:v>110.15</c:v>
                </c:pt>
                <c:pt idx="1800">
                  <c:v>112.2</c:v>
                </c:pt>
                <c:pt idx="1801">
                  <c:v>112.13</c:v>
                </c:pt>
                <c:pt idx="1802">
                  <c:v>112.03</c:v>
                </c:pt>
                <c:pt idx="1803">
                  <c:v>112.03</c:v>
                </c:pt>
                <c:pt idx="1804">
                  <c:v>112.13</c:v>
                </c:pt>
                <c:pt idx="1805">
                  <c:v>112.2</c:v>
                </c:pt>
                <c:pt idx="1806">
                  <c:v>111.31</c:v>
                </c:pt>
                <c:pt idx="1807">
                  <c:v>110.82</c:v>
                </c:pt>
                <c:pt idx="1808">
                  <c:v>110.82</c:v>
                </c:pt>
                <c:pt idx="1809">
                  <c:v>107.53</c:v>
                </c:pt>
                <c:pt idx="1810">
                  <c:v>106.5</c:v>
                </c:pt>
                <c:pt idx="1811">
                  <c:v>106.71</c:v>
                </c:pt>
                <c:pt idx="1812">
                  <c:v>107.04</c:v>
                </c:pt>
                <c:pt idx="1813">
                  <c:v>106.93</c:v>
                </c:pt>
                <c:pt idx="1814">
                  <c:v>106.18</c:v>
                </c:pt>
                <c:pt idx="1815">
                  <c:v>107.05</c:v>
                </c:pt>
                <c:pt idx="1816">
                  <c:v>105.9</c:v>
                </c:pt>
                <c:pt idx="1817">
                  <c:v>105.85</c:v>
                </c:pt>
                <c:pt idx="1818">
                  <c:v>106.46</c:v>
                </c:pt>
                <c:pt idx="1819">
                  <c:v>105.86</c:v>
                </c:pt>
                <c:pt idx="1820">
                  <c:v>106.8</c:v>
                </c:pt>
                <c:pt idx="1821">
                  <c:v>107.31</c:v>
                </c:pt>
                <c:pt idx="1822">
                  <c:v>108.29</c:v>
                </c:pt>
                <c:pt idx="1823">
                  <c:v>109.53</c:v>
                </c:pt>
                <c:pt idx="1824">
                  <c:v>109.16</c:v>
                </c:pt>
                <c:pt idx="1825">
                  <c:v>109.15</c:v>
                </c:pt>
                <c:pt idx="1826">
                  <c:v>108.5</c:v>
                </c:pt>
                <c:pt idx="1827">
                  <c:v>108.42</c:v>
                </c:pt>
                <c:pt idx="1828">
                  <c:v>108.44</c:v>
                </c:pt>
                <c:pt idx="1829">
                  <c:v>108.49</c:v>
                </c:pt>
                <c:pt idx="1830">
                  <c:v>107.2</c:v>
                </c:pt>
                <c:pt idx="1831">
                  <c:v>105.85</c:v>
                </c:pt>
                <c:pt idx="1832">
                  <c:v>106.01</c:v>
                </c:pt>
                <c:pt idx="1833">
                  <c:v>106.08</c:v>
                </c:pt>
                <c:pt idx="1834">
                  <c:v>107.15</c:v>
                </c:pt>
                <c:pt idx="1835">
                  <c:v>109.17</c:v>
                </c:pt>
                <c:pt idx="1836">
                  <c:v>108.13</c:v>
                </c:pt>
                <c:pt idx="1837">
                  <c:v>108.54</c:v>
                </c:pt>
                <c:pt idx="1838">
                  <c:v>108.35</c:v>
                </c:pt>
                <c:pt idx="1839">
                  <c:v>109.24</c:v>
                </c:pt>
                <c:pt idx="1840">
                  <c:v>109.07</c:v>
                </c:pt>
                <c:pt idx="1841">
                  <c:v>108.97</c:v>
                </c:pt>
                <c:pt idx="1842">
                  <c:v>110.79</c:v>
                </c:pt>
                <c:pt idx="1843">
                  <c:v>110.58</c:v>
                </c:pt>
                <c:pt idx="1844">
                  <c:v>110.48</c:v>
                </c:pt>
                <c:pt idx="1845">
                  <c:v>109.71</c:v>
                </c:pt>
                <c:pt idx="1846">
                  <c:v>110.67</c:v>
                </c:pt>
                <c:pt idx="1847">
                  <c:v>109.64</c:v>
                </c:pt>
                <c:pt idx="1848">
                  <c:v>109.55</c:v>
                </c:pt>
                <c:pt idx="1849">
                  <c:v>108.96</c:v>
                </c:pt>
                <c:pt idx="1850">
                  <c:v>109.3</c:v>
                </c:pt>
                <c:pt idx="1851">
                  <c:v>110.94</c:v>
                </c:pt>
                <c:pt idx="1852">
                  <c:v>109</c:v>
                </c:pt>
                <c:pt idx="1853">
                  <c:v>107.46</c:v>
                </c:pt>
                <c:pt idx="1854">
                  <c:v>108.11</c:v>
                </c:pt>
                <c:pt idx="1855">
                  <c:v>108.58</c:v>
                </c:pt>
                <c:pt idx="1856">
                  <c:v>107.61</c:v>
                </c:pt>
                <c:pt idx="1857">
                  <c:v>108.01</c:v>
                </c:pt>
                <c:pt idx="1858">
                  <c:v>107.84</c:v>
                </c:pt>
                <c:pt idx="1859">
                  <c:v>107.19</c:v>
                </c:pt>
                <c:pt idx="1860">
                  <c:v>108.38</c:v>
                </c:pt>
                <c:pt idx="1861">
                  <c:v>106.34</c:v>
                </c:pt>
                <c:pt idx="1862">
                  <c:v>106.46</c:v>
                </c:pt>
                <c:pt idx="1863">
                  <c:v>105.77</c:v>
                </c:pt>
                <c:pt idx="1864">
                  <c:v>106.08</c:v>
                </c:pt>
                <c:pt idx="1865">
                  <c:v>106.92</c:v>
                </c:pt>
                <c:pt idx="1866">
                  <c:v>106.33</c:v>
                </c:pt>
                <c:pt idx="1867">
                  <c:v>106.59</c:v>
                </c:pt>
                <c:pt idx="1868">
                  <c:v>106.62</c:v>
                </c:pt>
                <c:pt idx="1869">
                  <c:v>107.04</c:v>
                </c:pt>
                <c:pt idx="1870">
                  <c:v>107.27</c:v>
                </c:pt>
                <c:pt idx="1871">
                  <c:v>106.98</c:v>
                </c:pt>
                <c:pt idx="1872">
                  <c:v>104.54</c:v>
                </c:pt>
                <c:pt idx="1873">
                  <c:v>103.95</c:v>
                </c:pt>
                <c:pt idx="1874">
                  <c:v>105.23</c:v>
                </c:pt>
                <c:pt idx="1875">
                  <c:v>106.03</c:v>
                </c:pt>
                <c:pt idx="1876">
                  <c:v>105.45</c:v>
                </c:pt>
                <c:pt idx="1877">
                  <c:v>106.76</c:v>
                </c:pt>
                <c:pt idx="1878">
                  <c:v>107.33</c:v>
                </c:pt>
                <c:pt idx="1879">
                  <c:v>106.88</c:v>
                </c:pt>
                <c:pt idx="1880">
                  <c:v>106.51</c:v>
                </c:pt>
                <c:pt idx="1881">
                  <c:v>108.4</c:v>
                </c:pt>
                <c:pt idx="1882">
                  <c:v>108.77</c:v>
                </c:pt>
                <c:pt idx="1883">
                  <c:v>109.47</c:v>
                </c:pt>
                <c:pt idx="1884">
                  <c:v>109.71</c:v>
                </c:pt>
                <c:pt idx="1885">
                  <c:v>109.71</c:v>
                </c:pt>
                <c:pt idx="1886">
                  <c:v>109.98</c:v>
                </c:pt>
                <c:pt idx="1887">
                  <c:v>109.41</c:v>
                </c:pt>
                <c:pt idx="1888">
                  <c:v>109.02</c:v>
                </c:pt>
                <c:pt idx="1889">
                  <c:v>110.26</c:v>
                </c:pt>
                <c:pt idx="1890">
                  <c:v>109.39</c:v>
                </c:pt>
                <c:pt idx="1891">
                  <c:v>108.4</c:v>
                </c:pt>
                <c:pt idx="1892">
                  <c:v>109.41</c:v>
                </c:pt>
                <c:pt idx="1893">
                  <c:v>108.65</c:v>
                </c:pt>
                <c:pt idx="1894">
                  <c:v>107.51</c:v>
                </c:pt>
                <c:pt idx="1895">
                  <c:v>108.74</c:v>
                </c:pt>
                <c:pt idx="1896">
                  <c:v>107.34</c:v>
                </c:pt>
                <c:pt idx="1897">
                  <c:v>107.2</c:v>
                </c:pt>
                <c:pt idx="1898">
                  <c:v>107.88</c:v>
                </c:pt>
                <c:pt idx="1899">
                  <c:v>107.67</c:v>
                </c:pt>
                <c:pt idx="1900">
                  <c:v>107.67</c:v>
                </c:pt>
                <c:pt idx="1901">
                  <c:v>108.2</c:v>
                </c:pt>
                <c:pt idx="1902">
                  <c:v>108.85</c:v>
                </c:pt>
                <c:pt idx="1903">
                  <c:v>109.56</c:v>
                </c:pt>
                <c:pt idx="1904">
                  <c:v>109.7</c:v>
                </c:pt>
                <c:pt idx="1905">
                  <c:v>110.27</c:v>
                </c:pt>
                <c:pt idx="1906">
                  <c:v>110.71</c:v>
                </c:pt>
                <c:pt idx="1907">
                  <c:v>111.18</c:v>
                </c:pt>
                <c:pt idx="1908">
                  <c:v>111.79</c:v>
                </c:pt>
                <c:pt idx="1909">
                  <c:v>111.63</c:v>
                </c:pt>
                <c:pt idx="1910">
                  <c:v>111.7</c:v>
                </c:pt>
                <c:pt idx="1911">
                  <c:v>111.3</c:v>
                </c:pt>
                <c:pt idx="1912">
                  <c:v>111.28</c:v>
                </c:pt>
                <c:pt idx="1913">
                  <c:v>110.96</c:v>
                </c:pt>
                <c:pt idx="1914">
                  <c:v>111.07</c:v>
                </c:pt>
                <c:pt idx="1915">
                  <c:v>110.66</c:v>
                </c:pt>
                <c:pt idx="1916">
                  <c:v>109.29</c:v>
                </c:pt>
                <c:pt idx="1917">
                  <c:v>109.2</c:v>
                </c:pt>
                <c:pt idx="1918">
                  <c:v>108.12</c:v>
                </c:pt>
                <c:pt idx="1919">
                  <c:v>109.19</c:v>
                </c:pt>
                <c:pt idx="1920">
                  <c:v>109.1</c:v>
                </c:pt>
                <c:pt idx="1921">
                  <c:v>110.19</c:v>
                </c:pt>
                <c:pt idx="1922">
                  <c:v>109.6</c:v>
                </c:pt>
                <c:pt idx="1923">
                  <c:v>110.44</c:v>
                </c:pt>
                <c:pt idx="1924">
                  <c:v>112.6</c:v>
                </c:pt>
                <c:pt idx="1925">
                  <c:v>112.66</c:v>
                </c:pt>
                <c:pt idx="1926">
                  <c:v>112.88</c:v>
                </c:pt>
                <c:pt idx="1927">
                  <c:v>113.3</c:v>
                </c:pt>
                <c:pt idx="1928">
                  <c:v>114.15</c:v>
                </c:pt>
                <c:pt idx="1929">
                  <c:v>115</c:v>
                </c:pt>
                <c:pt idx="1930">
                  <c:v>114.55</c:v>
                </c:pt>
                <c:pt idx="1931">
                  <c:v>113.66</c:v>
                </c:pt>
                <c:pt idx="1932">
                  <c:v>113.66</c:v>
                </c:pt>
                <c:pt idx="1933">
                  <c:v>113.76</c:v>
                </c:pt>
                <c:pt idx="1934">
                  <c:v>112.9</c:v>
                </c:pt>
                <c:pt idx="1935">
                  <c:v>112.89</c:v>
                </c:pt>
                <c:pt idx="1936">
                  <c:v>112.09</c:v>
                </c:pt>
                <c:pt idx="1937">
                  <c:v>111.32</c:v>
                </c:pt>
                <c:pt idx="1938">
                  <c:v>110.25</c:v>
                </c:pt>
                <c:pt idx="1939">
                  <c:v>109.93</c:v>
                </c:pt>
                <c:pt idx="1940">
                  <c:v>109.65</c:v>
                </c:pt>
                <c:pt idx="1941">
                  <c:v>108.94</c:v>
                </c:pt>
                <c:pt idx="1942">
                  <c:v>108.15</c:v>
                </c:pt>
                <c:pt idx="1943">
                  <c:v>107.38</c:v>
                </c:pt>
                <c:pt idx="1944">
                  <c:v>107.7</c:v>
                </c:pt>
                <c:pt idx="1945">
                  <c:v>105.83</c:v>
                </c:pt>
                <c:pt idx="1946">
                  <c:v>106.32</c:v>
                </c:pt>
                <c:pt idx="1947">
                  <c:v>105.25</c:v>
                </c:pt>
                <c:pt idx="1948">
                  <c:v>105.29</c:v>
                </c:pt>
                <c:pt idx="1949">
                  <c:v>106.99</c:v>
                </c:pt>
                <c:pt idx="1950">
                  <c:v>105.86</c:v>
                </c:pt>
                <c:pt idx="1951">
                  <c:v>106.57</c:v>
                </c:pt>
                <c:pt idx="1952">
                  <c:v>105.38</c:v>
                </c:pt>
                <c:pt idx="1953">
                  <c:v>106.85</c:v>
                </c:pt>
                <c:pt idx="1954">
                  <c:v>105.6</c:v>
                </c:pt>
                <c:pt idx="1955">
                  <c:v>106.66</c:v>
                </c:pt>
                <c:pt idx="1956">
                  <c:v>105.92</c:v>
                </c:pt>
                <c:pt idx="1957">
                  <c:v>106.16</c:v>
                </c:pt>
                <c:pt idx="1958">
                  <c:v>104.7</c:v>
                </c:pt>
                <c:pt idx="1959">
                  <c:v>103.9</c:v>
                </c:pt>
                <c:pt idx="1960">
                  <c:v>103.56</c:v>
                </c:pt>
                <c:pt idx="1961">
                  <c:v>104.23</c:v>
                </c:pt>
                <c:pt idx="1962">
                  <c:v>103.87</c:v>
                </c:pt>
                <c:pt idx="1963">
                  <c:v>103.79</c:v>
                </c:pt>
                <c:pt idx="1964">
                  <c:v>104.76</c:v>
                </c:pt>
                <c:pt idx="1965">
                  <c:v>103.73</c:v>
                </c:pt>
                <c:pt idx="1966">
                  <c:v>103.65</c:v>
                </c:pt>
                <c:pt idx="1967">
                  <c:v>102.05</c:v>
                </c:pt>
                <c:pt idx="1968">
                  <c:v>103.42</c:v>
                </c:pt>
                <c:pt idx="1969">
                  <c:v>100.71</c:v>
                </c:pt>
                <c:pt idx="1970">
                  <c:v>101.99</c:v>
                </c:pt>
                <c:pt idx="1971">
                  <c:v>100.44</c:v>
                </c:pt>
                <c:pt idx="1972">
                  <c:v>99.52</c:v>
                </c:pt>
                <c:pt idx="1973">
                  <c:v>100.34</c:v>
                </c:pt>
                <c:pt idx="1974">
                  <c:v>100.68</c:v>
                </c:pt>
                <c:pt idx="1975">
                  <c:v>100.17</c:v>
                </c:pt>
                <c:pt idx="1976">
                  <c:v>100.75</c:v>
                </c:pt>
                <c:pt idx="1977">
                  <c:v>100.68</c:v>
                </c:pt>
                <c:pt idx="1978">
                  <c:v>100.45</c:v>
                </c:pt>
                <c:pt idx="1979">
                  <c:v>100.32</c:v>
                </c:pt>
                <c:pt idx="1980">
                  <c:v>101.26</c:v>
                </c:pt>
                <c:pt idx="1981">
                  <c:v>101.37</c:v>
                </c:pt>
                <c:pt idx="1982">
                  <c:v>99.75</c:v>
                </c:pt>
                <c:pt idx="1983">
                  <c:v>101.3</c:v>
                </c:pt>
                <c:pt idx="1984">
                  <c:v>100.76</c:v>
                </c:pt>
                <c:pt idx="1985">
                  <c:v>100.15</c:v>
                </c:pt>
                <c:pt idx="1986">
                  <c:v>99.43</c:v>
                </c:pt>
                <c:pt idx="1987">
                  <c:v>98.57</c:v>
                </c:pt>
                <c:pt idx="1988">
                  <c:v>97.2</c:v>
                </c:pt>
                <c:pt idx="1989">
                  <c:v>97.49</c:v>
                </c:pt>
                <c:pt idx="1990">
                  <c:v>96.41</c:v>
                </c:pt>
                <c:pt idx="1991">
                  <c:v>96.54</c:v>
                </c:pt>
                <c:pt idx="1992">
                  <c:v>97.34</c:v>
                </c:pt>
                <c:pt idx="1993">
                  <c:v>97.24</c:v>
                </c:pt>
                <c:pt idx="1994">
                  <c:v>96.44</c:v>
                </c:pt>
                <c:pt idx="1995">
                  <c:v>96.95</c:v>
                </c:pt>
                <c:pt idx="1996">
                  <c:v>95.28</c:v>
                </c:pt>
                <c:pt idx="1997">
                  <c:v>94.98</c:v>
                </c:pt>
                <c:pt idx="1998">
                  <c:v>95.06</c:v>
                </c:pt>
                <c:pt idx="1999">
                  <c:v>95.33</c:v>
                </c:pt>
                <c:pt idx="2000">
                  <c:v>95.22</c:v>
                </c:pt>
                <c:pt idx="2001">
                  <c:v>95.42</c:v>
                </c:pt>
                <c:pt idx="2002">
                  <c:v>93.17</c:v>
                </c:pt>
                <c:pt idx="2003">
                  <c:v>93.51</c:v>
                </c:pt>
                <c:pt idx="2004">
                  <c:v>92.92</c:v>
                </c:pt>
                <c:pt idx="2005">
                  <c:v>91.37</c:v>
                </c:pt>
                <c:pt idx="2006">
                  <c:v>92.15</c:v>
                </c:pt>
                <c:pt idx="2007">
                  <c:v>91.01</c:v>
                </c:pt>
                <c:pt idx="2008">
                  <c:v>91.04</c:v>
                </c:pt>
                <c:pt idx="2009">
                  <c:v>88.32</c:v>
                </c:pt>
                <c:pt idx="2010">
                  <c:v>89.63</c:v>
                </c:pt>
                <c:pt idx="2011">
                  <c:v>87.91</c:v>
                </c:pt>
                <c:pt idx="2012">
                  <c:v>85.07</c:v>
                </c:pt>
                <c:pt idx="2013">
                  <c:v>83.12</c:v>
                </c:pt>
                <c:pt idx="2014">
                  <c:v>86.29</c:v>
                </c:pt>
                <c:pt idx="2015">
                  <c:v>85.11</c:v>
                </c:pt>
                <c:pt idx="2016">
                  <c:v>84.28</c:v>
                </c:pt>
                <c:pt idx="2017">
                  <c:v>85.31</c:v>
                </c:pt>
                <c:pt idx="2018">
                  <c:v>83.79</c:v>
                </c:pt>
                <c:pt idx="2019">
                  <c:v>85.89</c:v>
                </c:pt>
                <c:pt idx="2020">
                  <c:v>85.29</c:v>
                </c:pt>
                <c:pt idx="2021">
                  <c:v>84.6</c:v>
                </c:pt>
                <c:pt idx="2022">
                  <c:v>85.23</c:v>
                </c:pt>
                <c:pt idx="2023">
                  <c:v>85.66</c:v>
                </c:pt>
                <c:pt idx="2024">
                  <c:v>84.9</c:v>
                </c:pt>
                <c:pt idx="2025">
                  <c:v>84.8</c:v>
                </c:pt>
                <c:pt idx="2026">
                  <c:v>83.55</c:v>
                </c:pt>
                <c:pt idx="2027">
                  <c:v>82.12</c:v>
                </c:pt>
                <c:pt idx="2028">
                  <c:v>82.76</c:v>
                </c:pt>
                <c:pt idx="2029">
                  <c:v>82.16</c:v>
                </c:pt>
                <c:pt idx="2030">
                  <c:v>82.38</c:v>
                </c:pt>
                <c:pt idx="2031">
                  <c:v>81.290000000000006</c:v>
                </c:pt>
                <c:pt idx="2032">
                  <c:v>80.34</c:v>
                </c:pt>
                <c:pt idx="2033">
                  <c:v>78.849999999999994</c:v>
                </c:pt>
                <c:pt idx="2034">
                  <c:v>76.239999999999995</c:v>
                </c:pt>
                <c:pt idx="2035">
                  <c:v>78.260000000000005</c:v>
                </c:pt>
                <c:pt idx="2036">
                  <c:v>77.52</c:v>
                </c:pt>
                <c:pt idx="2037">
                  <c:v>76.849999999999994</c:v>
                </c:pt>
                <c:pt idx="2038">
                  <c:v>76.599999999999994</c:v>
                </c:pt>
                <c:pt idx="2039">
                  <c:v>78.53</c:v>
                </c:pt>
                <c:pt idx="2040">
                  <c:v>79.2</c:v>
                </c:pt>
                <c:pt idx="2041">
                  <c:v>78.09</c:v>
                </c:pt>
                <c:pt idx="2042">
                  <c:v>76.959999999999994</c:v>
                </c:pt>
                <c:pt idx="2043">
                  <c:v>76.349999999999994</c:v>
                </c:pt>
                <c:pt idx="2044">
                  <c:v>71.72</c:v>
                </c:pt>
                <c:pt idx="2045">
                  <c:v>68.989999999999995</c:v>
                </c:pt>
                <c:pt idx="2046">
                  <c:v>72.22</c:v>
                </c:pt>
                <c:pt idx="2047">
                  <c:v>70.64</c:v>
                </c:pt>
                <c:pt idx="2048">
                  <c:v>69.72</c:v>
                </c:pt>
                <c:pt idx="2049">
                  <c:v>69.010000000000005</c:v>
                </c:pt>
                <c:pt idx="2050">
                  <c:v>68.22</c:v>
                </c:pt>
                <c:pt idx="2051">
                  <c:v>65.67</c:v>
                </c:pt>
                <c:pt idx="2052">
                  <c:v>65.95</c:v>
                </c:pt>
                <c:pt idx="2053">
                  <c:v>63.73</c:v>
                </c:pt>
                <c:pt idx="2054">
                  <c:v>62.78</c:v>
                </c:pt>
                <c:pt idx="2055">
                  <c:v>61.09</c:v>
                </c:pt>
                <c:pt idx="2056">
                  <c:v>59.83</c:v>
                </c:pt>
                <c:pt idx="2057">
                  <c:v>59.17</c:v>
                </c:pt>
                <c:pt idx="2058">
                  <c:v>59.89</c:v>
                </c:pt>
                <c:pt idx="2059">
                  <c:v>59.21</c:v>
                </c:pt>
                <c:pt idx="2060">
                  <c:v>61.25</c:v>
                </c:pt>
                <c:pt idx="2061">
                  <c:v>59.05</c:v>
                </c:pt>
                <c:pt idx="2062">
                  <c:v>59.67</c:v>
                </c:pt>
                <c:pt idx="2063">
                  <c:v>58.48</c:v>
                </c:pt>
                <c:pt idx="2064">
                  <c:v>58.48</c:v>
                </c:pt>
                <c:pt idx="2065">
                  <c:v>57.83</c:v>
                </c:pt>
                <c:pt idx="2066">
                  <c:v>56.29</c:v>
                </c:pt>
                <c:pt idx="2067">
                  <c:v>55.81</c:v>
                </c:pt>
                <c:pt idx="2068">
                  <c:v>55.76</c:v>
                </c:pt>
                <c:pt idx="2069">
                  <c:v>55.76</c:v>
                </c:pt>
                <c:pt idx="2070">
                  <c:v>55.69</c:v>
                </c:pt>
                <c:pt idx="2071">
                  <c:v>52.35</c:v>
                </c:pt>
                <c:pt idx="2072">
                  <c:v>50.22</c:v>
                </c:pt>
                <c:pt idx="2073">
                  <c:v>50.16</c:v>
                </c:pt>
                <c:pt idx="2074">
                  <c:v>50.28</c:v>
                </c:pt>
                <c:pt idx="2075">
                  <c:v>49.37</c:v>
                </c:pt>
                <c:pt idx="2076">
                  <c:v>46.49</c:v>
                </c:pt>
                <c:pt idx="2077">
                  <c:v>46.33</c:v>
                </c:pt>
                <c:pt idx="2078">
                  <c:v>47.63</c:v>
                </c:pt>
                <c:pt idx="2079">
                  <c:v>46.33</c:v>
                </c:pt>
                <c:pt idx="2080">
                  <c:v>47.69</c:v>
                </c:pt>
                <c:pt idx="2081">
                  <c:v>47.12</c:v>
                </c:pt>
                <c:pt idx="2082">
                  <c:v>45.47</c:v>
                </c:pt>
                <c:pt idx="2083">
                  <c:v>46.2</c:v>
                </c:pt>
                <c:pt idx="2084">
                  <c:v>46.52</c:v>
                </c:pt>
                <c:pt idx="2085">
                  <c:v>45.89</c:v>
                </c:pt>
                <c:pt idx="2086">
                  <c:v>45.25</c:v>
                </c:pt>
                <c:pt idx="2087">
                  <c:v>46.54</c:v>
                </c:pt>
                <c:pt idx="2088">
                  <c:v>46.26</c:v>
                </c:pt>
                <c:pt idx="2089">
                  <c:v>46.85</c:v>
                </c:pt>
                <c:pt idx="2090">
                  <c:v>50.77</c:v>
                </c:pt>
                <c:pt idx="2091">
                  <c:v>53.69</c:v>
                </c:pt>
                <c:pt idx="2092">
                  <c:v>55.59</c:v>
                </c:pt>
                <c:pt idx="2093">
                  <c:v>53.17</c:v>
                </c:pt>
                <c:pt idx="2094">
                  <c:v>56.05</c:v>
                </c:pt>
                <c:pt idx="2095">
                  <c:v>57.52</c:v>
                </c:pt>
                <c:pt idx="2096">
                  <c:v>57.17</c:v>
                </c:pt>
                <c:pt idx="2097">
                  <c:v>56.29</c:v>
                </c:pt>
                <c:pt idx="2098">
                  <c:v>54.23</c:v>
                </c:pt>
                <c:pt idx="2099">
                  <c:v>57.04</c:v>
                </c:pt>
                <c:pt idx="2100">
                  <c:v>59.41</c:v>
                </c:pt>
                <c:pt idx="2101">
                  <c:v>59.88</c:v>
                </c:pt>
                <c:pt idx="2102">
                  <c:v>61.23</c:v>
                </c:pt>
                <c:pt idx="2103">
                  <c:v>58.53</c:v>
                </c:pt>
                <c:pt idx="2104">
                  <c:v>59.34</c:v>
                </c:pt>
                <c:pt idx="2105">
                  <c:v>59.79</c:v>
                </c:pt>
                <c:pt idx="2106">
                  <c:v>58.57</c:v>
                </c:pt>
                <c:pt idx="2107">
                  <c:v>58.31</c:v>
                </c:pt>
                <c:pt idx="2108">
                  <c:v>61.3</c:v>
                </c:pt>
                <c:pt idx="2109">
                  <c:v>59.69</c:v>
                </c:pt>
                <c:pt idx="2110">
                  <c:v>61.81</c:v>
                </c:pt>
                <c:pt idx="2111">
                  <c:v>60.87</c:v>
                </c:pt>
                <c:pt idx="2112">
                  <c:v>61.03</c:v>
                </c:pt>
                <c:pt idx="2113">
                  <c:v>60.11</c:v>
                </c:pt>
                <c:pt idx="2114">
                  <c:v>60.12</c:v>
                </c:pt>
                <c:pt idx="2115">
                  <c:v>59.35</c:v>
                </c:pt>
                <c:pt idx="2116">
                  <c:v>58.14</c:v>
                </c:pt>
                <c:pt idx="2117">
                  <c:v>55.88</c:v>
                </c:pt>
                <c:pt idx="2118">
                  <c:v>57.18</c:v>
                </c:pt>
                <c:pt idx="2119">
                  <c:v>56.34</c:v>
                </c:pt>
                <c:pt idx="2120">
                  <c:v>53.83</c:v>
                </c:pt>
                <c:pt idx="2121">
                  <c:v>52.61</c:v>
                </c:pt>
                <c:pt idx="2122">
                  <c:v>51.33</c:v>
                </c:pt>
                <c:pt idx="2123">
                  <c:v>54.29</c:v>
                </c:pt>
                <c:pt idx="2124">
                  <c:v>52.44</c:v>
                </c:pt>
                <c:pt idx="2125">
                  <c:v>53.19</c:v>
                </c:pt>
                <c:pt idx="2126">
                  <c:v>53.79</c:v>
                </c:pt>
                <c:pt idx="2127">
                  <c:v>53.22</c:v>
                </c:pt>
                <c:pt idx="2128">
                  <c:v>54.36</c:v>
                </c:pt>
                <c:pt idx="2129">
                  <c:v>56.84</c:v>
                </c:pt>
                <c:pt idx="2130">
                  <c:v>54.36</c:v>
                </c:pt>
                <c:pt idx="2131">
                  <c:v>54.79</c:v>
                </c:pt>
                <c:pt idx="2132">
                  <c:v>53.34</c:v>
                </c:pt>
                <c:pt idx="2133">
                  <c:v>55.81</c:v>
                </c:pt>
                <c:pt idx="2134">
                  <c:v>54.23</c:v>
                </c:pt>
                <c:pt idx="2135">
                  <c:v>54.26</c:v>
                </c:pt>
                <c:pt idx="2136">
                  <c:v>57.09</c:v>
                </c:pt>
                <c:pt idx="2137">
                  <c:v>57.83</c:v>
                </c:pt>
                <c:pt idx="2138">
                  <c:v>55.27</c:v>
                </c:pt>
                <c:pt idx="2139">
                  <c:v>55.82</c:v>
                </c:pt>
                <c:pt idx="2140">
                  <c:v>57.34</c:v>
                </c:pt>
                <c:pt idx="2141">
                  <c:v>56.7</c:v>
                </c:pt>
                <c:pt idx="2142">
                  <c:v>57.59</c:v>
                </c:pt>
                <c:pt idx="2143">
                  <c:v>60.2</c:v>
                </c:pt>
                <c:pt idx="2144">
                  <c:v>62.16</c:v>
                </c:pt>
                <c:pt idx="2145">
                  <c:v>61.21</c:v>
                </c:pt>
                <c:pt idx="2146">
                  <c:v>61.18</c:v>
                </c:pt>
                <c:pt idx="2147">
                  <c:v>59.32</c:v>
                </c:pt>
                <c:pt idx="2148">
                  <c:v>60.54</c:v>
                </c:pt>
                <c:pt idx="2149">
                  <c:v>62.62</c:v>
                </c:pt>
                <c:pt idx="2150">
                  <c:v>63.63</c:v>
                </c:pt>
                <c:pt idx="2151">
                  <c:v>62.58</c:v>
                </c:pt>
                <c:pt idx="2152">
                  <c:v>62.67</c:v>
                </c:pt>
                <c:pt idx="2153">
                  <c:v>63.66</c:v>
                </c:pt>
                <c:pt idx="2154">
                  <c:v>64.86</c:v>
                </c:pt>
                <c:pt idx="2155">
                  <c:v>65.400000000000006</c:v>
                </c:pt>
                <c:pt idx="2156">
                  <c:v>65.34</c:v>
                </c:pt>
                <c:pt idx="2157">
                  <c:v>66.37</c:v>
                </c:pt>
                <c:pt idx="2158">
                  <c:v>66.22</c:v>
                </c:pt>
                <c:pt idx="2159">
                  <c:v>64.150000000000006</c:v>
                </c:pt>
                <c:pt idx="2160">
                  <c:v>64.31</c:v>
                </c:pt>
                <c:pt idx="2161">
                  <c:v>63.87</c:v>
                </c:pt>
                <c:pt idx="2162">
                  <c:v>66.290000000000006</c:v>
                </c:pt>
                <c:pt idx="2163">
                  <c:v>65.83</c:v>
                </c:pt>
                <c:pt idx="2164">
                  <c:v>65.739999999999995</c:v>
                </c:pt>
                <c:pt idx="2165">
                  <c:v>65.790000000000006</c:v>
                </c:pt>
                <c:pt idx="2166">
                  <c:v>65.58</c:v>
                </c:pt>
                <c:pt idx="2167">
                  <c:v>63.16</c:v>
                </c:pt>
                <c:pt idx="2168">
                  <c:v>63.66</c:v>
                </c:pt>
                <c:pt idx="2169">
                  <c:v>65.39</c:v>
                </c:pt>
                <c:pt idx="2170">
                  <c:v>64.78</c:v>
                </c:pt>
                <c:pt idx="2171">
                  <c:v>65.12</c:v>
                </c:pt>
                <c:pt idx="2172">
                  <c:v>62.49</c:v>
                </c:pt>
                <c:pt idx="2173">
                  <c:v>61.1</c:v>
                </c:pt>
                <c:pt idx="2174">
                  <c:v>61.31</c:v>
                </c:pt>
                <c:pt idx="2175">
                  <c:v>63.89</c:v>
                </c:pt>
                <c:pt idx="2176">
                  <c:v>64.11</c:v>
                </c:pt>
                <c:pt idx="2177">
                  <c:v>64.41</c:v>
                </c:pt>
                <c:pt idx="2178">
                  <c:v>62.66</c:v>
                </c:pt>
                <c:pt idx="2179">
                  <c:v>61.03</c:v>
                </c:pt>
                <c:pt idx="2180">
                  <c:v>62.18</c:v>
                </c:pt>
                <c:pt idx="2181">
                  <c:v>61.47</c:v>
                </c:pt>
                <c:pt idx="2182">
                  <c:v>64.23</c:v>
                </c:pt>
                <c:pt idx="2183">
                  <c:v>64.59</c:v>
                </c:pt>
                <c:pt idx="2184">
                  <c:v>63.78</c:v>
                </c:pt>
                <c:pt idx="2185">
                  <c:v>62.69</c:v>
                </c:pt>
                <c:pt idx="2186">
                  <c:v>62.27</c:v>
                </c:pt>
                <c:pt idx="2187">
                  <c:v>62.1</c:v>
                </c:pt>
                <c:pt idx="2188">
                  <c:v>61.51</c:v>
                </c:pt>
                <c:pt idx="2189">
                  <c:v>62.92</c:v>
                </c:pt>
                <c:pt idx="2190">
                  <c:v>60.78</c:v>
                </c:pt>
                <c:pt idx="2191">
                  <c:v>61.19</c:v>
                </c:pt>
                <c:pt idx="2192">
                  <c:v>62.39</c:v>
                </c:pt>
                <c:pt idx="2193">
                  <c:v>62.08</c:v>
                </c:pt>
                <c:pt idx="2194">
                  <c:v>62</c:v>
                </c:pt>
                <c:pt idx="2195">
                  <c:v>61.35</c:v>
                </c:pt>
                <c:pt idx="2196">
                  <c:v>60.51</c:v>
                </c:pt>
                <c:pt idx="2197">
                  <c:v>61.36</c:v>
                </c:pt>
                <c:pt idx="2198">
                  <c:v>60.88</c:v>
                </c:pt>
                <c:pt idx="2199">
                  <c:v>60.78</c:v>
                </c:pt>
                <c:pt idx="2200">
                  <c:v>59.53</c:v>
                </c:pt>
                <c:pt idx="2201">
                  <c:v>55.62</c:v>
                </c:pt>
                <c:pt idx="2202">
                  <c:v>56.46</c:v>
                </c:pt>
                <c:pt idx="2203">
                  <c:v>56.29</c:v>
                </c:pt>
                <c:pt idx="2204">
                  <c:v>57.65</c:v>
                </c:pt>
                <c:pt idx="2205">
                  <c:v>58.05</c:v>
                </c:pt>
                <c:pt idx="2206">
                  <c:v>57.25</c:v>
                </c:pt>
                <c:pt idx="2207">
                  <c:v>57.73</c:v>
                </c:pt>
                <c:pt idx="2208">
                  <c:v>56.26</c:v>
                </c:pt>
                <c:pt idx="2209">
                  <c:v>56.45</c:v>
                </c:pt>
                <c:pt idx="2210">
                  <c:v>56.34</c:v>
                </c:pt>
                <c:pt idx="2211">
                  <c:v>55.66</c:v>
                </c:pt>
                <c:pt idx="2212">
                  <c:v>56.11</c:v>
                </c:pt>
                <c:pt idx="2213">
                  <c:v>55.37</c:v>
                </c:pt>
                <c:pt idx="2214">
                  <c:v>54.58</c:v>
                </c:pt>
                <c:pt idx="2215">
                  <c:v>53.81</c:v>
                </c:pt>
                <c:pt idx="2216">
                  <c:v>52.17</c:v>
                </c:pt>
                <c:pt idx="2217">
                  <c:v>52.26</c:v>
                </c:pt>
                <c:pt idx="2218">
                  <c:v>52.7</c:v>
                </c:pt>
                <c:pt idx="2219">
                  <c:v>52.39</c:v>
                </c:pt>
                <c:pt idx="2220">
                  <c:v>50.57</c:v>
                </c:pt>
                <c:pt idx="2221">
                  <c:v>48.93</c:v>
                </c:pt>
                <c:pt idx="2222">
                  <c:v>49.4</c:v>
                </c:pt>
                <c:pt idx="2223">
                  <c:v>48.9</c:v>
                </c:pt>
                <c:pt idx="2224">
                  <c:v>49.06</c:v>
                </c:pt>
                <c:pt idx="2225">
                  <c:v>48.05</c:v>
                </c:pt>
                <c:pt idx="2226">
                  <c:v>49.52</c:v>
                </c:pt>
                <c:pt idx="2227">
                  <c:v>48.65</c:v>
                </c:pt>
                <c:pt idx="2228">
                  <c:v>49.38</c:v>
                </c:pt>
                <c:pt idx="2229">
                  <c:v>48.61</c:v>
                </c:pt>
                <c:pt idx="2230">
                  <c:v>47.32</c:v>
                </c:pt>
                <c:pt idx="2231">
                  <c:v>47.52</c:v>
                </c:pt>
                <c:pt idx="2232">
                  <c:v>47.54</c:v>
                </c:pt>
                <c:pt idx="2233">
                  <c:v>45.3</c:v>
                </c:pt>
                <c:pt idx="2234">
                  <c:v>45.06</c:v>
                </c:pt>
                <c:pt idx="2235">
                  <c:v>44.32</c:v>
                </c:pt>
                <c:pt idx="2236">
                  <c:v>40.74</c:v>
                </c:pt>
                <c:pt idx="2237">
                  <c:v>41.6</c:v>
                </c:pt>
                <c:pt idx="2238">
                  <c:v>41.69</c:v>
                </c:pt>
                <c:pt idx="2239">
                  <c:v>45.74</c:v>
                </c:pt>
                <c:pt idx="2240">
                  <c:v>48.27</c:v>
                </c:pt>
                <c:pt idx="2241">
                  <c:v>51.28</c:v>
                </c:pt>
                <c:pt idx="2242">
                  <c:v>47.56</c:v>
                </c:pt>
                <c:pt idx="2243">
                  <c:v>49.7</c:v>
                </c:pt>
                <c:pt idx="2244">
                  <c:v>49.97</c:v>
                </c:pt>
                <c:pt idx="2245">
                  <c:v>48.68</c:v>
                </c:pt>
                <c:pt idx="2246">
                  <c:v>46.9</c:v>
                </c:pt>
                <c:pt idx="2247">
                  <c:v>48.24</c:v>
                </c:pt>
                <c:pt idx="2248">
                  <c:v>46.49</c:v>
                </c:pt>
                <c:pt idx="2249">
                  <c:v>48.08</c:v>
                </c:pt>
                <c:pt idx="2250">
                  <c:v>47.41</c:v>
                </c:pt>
                <c:pt idx="2251">
                  <c:v>45.52</c:v>
                </c:pt>
                <c:pt idx="2252">
                  <c:v>46.12</c:v>
                </c:pt>
                <c:pt idx="2253">
                  <c:v>47.95</c:v>
                </c:pt>
                <c:pt idx="2254">
                  <c:v>47.61</c:v>
                </c:pt>
                <c:pt idx="2255">
                  <c:v>46.15</c:v>
                </c:pt>
                <c:pt idx="2256">
                  <c:v>46.93</c:v>
                </c:pt>
                <c:pt idx="2257">
                  <c:v>47.22</c:v>
                </c:pt>
                <c:pt idx="2258">
                  <c:v>45.92</c:v>
                </c:pt>
                <c:pt idx="2259">
                  <c:v>46.59</c:v>
                </c:pt>
                <c:pt idx="2260">
                  <c:v>46.67</c:v>
                </c:pt>
                <c:pt idx="2261">
                  <c:v>45.86</c:v>
                </c:pt>
                <c:pt idx="2262">
                  <c:v>46.46</c:v>
                </c:pt>
                <c:pt idx="2263">
                  <c:v>47.13</c:v>
                </c:pt>
                <c:pt idx="2264">
                  <c:v>47.19</c:v>
                </c:pt>
                <c:pt idx="2265">
                  <c:v>47.41</c:v>
                </c:pt>
                <c:pt idx="2266">
                  <c:v>48.49</c:v>
                </c:pt>
                <c:pt idx="2267">
                  <c:v>51.47</c:v>
                </c:pt>
                <c:pt idx="2268">
                  <c:v>51.22</c:v>
                </c:pt>
                <c:pt idx="2269">
                  <c:v>52.71</c:v>
                </c:pt>
                <c:pt idx="2270">
                  <c:v>52.03</c:v>
                </c:pt>
                <c:pt idx="2271">
                  <c:v>49.67</c:v>
                </c:pt>
                <c:pt idx="2272">
                  <c:v>48.43</c:v>
                </c:pt>
                <c:pt idx="2273">
                  <c:v>47.83</c:v>
                </c:pt>
                <c:pt idx="2274">
                  <c:v>48.67</c:v>
                </c:pt>
                <c:pt idx="2275">
                  <c:v>49.04</c:v>
                </c:pt>
                <c:pt idx="2276">
                  <c:v>47.58</c:v>
                </c:pt>
                <c:pt idx="2277">
                  <c:v>46.78</c:v>
                </c:pt>
                <c:pt idx="2278">
                  <c:v>45.94</c:v>
                </c:pt>
                <c:pt idx="2279">
                  <c:v>46.29</c:v>
                </c:pt>
                <c:pt idx="2280">
                  <c:v>46.04</c:v>
                </c:pt>
                <c:pt idx="2281">
                  <c:v>45.43</c:v>
                </c:pt>
                <c:pt idx="2282">
                  <c:v>45.08</c:v>
                </c:pt>
                <c:pt idx="2283">
                  <c:v>47.19</c:v>
                </c:pt>
                <c:pt idx="2284">
                  <c:v>46.62</c:v>
                </c:pt>
                <c:pt idx="2285">
                  <c:v>47.62</c:v>
                </c:pt>
                <c:pt idx="2286">
                  <c:v>47.79</c:v>
                </c:pt>
                <c:pt idx="2287">
                  <c:v>48.9</c:v>
                </c:pt>
                <c:pt idx="2288">
                  <c:v>47.59</c:v>
                </c:pt>
                <c:pt idx="2289">
                  <c:v>46.91</c:v>
                </c:pt>
                <c:pt idx="2290">
                  <c:v>46.6</c:v>
                </c:pt>
                <c:pt idx="2291">
                  <c:v>46.34</c:v>
                </c:pt>
                <c:pt idx="2292">
                  <c:v>45.84</c:v>
                </c:pt>
                <c:pt idx="2293">
                  <c:v>44.95</c:v>
                </c:pt>
                <c:pt idx="2294">
                  <c:v>43.34</c:v>
                </c:pt>
                <c:pt idx="2295">
                  <c:v>42.16</c:v>
                </c:pt>
                <c:pt idx="2296">
                  <c:v>42.69</c:v>
                </c:pt>
                <c:pt idx="2297">
                  <c:v>41.71</c:v>
                </c:pt>
                <c:pt idx="2298">
                  <c:v>42.1</c:v>
                </c:pt>
                <c:pt idx="2299">
                  <c:v>41.97</c:v>
                </c:pt>
                <c:pt idx="2300">
                  <c:v>42.26</c:v>
                </c:pt>
                <c:pt idx="2301">
                  <c:v>43.21</c:v>
                </c:pt>
                <c:pt idx="2302">
                  <c:v>44.33</c:v>
                </c:pt>
                <c:pt idx="2303">
                  <c:v>44.64</c:v>
                </c:pt>
                <c:pt idx="2304">
                  <c:v>43.56</c:v>
                </c:pt>
                <c:pt idx="2305">
                  <c:v>43.05</c:v>
                </c:pt>
                <c:pt idx="2306">
                  <c:v>42.82</c:v>
                </c:pt>
                <c:pt idx="2307">
                  <c:v>43.48</c:v>
                </c:pt>
                <c:pt idx="2308">
                  <c:v>41.87</c:v>
                </c:pt>
                <c:pt idx="2309">
                  <c:v>42.99</c:v>
                </c:pt>
                <c:pt idx="2310">
                  <c:v>42.04</c:v>
                </c:pt>
                <c:pt idx="2311">
                  <c:v>39.909999999999997</c:v>
                </c:pt>
                <c:pt idx="2312">
                  <c:v>39.68</c:v>
                </c:pt>
                <c:pt idx="2313">
                  <c:v>39.68</c:v>
                </c:pt>
                <c:pt idx="2314">
                  <c:v>39.04</c:v>
                </c:pt>
                <c:pt idx="2315">
                  <c:v>37.33</c:v>
                </c:pt>
                <c:pt idx="2316">
                  <c:v>37.159999999999997</c:v>
                </c:pt>
                <c:pt idx="2317">
                  <c:v>36.909999999999997</c:v>
                </c:pt>
                <c:pt idx="2318">
                  <c:v>36.14</c:v>
                </c:pt>
                <c:pt idx="2319">
                  <c:v>35.340000000000003</c:v>
                </c:pt>
                <c:pt idx="2320">
                  <c:v>35.049999999999997</c:v>
                </c:pt>
                <c:pt idx="2321">
                  <c:v>34.78</c:v>
                </c:pt>
                <c:pt idx="2322">
                  <c:v>34.85</c:v>
                </c:pt>
                <c:pt idx="2323">
                  <c:v>36.19</c:v>
                </c:pt>
                <c:pt idx="2324">
                  <c:v>36.49</c:v>
                </c:pt>
                <c:pt idx="2325">
                  <c:v>36.49</c:v>
                </c:pt>
                <c:pt idx="2326">
                  <c:v>35.03</c:v>
                </c:pt>
                <c:pt idx="2327">
                  <c:v>36.35</c:v>
                </c:pt>
                <c:pt idx="2328">
                  <c:v>35.049999999999997</c:v>
                </c:pt>
                <c:pt idx="2329">
                  <c:v>35.75</c:v>
                </c:pt>
                <c:pt idx="2330">
                  <c:v>36.14</c:v>
                </c:pt>
                <c:pt idx="2331">
                  <c:v>36.229999999999997</c:v>
                </c:pt>
                <c:pt idx="2332">
                  <c:v>35.6</c:v>
                </c:pt>
                <c:pt idx="2333">
                  <c:v>32.950000000000003</c:v>
                </c:pt>
                <c:pt idx="2334">
                  <c:v>32.44</c:v>
                </c:pt>
                <c:pt idx="2335">
                  <c:v>32.049999999999997</c:v>
                </c:pt>
                <c:pt idx="2336">
                  <c:v>29.64</c:v>
                </c:pt>
                <c:pt idx="2337">
                  <c:v>28.68</c:v>
                </c:pt>
                <c:pt idx="2338">
                  <c:v>28.35</c:v>
                </c:pt>
                <c:pt idx="2339">
                  <c:v>29.8</c:v>
                </c:pt>
                <c:pt idx="2340">
                  <c:v>27.93</c:v>
                </c:pt>
                <c:pt idx="2341">
                  <c:v>27.55</c:v>
                </c:pt>
                <c:pt idx="2342">
                  <c:v>27.38</c:v>
                </c:pt>
                <c:pt idx="2343">
                  <c:v>26.39</c:v>
                </c:pt>
                <c:pt idx="2344">
                  <c:v>28.19</c:v>
                </c:pt>
                <c:pt idx="2345">
                  <c:v>30.98</c:v>
                </c:pt>
                <c:pt idx="2346">
                  <c:v>28.68</c:v>
                </c:pt>
                <c:pt idx="2347">
                  <c:v>29.95</c:v>
                </c:pt>
                <c:pt idx="2348">
                  <c:v>31.7</c:v>
                </c:pt>
                <c:pt idx="2349">
                  <c:v>33.04</c:v>
                </c:pt>
                <c:pt idx="2350">
                  <c:v>33.200000000000003</c:v>
                </c:pt>
                <c:pt idx="2351">
                  <c:v>33.479999999999997</c:v>
                </c:pt>
                <c:pt idx="2352">
                  <c:v>32</c:v>
                </c:pt>
                <c:pt idx="2353">
                  <c:v>35.31</c:v>
                </c:pt>
                <c:pt idx="2354">
                  <c:v>34</c:v>
                </c:pt>
                <c:pt idx="2355">
                  <c:v>33.69</c:v>
                </c:pt>
                <c:pt idx="2356">
                  <c:v>32.799999999999997</c:v>
                </c:pt>
                <c:pt idx="2357">
                  <c:v>30.38</c:v>
                </c:pt>
                <c:pt idx="2358">
                  <c:v>30.95</c:v>
                </c:pt>
                <c:pt idx="2359">
                  <c:v>31.04</c:v>
                </c:pt>
                <c:pt idx="2360">
                  <c:v>32.28</c:v>
                </c:pt>
                <c:pt idx="2361">
                  <c:v>33.61</c:v>
                </c:pt>
                <c:pt idx="2362">
                  <c:v>31.76</c:v>
                </c:pt>
                <c:pt idx="2363">
                  <c:v>34.36</c:v>
                </c:pt>
                <c:pt idx="2364">
                  <c:v>33.450000000000003</c:v>
                </c:pt>
                <c:pt idx="2365">
                  <c:v>32.520000000000003</c:v>
                </c:pt>
                <c:pt idx="2366">
                  <c:v>34.049999999999997</c:v>
                </c:pt>
                <c:pt idx="2367">
                  <c:v>32.44</c:v>
                </c:pt>
                <c:pt idx="2368">
                  <c:v>33.86</c:v>
                </c:pt>
                <c:pt idx="2369">
                  <c:v>34.47</c:v>
                </c:pt>
                <c:pt idx="2370">
                  <c:v>34.770000000000003</c:v>
                </c:pt>
                <c:pt idx="2371">
                  <c:v>35.94</c:v>
                </c:pt>
                <c:pt idx="2372">
                  <c:v>36.22</c:v>
                </c:pt>
                <c:pt idx="2373">
                  <c:v>36.729999999999997</c:v>
                </c:pt>
                <c:pt idx="2374">
                  <c:v>36.590000000000003</c:v>
                </c:pt>
                <c:pt idx="2375">
                  <c:v>38.39</c:v>
                </c:pt>
                <c:pt idx="2376">
                  <c:v>40.21</c:v>
                </c:pt>
                <c:pt idx="2377">
                  <c:v>38.96</c:v>
                </c:pt>
                <c:pt idx="2378">
                  <c:v>39.880000000000003</c:v>
                </c:pt>
                <c:pt idx="2379">
                  <c:v>39.39</c:v>
                </c:pt>
                <c:pt idx="2380">
                  <c:v>39.46</c:v>
                </c:pt>
                <c:pt idx="2381">
                  <c:v>38.56</c:v>
                </c:pt>
                <c:pt idx="2382">
                  <c:v>37.94</c:v>
                </c:pt>
                <c:pt idx="2383">
                  <c:v>39.450000000000003</c:v>
                </c:pt>
                <c:pt idx="2384">
                  <c:v>40.56</c:v>
                </c:pt>
                <c:pt idx="2385">
                  <c:v>40.54</c:v>
                </c:pt>
                <c:pt idx="2386">
                  <c:v>40.549999999999997</c:v>
                </c:pt>
                <c:pt idx="2387">
                  <c:v>40.89</c:v>
                </c:pt>
                <c:pt idx="2388">
                  <c:v>39.79</c:v>
                </c:pt>
                <c:pt idx="2389">
                  <c:v>39.54</c:v>
                </c:pt>
                <c:pt idx="2390">
                  <c:v>39.54</c:v>
                </c:pt>
                <c:pt idx="2391">
                  <c:v>39.29</c:v>
                </c:pt>
                <c:pt idx="2392">
                  <c:v>38.619999999999997</c:v>
                </c:pt>
                <c:pt idx="2393">
                  <c:v>38.81</c:v>
                </c:pt>
                <c:pt idx="2394">
                  <c:v>38.72</c:v>
                </c:pt>
                <c:pt idx="2395">
                  <c:v>37.86</c:v>
                </c:pt>
                <c:pt idx="2396">
                  <c:v>36.68</c:v>
                </c:pt>
                <c:pt idx="2397">
                  <c:v>37.31</c:v>
                </c:pt>
                <c:pt idx="2398">
                  <c:v>38.89</c:v>
                </c:pt>
                <c:pt idx="2399">
                  <c:v>38.700000000000003</c:v>
                </c:pt>
                <c:pt idx="2400">
                  <c:v>41.01</c:v>
                </c:pt>
                <c:pt idx="2401">
                  <c:v>41.89</c:v>
                </c:pt>
                <c:pt idx="2402">
                  <c:v>43.3</c:v>
                </c:pt>
                <c:pt idx="2403">
                  <c:v>42.81</c:v>
                </c:pt>
                <c:pt idx="2404">
                  <c:v>42.68</c:v>
                </c:pt>
                <c:pt idx="2405">
                  <c:v>41.96</c:v>
                </c:pt>
                <c:pt idx="2406">
                  <c:v>42.03</c:v>
                </c:pt>
                <c:pt idx="2407">
                  <c:v>42.91</c:v>
                </c:pt>
                <c:pt idx="2408">
                  <c:v>44.4</c:v>
                </c:pt>
                <c:pt idx="2409">
                  <c:v>43.48</c:v>
                </c:pt>
                <c:pt idx="2410">
                  <c:v>44</c:v>
                </c:pt>
                <c:pt idx="2411">
                  <c:v>43.41</c:v>
                </c:pt>
                <c:pt idx="2412">
                  <c:v>44.88</c:v>
                </c:pt>
                <c:pt idx="2413">
                  <c:v>45.99</c:v>
                </c:pt>
                <c:pt idx="2414">
                  <c:v>46.64</c:v>
                </c:pt>
                <c:pt idx="2415">
                  <c:v>46.36</c:v>
                </c:pt>
                <c:pt idx="2416">
                  <c:v>45.38</c:v>
                </c:pt>
                <c:pt idx="2417">
                  <c:v>44.55</c:v>
                </c:pt>
                <c:pt idx="2418">
                  <c:v>44.34</c:v>
                </c:pt>
                <c:pt idx="2419">
                  <c:v>44.72</c:v>
                </c:pt>
                <c:pt idx="2420">
                  <c:v>44.85</c:v>
                </c:pt>
                <c:pt idx="2421">
                  <c:v>43</c:v>
                </c:pt>
                <c:pt idx="2422">
                  <c:v>45.16</c:v>
                </c:pt>
                <c:pt idx="2423">
                  <c:v>46.59</c:v>
                </c:pt>
                <c:pt idx="2424">
                  <c:v>47.48</c:v>
                </c:pt>
                <c:pt idx="2425">
                  <c:v>47.31</c:v>
                </c:pt>
                <c:pt idx="2426">
                  <c:v>48.5</c:v>
                </c:pt>
                <c:pt idx="2427">
                  <c:v>48.74</c:v>
                </c:pt>
                <c:pt idx="2428">
                  <c:v>47.88</c:v>
                </c:pt>
                <c:pt idx="2429">
                  <c:v>48.35</c:v>
                </c:pt>
                <c:pt idx="2430">
                  <c:v>48.28</c:v>
                </c:pt>
                <c:pt idx="2431">
                  <c:v>47.79</c:v>
                </c:pt>
                <c:pt idx="2432">
                  <c:v>48.48</c:v>
                </c:pt>
                <c:pt idx="2433">
                  <c:v>49.28</c:v>
                </c:pt>
                <c:pt idx="2434">
                  <c:v>49.83</c:v>
                </c:pt>
                <c:pt idx="2435">
                  <c:v>48.96</c:v>
                </c:pt>
                <c:pt idx="2436">
                  <c:v>49.14</c:v>
                </c:pt>
                <c:pt idx="2437">
                  <c:v>48.31</c:v>
                </c:pt>
                <c:pt idx="2438">
                  <c:v>48.87</c:v>
                </c:pt>
                <c:pt idx="2439">
                  <c:v>49.11</c:v>
                </c:pt>
                <c:pt idx="2440">
                  <c:v>49.04</c:v>
                </c:pt>
                <c:pt idx="2441">
                  <c:v>49.02</c:v>
                </c:pt>
                <c:pt idx="2442">
                  <c:v>49.98</c:v>
                </c:pt>
                <c:pt idx="2443">
                  <c:v>51.33</c:v>
                </c:pt>
                <c:pt idx="2444">
                  <c:v>50.39</c:v>
                </c:pt>
                <c:pt idx="2445">
                  <c:v>48.89</c:v>
                </c:pt>
                <c:pt idx="2446">
                  <c:v>48.29</c:v>
                </c:pt>
                <c:pt idx="2447">
                  <c:v>47.55</c:v>
                </c:pt>
                <c:pt idx="2448">
                  <c:v>47.09</c:v>
                </c:pt>
                <c:pt idx="2449">
                  <c:v>45.45</c:v>
                </c:pt>
                <c:pt idx="2450">
                  <c:v>47.77</c:v>
                </c:pt>
                <c:pt idx="2451">
                  <c:v>48.94</c:v>
                </c:pt>
                <c:pt idx="2452">
                  <c:v>49.47</c:v>
                </c:pt>
                <c:pt idx="2453">
                  <c:v>48.36</c:v>
                </c:pt>
                <c:pt idx="2454">
                  <c:v>49.55</c:v>
                </c:pt>
                <c:pt idx="2455">
                  <c:v>46.93</c:v>
                </c:pt>
                <c:pt idx="2456">
                  <c:v>46.04</c:v>
                </c:pt>
                <c:pt idx="2457">
                  <c:v>47.35</c:v>
                </c:pt>
                <c:pt idx="2458">
                  <c:v>48.68</c:v>
                </c:pt>
                <c:pt idx="2459">
                  <c:v>48.42</c:v>
                </c:pt>
                <c:pt idx="2460">
                  <c:v>49.27</c:v>
                </c:pt>
                <c:pt idx="2461">
                  <c:v>48.51</c:v>
                </c:pt>
                <c:pt idx="2462">
                  <c:v>46.52</c:v>
                </c:pt>
                <c:pt idx="2463">
                  <c:v>47.29</c:v>
                </c:pt>
                <c:pt idx="2464">
                  <c:v>44.88</c:v>
                </c:pt>
                <c:pt idx="2465">
                  <c:v>44.64</c:v>
                </c:pt>
                <c:pt idx="2466">
                  <c:v>44.32</c:v>
                </c:pt>
                <c:pt idx="2467">
                  <c:v>46.46</c:v>
                </c:pt>
                <c:pt idx="2468">
                  <c:v>45.13</c:v>
                </c:pt>
                <c:pt idx="2471">
                  <c:v>46.81</c:v>
                </c:pt>
                <c:pt idx="2472">
                  <c:v>48.5</c:v>
                </c:pt>
                <c:pt idx="2473">
                  <c:v>49.79</c:v>
                </c:pt>
                <c:pt idx="2476">
                  <c:v>51.92</c:v>
                </c:pt>
                <c:pt idx="2477">
                  <c:v>54.29</c:v>
                </c:pt>
                <c:pt idx="2478">
                  <c:v>56.550000000000004</c:v>
                </c:pt>
                <c:pt idx="2479">
                  <c:v>58.6</c:v>
                </c:pt>
              </c:numCache>
            </c:numRef>
          </c:val>
          <c:smooth val="0"/>
          <c:extLst>
            <c:ext xmlns:c16="http://schemas.microsoft.com/office/drawing/2014/chart" uri="{C3380CC4-5D6E-409C-BE32-E72D297353CC}">
              <c16:uniqueId val="{00000006-83AF-4AF8-B6B0-7F89638207EE}"/>
            </c:ext>
          </c:extLst>
        </c:ser>
        <c:dLbls>
          <c:showLegendKey val="0"/>
          <c:showVal val="0"/>
          <c:showCatName val="0"/>
          <c:showSerName val="0"/>
          <c:showPercent val="0"/>
          <c:showBubbleSize val="0"/>
        </c:dLbls>
        <c:marker val="1"/>
        <c:smooth val="0"/>
        <c:axId val="965647360"/>
        <c:axId val="967435392"/>
      </c:lineChart>
      <c:dateAx>
        <c:axId val="965643264"/>
        <c:scaling>
          <c:orientation val="minMax"/>
          <c:max val="43770"/>
          <c:min val="40546"/>
        </c:scaling>
        <c:delete val="0"/>
        <c:axPos val="b"/>
        <c:numFmt formatCode="yyyy" sourceLinked="0"/>
        <c:majorTickMark val="in"/>
        <c:minorTickMark val="none"/>
        <c:tickLblPos val="nextTo"/>
        <c:spPr>
          <a:ln w="3175">
            <a:solidFill>
              <a:srgbClr val="000000"/>
            </a:solidFill>
            <a:prstDash val="solid"/>
          </a:ln>
        </c:spPr>
        <c:txPr>
          <a:bodyPr rot="0" vert="horz"/>
          <a:lstStyle/>
          <a:p>
            <a:pPr>
              <a:defRPr sz="1400"/>
            </a:pPr>
            <a:endParaRPr lang="en-US"/>
          </a:p>
        </c:txPr>
        <c:crossAx val="965645440"/>
        <c:crosses val="autoZero"/>
        <c:auto val="0"/>
        <c:lblOffset val="100"/>
        <c:baseTimeUnit val="days"/>
        <c:majorUnit val="12"/>
        <c:majorTimeUnit val="months"/>
        <c:minorUnit val="12"/>
        <c:minorTimeUnit val="months"/>
      </c:dateAx>
      <c:valAx>
        <c:axId val="965645440"/>
        <c:scaling>
          <c:orientation val="minMax"/>
          <c:min val="30"/>
        </c:scaling>
        <c:delete val="1"/>
        <c:axPos val="l"/>
        <c:numFmt formatCode="0.00" sourceLinked="1"/>
        <c:majorTickMark val="out"/>
        <c:minorTickMark val="none"/>
        <c:tickLblPos val="none"/>
        <c:crossAx val="965643264"/>
        <c:crosses val="autoZero"/>
        <c:crossBetween val="midCat"/>
      </c:valAx>
      <c:dateAx>
        <c:axId val="965647360"/>
        <c:scaling>
          <c:orientation val="minMax"/>
        </c:scaling>
        <c:delete val="1"/>
        <c:axPos val="b"/>
        <c:numFmt formatCode="yyyy" sourceLinked="1"/>
        <c:majorTickMark val="out"/>
        <c:minorTickMark val="none"/>
        <c:tickLblPos val="none"/>
        <c:crossAx val="967435392"/>
        <c:crossesAt val="0"/>
        <c:auto val="0"/>
        <c:lblOffset val="100"/>
        <c:baseTimeUnit val="days"/>
      </c:dateAx>
      <c:valAx>
        <c:axId val="967435392"/>
        <c:scaling>
          <c:orientation val="minMax"/>
          <c:max val="140"/>
          <c:min val="0"/>
        </c:scaling>
        <c:delete val="0"/>
        <c:axPos val="r"/>
        <c:numFmt formatCode="0" sourceLinked="0"/>
        <c:majorTickMark val="in"/>
        <c:minorTickMark val="none"/>
        <c:tickLblPos val="low"/>
        <c:spPr>
          <a:ln w="3175">
            <a:noFill/>
            <a:prstDash val="solid"/>
          </a:ln>
        </c:spPr>
        <c:txPr>
          <a:bodyPr rot="0" vert="horz"/>
          <a:lstStyle/>
          <a:p>
            <a:pPr>
              <a:defRPr/>
            </a:pPr>
            <a:endParaRPr lang="en-US"/>
          </a:p>
        </c:txPr>
        <c:crossAx val="965647360"/>
        <c:crosses val="max"/>
        <c:crossBetween val="midCat"/>
      </c:valAx>
      <c:spPr>
        <a:noFill/>
        <a:ln w="3175">
          <a:noFill/>
          <a:prstDash val="solid"/>
        </a:ln>
      </c:spPr>
    </c:plotArea>
    <c:legend>
      <c:legendPos val="r"/>
      <c:legendEntry>
        <c:idx val="3"/>
        <c:delete val="1"/>
      </c:legendEntry>
      <c:legendEntry>
        <c:idx val="4"/>
        <c:delete val="1"/>
      </c:legendEntry>
      <c:legendEntry>
        <c:idx val="5"/>
        <c:delete val="1"/>
      </c:legendEntry>
      <c:layout>
        <c:manualLayout>
          <c:xMode val="edge"/>
          <c:yMode val="edge"/>
          <c:x val="0"/>
          <c:y val="0.8442719784950965"/>
          <c:w val="0.99972642133337652"/>
          <c:h val="7.9116682461082666E-2"/>
        </c:manualLayout>
      </c:layout>
      <c:overlay val="0"/>
      <c:spPr>
        <a:noFill/>
        <a:ln w="25400">
          <a:noFill/>
        </a:ln>
      </c:spPr>
    </c:legend>
    <c:plotVisOnly val="1"/>
    <c:dispBlanksAs val="gap"/>
    <c:showDLblsOverMax val="0"/>
  </c:chart>
  <c:spPr>
    <a:noFill/>
    <a:ln w="9525">
      <a:noFill/>
    </a:ln>
  </c:spPr>
  <c:txPr>
    <a:bodyPr/>
    <a:lstStyle/>
    <a:p>
      <a:pPr>
        <a:defRPr sz="1200" b="0" i="0" u="none" strike="noStrike" baseline="0">
          <a:solidFill>
            <a:srgbClr val="000000"/>
          </a:solidFill>
          <a:latin typeface="Garamond" panose="02020404030301010803" pitchFamily="18" charset="0"/>
          <a:ea typeface="Times New Roman"/>
          <a:cs typeface="Times New Roman"/>
        </a:defRPr>
      </a:pPr>
      <a:endParaRPr lang="en-US"/>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0.7451</cdr:x>
      <cdr:y>0.12195</cdr:y>
    </cdr:from>
    <cdr:to>
      <cdr:x>0.9374</cdr:x>
      <cdr:y>0.22351</cdr:y>
    </cdr:to>
    <cdr:sp macro="" textlink="">
      <cdr:nvSpPr>
        <cdr:cNvPr id="2" name="TextBox 1"/>
        <cdr:cNvSpPr txBox="1"/>
      </cdr:nvSpPr>
      <cdr:spPr>
        <a:xfrm xmlns:a="http://schemas.openxmlformats.org/drawingml/2006/main">
          <a:off x="2895600" y="381000"/>
          <a:ext cx="747316" cy="317294"/>
        </a:xfrm>
        <a:prstGeom xmlns:a="http://schemas.openxmlformats.org/drawingml/2006/main" prst="rect">
          <a:avLst/>
        </a:prstGeom>
      </cdr:spPr>
      <cdr:txBody>
        <a:bodyPr xmlns:a="http://schemas.openxmlformats.org/drawingml/2006/main" vertOverflow="clip" wrap="none" lIns="9144" tIns="9144" rIns="9144" bIns="9144" rtlCol="0"/>
        <a:lstStyle xmlns:a="http://schemas.openxmlformats.org/drawingml/2006/main"/>
        <a:p xmlns:a="http://schemas.openxmlformats.org/drawingml/2006/main">
          <a:r>
            <a:rPr lang="en-US" sz="1100" dirty="0">
              <a:latin typeface="Segoe UI" pitchFamily="34" charset="0"/>
              <a:ea typeface="Segoe UI" pitchFamily="34" charset="0"/>
              <a:cs typeface="Segoe UI" pitchFamily="34" charset="0"/>
            </a:rPr>
            <a:t>(</a:t>
          </a:r>
          <a:r>
            <a:rPr lang="en-US" sz="1100" i="1" dirty="0">
              <a:latin typeface="Segoe UI" pitchFamily="34" charset="0"/>
              <a:ea typeface="Segoe UI" pitchFamily="34" charset="0"/>
              <a:cs typeface="Segoe UI" pitchFamily="34" charset="0"/>
            </a:rPr>
            <a:t>US$/barrel</a:t>
          </a:r>
          <a:r>
            <a:rPr lang="en-US" sz="1100" dirty="0">
              <a:latin typeface="Segoe UI" pitchFamily="34" charset="0"/>
              <a:ea typeface="Segoe UI" pitchFamily="34" charset="0"/>
              <a:cs typeface="Segoe UI" pitchFamily="34" charset="0"/>
            </a:rPr>
            <a:t>)</a:t>
          </a:r>
        </a:p>
      </cdr:txBody>
    </cdr:sp>
  </cdr:relSizeAnchor>
  <cdr:relSizeAnchor xmlns:cdr="http://schemas.openxmlformats.org/drawingml/2006/chartDrawing">
    <cdr:from>
      <cdr:x>0.05288</cdr:x>
      <cdr:y>0.09896</cdr:y>
    </cdr:from>
    <cdr:to>
      <cdr:x>0.24519</cdr:x>
      <cdr:y>0.18229</cdr:y>
    </cdr:to>
    <cdr:sp macro="" textlink="">
      <cdr:nvSpPr>
        <cdr:cNvPr id="3" name="TextBox 1"/>
        <cdr:cNvSpPr txBox="1"/>
      </cdr:nvSpPr>
      <cdr:spPr>
        <a:xfrm xmlns:a="http://schemas.openxmlformats.org/drawingml/2006/main">
          <a:off x="209550" y="361950"/>
          <a:ext cx="762000" cy="304800"/>
        </a:xfrm>
        <a:prstGeom xmlns:a="http://schemas.openxmlformats.org/drawingml/2006/main" prst="rect">
          <a:avLst/>
        </a:prstGeom>
      </cdr:spPr>
      <cdr:txBody>
        <a:bodyPr xmlns:a="http://schemas.openxmlformats.org/drawingml/2006/main" wrap="none" lIns="9144" tIns="9144" rIns="9144" bIns="9144"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a:latin typeface="Segoe UI" pitchFamily="34" charset="0"/>
              <a:ea typeface="Segoe UI" pitchFamily="34" charset="0"/>
              <a:cs typeface="Segoe UI" pitchFamily="34" charset="0"/>
            </a:rPr>
            <a:t>(</a:t>
          </a:r>
          <a:r>
            <a:rPr lang="en-US" sz="1100" i="1">
              <a:latin typeface="Segoe UI" pitchFamily="34" charset="0"/>
              <a:ea typeface="Segoe UI" pitchFamily="34" charset="0"/>
              <a:cs typeface="Segoe UI" pitchFamily="34" charset="0"/>
            </a:rPr>
            <a:t>percent</a:t>
          </a:r>
          <a:r>
            <a:rPr lang="en-US" sz="1100">
              <a:latin typeface="Segoe UI" pitchFamily="34" charset="0"/>
              <a:ea typeface="Segoe UI" pitchFamily="34" charset="0"/>
              <a:cs typeface="Segoe UI" pitchFamily="34" charset="0"/>
            </a:rPr>
            <a:t>)</a:t>
          </a:r>
        </a:p>
      </cdr:txBody>
    </cdr:sp>
  </cdr:relSizeAnchor>
  <cdr:relSizeAnchor xmlns:cdr="http://schemas.openxmlformats.org/drawingml/2006/chartDrawing">
    <cdr:from>
      <cdr:x>0.08894</cdr:x>
      <cdr:y>0.00781</cdr:y>
    </cdr:from>
    <cdr:to>
      <cdr:x>0.89183</cdr:x>
      <cdr:y>0.08333</cdr:y>
    </cdr:to>
    <cdr:sp macro="" textlink="">
      <cdr:nvSpPr>
        <cdr:cNvPr id="4" name="TextBox 3"/>
        <cdr:cNvSpPr txBox="1"/>
      </cdr:nvSpPr>
      <cdr:spPr>
        <a:xfrm xmlns:a="http://schemas.openxmlformats.org/drawingml/2006/main">
          <a:off x="352425" y="28575"/>
          <a:ext cx="3181350" cy="2762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200" dirty="0">
              <a:latin typeface="Segoe UI" pitchFamily="34" charset="0"/>
              <a:ea typeface="Segoe UI" pitchFamily="34" charset="0"/>
              <a:cs typeface="Segoe UI" pitchFamily="34" charset="0"/>
            </a:rPr>
            <a:t>Kazakhstan: Real GDP Growth 2003-14</a:t>
          </a:r>
        </a:p>
      </cdr:txBody>
    </cdr:sp>
  </cdr:relSizeAnchor>
  <cdr:relSizeAnchor xmlns:cdr="http://schemas.openxmlformats.org/drawingml/2006/chartDrawing">
    <cdr:from>
      <cdr:x>0.03125</cdr:x>
      <cdr:y>0.95122</cdr:y>
    </cdr:from>
    <cdr:to>
      <cdr:x>0.9399</cdr:x>
      <cdr:y>1</cdr:y>
    </cdr:to>
    <cdr:sp macro="" textlink="">
      <cdr:nvSpPr>
        <cdr:cNvPr id="5" name="TextBox 4"/>
        <cdr:cNvSpPr txBox="1"/>
      </cdr:nvSpPr>
      <cdr:spPr>
        <a:xfrm xmlns:a="http://schemas.openxmlformats.org/drawingml/2006/main">
          <a:off x="121444" y="2971800"/>
          <a:ext cx="3531195" cy="152400"/>
        </a:xfrm>
        <a:prstGeom xmlns:a="http://schemas.openxmlformats.org/drawingml/2006/main" prst="rect">
          <a:avLst/>
        </a:prstGeom>
      </cdr:spPr>
      <cdr:txBody>
        <a:bodyPr xmlns:a="http://schemas.openxmlformats.org/drawingml/2006/main" vertOverflow="clip" wrap="none" lIns="9144" tIns="9144" rIns="9144" bIns="9144" rtlCol="0"/>
        <a:lstStyle xmlns:a="http://schemas.openxmlformats.org/drawingml/2006/main"/>
        <a:p xmlns:a="http://schemas.openxmlformats.org/drawingml/2006/main">
          <a:r>
            <a:rPr lang="en-US" sz="1000" dirty="0">
              <a:latin typeface="Segoe UI" pitchFamily="34" charset="0"/>
              <a:ea typeface="Segoe UI" pitchFamily="34" charset="0"/>
              <a:cs typeface="Segoe UI" pitchFamily="34" charset="0"/>
            </a:rPr>
            <a:t>Source: IMF World Economic Outlook Database</a:t>
          </a:r>
        </a:p>
      </cdr:txBody>
    </cdr:sp>
  </cdr:relSizeAnchor>
</c:userShapes>
</file>

<file path=ppt/drawings/drawing2.xml><?xml version="1.0" encoding="utf-8"?>
<c:userShapes xmlns:c="http://schemas.openxmlformats.org/drawingml/2006/chart">
  <cdr:relSizeAnchor xmlns:cdr="http://schemas.openxmlformats.org/drawingml/2006/chartDrawing">
    <cdr:from>
      <cdr:x>0.01887</cdr:x>
      <cdr:y>0.9</cdr:y>
    </cdr:from>
    <cdr:to>
      <cdr:x>0.9522</cdr:x>
      <cdr:y>0.98</cdr:y>
    </cdr:to>
    <cdr:sp macro="" textlink="">
      <cdr:nvSpPr>
        <cdr:cNvPr id="2" name="TextBox 1"/>
        <cdr:cNvSpPr txBox="1"/>
      </cdr:nvSpPr>
      <cdr:spPr>
        <a:xfrm xmlns:a="http://schemas.openxmlformats.org/drawingml/2006/main">
          <a:off x="76200" y="3429000"/>
          <a:ext cx="376936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latin typeface="Segoe UI" pitchFamily="34" charset="0"/>
              <a:ea typeface="Segoe UI" pitchFamily="34" charset="0"/>
              <a:cs typeface="Segoe UI" pitchFamily="34" charset="0"/>
            </a:rPr>
            <a:t>Source: IMF World Economic Outlook Database</a:t>
          </a:r>
        </a:p>
      </cdr:txBody>
    </cdr:sp>
  </cdr:relSizeAnchor>
  <cdr:relSizeAnchor xmlns:cdr="http://schemas.openxmlformats.org/drawingml/2006/chartDrawing">
    <cdr:from>
      <cdr:x>0.07547</cdr:x>
      <cdr:y>0.02</cdr:y>
    </cdr:from>
    <cdr:to>
      <cdr:x>0.9434</cdr:x>
      <cdr:y>0.14</cdr:y>
    </cdr:to>
    <cdr:sp macro="" textlink="">
      <cdr:nvSpPr>
        <cdr:cNvPr id="3" name="TextBox 2"/>
        <cdr:cNvSpPr txBox="1"/>
      </cdr:nvSpPr>
      <cdr:spPr>
        <a:xfrm xmlns:a="http://schemas.openxmlformats.org/drawingml/2006/main">
          <a:off x="304800" y="76200"/>
          <a:ext cx="3505200" cy="457200"/>
        </a:xfrm>
        <a:prstGeom xmlns:a="http://schemas.openxmlformats.org/drawingml/2006/main" prst="rect">
          <a:avLst/>
        </a:prstGeom>
      </cdr:spPr>
      <cdr:txBody>
        <a:bodyPr xmlns:a="http://schemas.openxmlformats.org/drawingml/2006/main" vertOverflow="clip" wrap="none" lIns="9144" tIns="9144" rIns="9144" bIns="9144" rtlCol="0"/>
        <a:lstStyle xmlns:a="http://schemas.openxmlformats.org/drawingml/2006/main"/>
        <a:p xmlns:a="http://schemas.openxmlformats.org/drawingml/2006/main">
          <a:pPr algn="ctr"/>
          <a:r>
            <a:rPr lang="en-US" sz="1200" dirty="0">
              <a:latin typeface="Segoe UI" pitchFamily="34" charset="0"/>
              <a:ea typeface="Segoe UI" pitchFamily="34" charset="0"/>
              <a:cs typeface="Segoe UI" pitchFamily="34" charset="0"/>
            </a:rPr>
            <a:t>Kazakhstan: PPP per capita GDP</a:t>
          </a:r>
        </a:p>
        <a:p xmlns:a="http://schemas.openxmlformats.org/drawingml/2006/main">
          <a:pPr algn="ctr"/>
          <a:r>
            <a:rPr lang="en-US" sz="1200" dirty="0">
              <a:latin typeface="Segoe UI" pitchFamily="34" charset="0"/>
              <a:ea typeface="Segoe UI" pitchFamily="34" charset="0"/>
              <a:cs typeface="Segoe UI" pitchFamily="34" charset="0"/>
            </a:rPr>
            <a:t>(</a:t>
          </a:r>
          <a:r>
            <a:rPr lang="en-US" sz="1200" i="1" dirty="0">
              <a:latin typeface="Segoe UI" pitchFamily="34" charset="0"/>
              <a:ea typeface="Segoe UI" pitchFamily="34" charset="0"/>
              <a:cs typeface="Segoe UI" pitchFamily="34" charset="0"/>
            </a:rPr>
            <a:t>US dollars</a:t>
          </a:r>
          <a:r>
            <a:rPr lang="en-US" sz="1200" dirty="0">
              <a:latin typeface="Segoe UI" pitchFamily="34" charset="0"/>
              <a:ea typeface="Segoe UI" pitchFamily="34" charset="0"/>
              <a:cs typeface="Segoe UI" pitchFamily="34" charset="0"/>
            </a:rPr>
            <a:t>)</a:t>
          </a:r>
        </a:p>
      </cdr:txBody>
    </cdr:sp>
  </cdr:relSizeAnchor>
  <cdr:relSizeAnchor xmlns:cdr="http://schemas.openxmlformats.org/drawingml/2006/chartDrawing">
    <cdr:from>
      <cdr:x>0.67217</cdr:x>
      <cdr:y>0.30397</cdr:y>
    </cdr:from>
    <cdr:to>
      <cdr:x>0.82311</cdr:x>
      <cdr:y>0.42413</cdr:y>
    </cdr:to>
    <cdr:sp macro="" textlink="">
      <cdr:nvSpPr>
        <cdr:cNvPr id="4" name="TextBox 5"/>
        <cdr:cNvSpPr txBox="1"/>
      </cdr:nvSpPr>
      <cdr:spPr>
        <a:xfrm xmlns:a="http://schemas.openxmlformats.org/drawingml/2006/main">
          <a:off x="2714611" y="995992"/>
          <a:ext cx="609586" cy="393698"/>
        </a:xfrm>
        <a:prstGeom xmlns:a="http://schemas.openxmlformats.org/drawingml/2006/main" prst="rect">
          <a:avLst/>
        </a:prstGeom>
        <a:noFill xmlns:a="http://schemas.openxmlformats.org/drawingml/2006/main"/>
      </cdr:spPr>
      <cdr:txBody>
        <a:bodyPr xmlns:a="http://schemas.openxmlformats.org/drawingml/2006/main" wrap="square" lIns="9144" tIns="9144" rIns="9144" bIns="9144" rtlCol="0">
          <a:spAutoFit/>
        </a:bodyPr>
        <a:lstStyle xmlns:a="http://schemas.openxmlformats.org/drawingml/2006/main">
          <a:defPPr>
            <a:defRPr lang="en-US"/>
          </a:defPPr>
          <a:lvl1pPr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1pPr>
          <a:lvl2pPr marL="336752"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2pPr>
          <a:lvl3pPr marL="673503"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3pPr>
          <a:lvl4pPr marL="1010255"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4pPr>
          <a:lvl5pPr marL="1347006"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5pPr>
          <a:lvl6pPr marL="1683758"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6pPr>
          <a:lvl7pPr marL="2020509"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7pPr>
          <a:lvl8pPr marL="235726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8pPr>
          <a:lvl9pPr marL="269401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9pPr>
        </a:lstStyle>
        <a:p xmlns:a="http://schemas.openxmlformats.org/drawingml/2006/main">
          <a:r>
            <a:rPr lang="en-US" sz="1100" b="1" dirty="0">
              <a:solidFill>
                <a:srgbClr val="FFC000"/>
              </a:solidFill>
              <a:latin typeface="Segoe UI" pitchFamily="34" charset="0"/>
              <a:ea typeface="Segoe UI" pitchFamily="34" charset="0"/>
              <a:cs typeface="Segoe UI" pitchFamily="34" charset="0"/>
            </a:rPr>
            <a:t>EMDEs (2014)</a:t>
          </a:r>
        </a:p>
      </cdr:txBody>
    </cdr:sp>
  </cdr:relSizeAnchor>
  <cdr:relSizeAnchor xmlns:cdr="http://schemas.openxmlformats.org/drawingml/2006/chartDrawing">
    <cdr:from>
      <cdr:x>0.86109</cdr:x>
      <cdr:y>0.35819</cdr:y>
    </cdr:from>
    <cdr:to>
      <cdr:x>0.87606</cdr:x>
      <cdr:y>0.59497</cdr:y>
    </cdr:to>
    <cdr:sp macro="" textlink="">
      <cdr:nvSpPr>
        <cdr:cNvPr id="6" name="Right Arrow 5"/>
        <cdr:cNvSpPr/>
      </cdr:nvSpPr>
      <cdr:spPr bwMode="auto">
        <a:xfrm xmlns:a="http://schemas.openxmlformats.org/drawingml/2006/main" rot="4569190">
          <a:off x="3119925" y="1531325"/>
          <a:ext cx="775833" cy="60458"/>
        </a:xfrm>
        <a:prstGeom xmlns:a="http://schemas.openxmlformats.org/drawingml/2006/main" prst="rightArrow">
          <a:avLst/>
        </a:prstGeom>
        <a:solidFill xmlns:a="http://schemas.openxmlformats.org/drawingml/2006/main">
          <a:srgbClr val="FFC000"/>
        </a:solidFill>
        <a:ln xmlns:a="http://schemas.openxmlformats.org/drawingml/2006/main" w="25400" cap="flat" cmpd="sng" algn="ctr">
          <a:solidFill>
            <a:srgbClr val="FFC000"/>
          </a:solid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en-US" dirty="0">
            <a:solidFill>
              <a:srgbClr val="FFC000"/>
            </a:solidFill>
          </a:endParaRPr>
        </a:p>
      </cdr:txBody>
    </cdr:sp>
  </cdr:relSizeAnchor>
  <cdr:relSizeAnchor xmlns:cdr="http://schemas.openxmlformats.org/drawingml/2006/chartDrawing">
    <cdr:from>
      <cdr:x>0.68161</cdr:x>
      <cdr:y>0.13372</cdr:y>
    </cdr:from>
    <cdr:to>
      <cdr:x>0.81368</cdr:x>
      <cdr:y>0.25387</cdr:y>
    </cdr:to>
    <cdr:sp macro="" textlink="">
      <cdr:nvSpPr>
        <cdr:cNvPr id="7" name="TextBox 5"/>
        <cdr:cNvSpPr txBox="1"/>
      </cdr:nvSpPr>
      <cdr:spPr>
        <a:xfrm xmlns:a="http://schemas.openxmlformats.org/drawingml/2006/main">
          <a:off x="2752744" y="438148"/>
          <a:ext cx="533378" cy="393698"/>
        </a:xfrm>
        <a:prstGeom xmlns:a="http://schemas.openxmlformats.org/drawingml/2006/main" prst="rect">
          <a:avLst/>
        </a:prstGeom>
        <a:noFill xmlns:a="http://schemas.openxmlformats.org/drawingml/2006/main"/>
      </cdr:spPr>
      <cdr:txBody>
        <a:bodyPr xmlns:a="http://schemas.openxmlformats.org/drawingml/2006/main" wrap="square" lIns="9144" tIns="9144" rIns="9144" bIns="9144" rtlCol="0">
          <a:spAutoFit/>
        </a:bodyPr>
        <a:lstStyle xmlns:a="http://schemas.openxmlformats.org/drawingml/2006/main">
          <a:defPPr>
            <a:defRPr lang="en-US"/>
          </a:defPPr>
          <a:lvl1pPr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1pPr>
          <a:lvl2pPr marL="336752"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2pPr>
          <a:lvl3pPr marL="673503"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3pPr>
          <a:lvl4pPr marL="1010255"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4pPr>
          <a:lvl5pPr marL="1347006"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5pPr>
          <a:lvl6pPr marL="1683758"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6pPr>
          <a:lvl7pPr marL="2020509"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7pPr>
          <a:lvl8pPr marL="235726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8pPr>
          <a:lvl9pPr marL="269401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9pPr>
        </a:lstStyle>
        <a:p xmlns:a="http://schemas.openxmlformats.org/drawingml/2006/main">
          <a:r>
            <a:rPr lang="en-US" sz="1100" b="1" dirty="0">
              <a:solidFill>
                <a:srgbClr val="C00000"/>
              </a:solidFill>
              <a:latin typeface="Segoe UI" pitchFamily="34" charset="0"/>
              <a:ea typeface="Segoe UI" pitchFamily="34" charset="0"/>
              <a:cs typeface="Segoe UI" pitchFamily="34" charset="0"/>
            </a:rPr>
            <a:t>AEs (2014)</a:t>
          </a:r>
        </a:p>
      </cdr:txBody>
    </cdr:sp>
  </cdr:relSizeAnchor>
  <cdr:relSizeAnchor xmlns:cdr="http://schemas.openxmlformats.org/drawingml/2006/chartDrawing">
    <cdr:from>
      <cdr:x>0.83727</cdr:x>
      <cdr:y>0.20254</cdr:y>
    </cdr:from>
    <cdr:to>
      <cdr:x>0.91274</cdr:x>
      <cdr:y>0.22957</cdr:y>
    </cdr:to>
    <cdr:sp macro="" textlink="">
      <cdr:nvSpPr>
        <cdr:cNvPr id="8" name="Right Arrow 7"/>
        <cdr:cNvSpPr/>
      </cdr:nvSpPr>
      <cdr:spPr bwMode="auto">
        <a:xfrm xmlns:a="http://schemas.openxmlformats.org/drawingml/2006/main">
          <a:off x="3381380" y="663650"/>
          <a:ext cx="304793" cy="88567"/>
        </a:xfrm>
        <a:prstGeom xmlns:a="http://schemas.openxmlformats.org/drawingml/2006/main" prst="rightArrow">
          <a:avLst/>
        </a:prstGeom>
        <a:solidFill xmlns:a="http://schemas.openxmlformats.org/drawingml/2006/main">
          <a:srgbClr val="C00000"/>
        </a:solidFill>
        <a:ln xmlns:a="http://schemas.openxmlformats.org/drawingml/2006/main" w="25400" cap="flat" cmpd="sng" algn="ctr">
          <a:solidFill>
            <a:srgbClr val="C00000"/>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rtlCol="0" anchor="t" anchorCtr="0" compatLnSpc="1">
          <a:prstTxWarp prst="textNoShape">
            <a:avLst/>
          </a:prstTxWarp>
        </a:bodyPr>
        <a:lstStyle xmlns:a="http://schemas.openxmlformats.org/drawingml/2006/main">
          <a:defPPr>
            <a:defRPr lang="en-US"/>
          </a:defPPr>
          <a:lvl1pPr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1pPr>
          <a:lvl2pPr marL="336752"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2pPr>
          <a:lvl3pPr marL="673503"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3pPr>
          <a:lvl4pPr marL="1010255"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4pPr>
          <a:lvl5pPr marL="1347006" algn="ctr" rtl="0" fontAlgn="base">
            <a:spcBef>
              <a:spcPct val="0"/>
            </a:spcBef>
            <a:spcAft>
              <a:spcPct val="0"/>
            </a:spcAft>
            <a:defRPr sz="3100" kern="1200">
              <a:solidFill>
                <a:srgbClr val="000000"/>
              </a:solidFill>
              <a:latin typeface="Gill Sans" charset="0"/>
              <a:ea typeface="ヒラギノ角ゴ ProN W3" charset="0"/>
              <a:cs typeface="ヒラギノ角ゴ ProN W3" charset="0"/>
              <a:sym typeface="Gill Sans" charset="0"/>
            </a:defRPr>
          </a:lvl5pPr>
          <a:lvl6pPr marL="1683758"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6pPr>
          <a:lvl7pPr marL="2020509"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7pPr>
          <a:lvl8pPr marL="235726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8pPr>
          <a:lvl9pPr marL="2694011" algn="l" defTabSz="673503" rtl="0" eaLnBrk="1" latinLnBrk="0" hangingPunct="1">
            <a:defRPr sz="3100" kern="1200">
              <a:solidFill>
                <a:srgbClr val="000000"/>
              </a:solidFill>
              <a:latin typeface="Gill Sans" charset="0"/>
              <a:ea typeface="ヒラギノ角ゴ ProN W3" charset="0"/>
              <a:cs typeface="ヒラギノ角ゴ ProN W3" charset="0"/>
              <a:sym typeface="Gill Sans" charset="0"/>
            </a:defRPr>
          </a:lvl9pPr>
        </a:lstStyle>
        <a:p xmlns:a="http://schemas.openxmlformats.org/drawingml/2006/main">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0.00584</cdr:x>
      <cdr:y>0.00805</cdr:y>
    </cdr:from>
    <cdr:to>
      <cdr:x>0.96478</cdr:x>
      <cdr:y>0.14432</cdr:y>
    </cdr:to>
    <cdr:sp macro="" textlink="">
      <cdr:nvSpPr>
        <cdr:cNvPr id="4" name="TBTitle"/>
        <cdr:cNvSpPr txBox="1">
          <a:spLocks xmlns:a="http://schemas.openxmlformats.org/drawingml/2006/main" noChangeArrowheads="1"/>
        </cdr:cNvSpPr>
      </cdr:nvSpPr>
      <cdr:spPr bwMode="auto">
        <a:xfrm xmlns:a="http://schemas.openxmlformats.org/drawingml/2006/main">
          <a:off x="41009" y="35313"/>
          <a:ext cx="6733863" cy="597783"/>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lIns="54864" tIns="41148" rIns="0" bIns="0" anchor="t"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rtl="0">
            <a:defRPr sz="1000"/>
          </a:pPr>
          <a:r>
            <a:rPr lang="en-US" sz="2400" i="0" u="none" strike="noStrike" baseline="0" dirty="0">
              <a:solidFill>
                <a:srgbClr val="4B82AD"/>
              </a:solidFill>
              <a:latin typeface="Segoe UI"/>
              <a:cs typeface="Arial"/>
            </a:rPr>
            <a:t>Assets of the NFRK and Gross Debt, 2002-2014</a:t>
          </a:r>
          <a:endParaRPr lang="en-US" sz="1800" i="0" u="none" strike="noStrike" baseline="0" dirty="0">
            <a:solidFill>
              <a:srgbClr val="4B82AD"/>
            </a:solidFill>
            <a:latin typeface="Segoe UI"/>
            <a:cs typeface="Aria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0.01972</cdr:x>
      <cdr:y>0.01967</cdr:y>
    </cdr:from>
    <cdr:to>
      <cdr:x>0.98603</cdr:x>
      <cdr:y>0.10186</cdr:y>
    </cdr:to>
    <cdr:sp macro="" textlink="">
      <cdr:nvSpPr>
        <cdr:cNvPr id="2" name="TextBox 1"/>
        <cdr:cNvSpPr txBox="1"/>
      </cdr:nvSpPr>
      <cdr:spPr>
        <a:xfrm xmlns:a="http://schemas.openxmlformats.org/drawingml/2006/main">
          <a:off x="76200" y="76200"/>
          <a:ext cx="3733797" cy="31836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600" dirty="0">
              <a:latin typeface="Segoe UI" pitchFamily="34" charset="0"/>
              <a:ea typeface="Segoe UI" pitchFamily="34" charset="0"/>
              <a:cs typeface="Segoe UI" pitchFamily="34" charset="0"/>
            </a:rPr>
            <a:t>KAZ: Export Product</a:t>
          </a:r>
          <a:r>
            <a:rPr lang="en-US" sz="1600" baseline="0" dirty="0">
              <a:latin typeface="Segoe UI" pitchFamily="34" charset="0"/>
              <a:ea typeface="Segoe UI" pitchFamily="34" charset="0"/>
              <a:cs typeface="Segoe UI" pitchFamily="34" charset="0"/>
            </a:rPr>
            <a:t> </a:t>
          </a:r>
          <a:r>
            <a:rPr lang="en-US" sz="1600" dirty="0">
              <a:latin typeface="Segoe UI" pitchFamily="34" charset="0"/>
              <a:ea typeface="Segoe UI" pitchFamily="34" charset="0"/>
              <a:cs typeface="Segoe UI" pitchFamily="34" charset="0"/>
            </a:rPr>
            <a:t>Composition</a:t>
          </a:r>
        </a:p>
      </cdr:txBody>
    </cdr:sp>
  </cdr:relSizeAnchor>
  <cdr:relSizeAnchor xmlns:cdr="http://schemas.openxmlformats.org/drawingml/2006/chartDrawing">
    <cdr:from>
      <cdr:x>0.01972</cdr:x>
      <cdr:y>0.90492</cdr:y>
    </cdr:from>
    <cdr:to>
      <cdr:x>0.70994</cdr:x>
      <cdr:y>0.98361</cdr:y>
    </cdr:to>
    <cdr:sp macro="" textlink="">
      <cdr:nvSpPr>
        <cdr:cNvPr id="3" name="TextBox 2"/>
        <cdr:cNvSpPr txBox="1"/>
      </cdr:nvSpPr>
      <cdr:spPr>
        <a:xfrm xmlns:a="http://schemas.openxmlformats.org/drawingml/2006/main">
          <a:off x="76200" y="3505200"/>
          <a:ext cx="26670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a:latin typeface="Segoe UI" pitchFamily="34" charset="0"/>
              <a:ea typeface="Segoe UI" pitchFamily="34" charset="0"/>
              <a:cs typeface="Segoe UI" pitchFamily="34" charset="0"/>
            </a:rPr>
            <a:t>Source: UN Comtrade Statistics</a:t>
          </a:r>
        </a:p>
      </cdr:txBody>
    </cdr:sp>
  </cdr:relSizeAnchor>
</c:userShapes>
</file>

<file path=ppt/drawings/drawing5.xml><?xml version="1.0" encoding="utf-8"?>
<c:userShapes xmlns:c="http://schemas.openxmlformats.org/drawingml/2006/chart">
  <cdr:relSizeAnchor xmlns:cdr="http://schemas.openxmlformats.org/drawingml/2006/chartDrawing">
    <cdr:from>
      <cdr:x>0.26972</cdr:x>
      <cdr:y>0.06791</cdr:y>
    </cdr:from>
    <cdr:to>
      <cdr:x>0.73028</cdr:x>
      <cdr:y>0.29004</cdr:y>
    </cdr:to>
    <cdr:sp macro="" textlink="">
      <cdr:nvSpPr>
        <cdr:cNvPr id="2" name="TextBox 1"/>
        <cdr:cNvSpPr txBox="1"/>
      </cdr:nvSpPr>
      <cdr:spPr>
        <a:xfrm xmlns:a="http://schemas.openxmlformats.org/drawingml/2006/main">
          <a:off x="1119714" y="348982"/>
          <a:ext cx="1911967" cy="1141508"/>
        </a:xfrm>
        <a:prstGeom xmlns:a="http://schemas.openxmlformats.org/drawingml/2006/main" prst="rect">
          <a:avLst/>
        </a:prstGeom>
        <a:solidFill xmlns:a="http://schemas.openxmlformats.org/drawingml/2006/main">
          <a:srgbClr val="9BBB59">
            <a:lumMod val="40000"/>
            <a:lumOff val="60000"/>
          </a:srgbClr>
        </a:solidFill>
      </cdr:spPr>
      <cdr:txBody>
        <a:bodyPr xmlns:a="http://schemas.openxmlformats.org/drawingml/2006/main" wrap="none" rtlCol="0" anchor="ctr"/>
        <a:lstStyle xmlns:a="http://schemas.openxmlformats.org/drawingml/2006/main">
          <a:defPPr>
            <a:defRPr lang="en-US"/>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2" algn="l" defTabSz="914314" rtl="0" eaLnBrk="1" latinLnBrk="0" hangingPunct="1">
            <a:defRPr sz="1800" kern="1200">
              <a:solidFill>
                <a:schemeClr val="tx1"/>
              </a:solidFill>
              <a:latin typeface="+mn-lt"/>
              <a:ea typeface="+mn-ea"/>
              <a:cs typeface="+mn-cs"/>
            </a:defRPr>
          </a:lvl4pPr>
          <a:lvl5pPr marL="1828628" algn="l" defTabSz="914314" rtl="0" eaLnBrk="1" latinLnBrk="0" hangingPunct="1">
            <a:defRPr sz="1800" kern="1200">
              <a:solidFill>
                <a:schemeClr val="tx1"/>
              </a:solidFill>
              <a:latin typeface="+mn-lt"/>
              <a:ea typeface="+mn-ea"/>
              <a:cs typeface="+mn-cs"/>
            </a:defRPr>
          </a:lvl5pPr>
          <a:lvl6pPr marL="2285785" algn="l" defTabSz="914314" rtl="0" eaLnBrk="1" latinLnBrk="0" hangingPunct="1">
            <a:defRPr sz="1800" kern="1200">
              <a:solidFill>
                <a:schemeClr val="tx1"/>
              </a:solidFill>
              <a:latin typeface="+mn-lt"/>
              <a:ea typeface="+mn-ea"/>
              <a:cs typeface="+mn-cs"/>
            </a:defRPr>
          </a:lvl6pPr>
          <a:lvl7pPr marL="2742942"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7" algn="l" defTabSz="914314" rtl="0" eaLnBrk="1" latinLnBrk="0" hangingPunct="1">
            <a:defRPr sz="1800" kern="1200">
              <a:solidFill>
                <a:schemeClr val="tx1"/>
              </a:solidFill>
              <a:latin typeface="+mn-lt"/>
              <a:ea typeface="+mn-ea"/>
              <a:cs typeface="+mn-cs"/>
            </a:defRPr>
          </a:lvl9pPr>
        </a:lstStyle>
        <a:p xmlns:a="http://schemas.openxmlformats.org/drawingml/2006/main">
          <a:pPr algn="ctr"/>
          <a:r>
            <a:rPr lang="en-US" sz="1400" b="1" dirty="0">
              <a:latin typeface="Garamond"/>
              <a:cs typeface="Arial" pitchFamily="34" charset="0"/>
            </a:rPr>
            <a:t>WEO Baseline </a:t>
          </a:r>
          <a:r>
            <a:rPr lang="en-US" sz="1400" b="1" baseline="0" dirty="0">
              <a:latin typeface="Garamond"/>
              <a:cs typeface="Arial" pitchFamily="34" charset="0"/>
            </a:rPr>
            <a:t>Average</a:t>
          </a:r>
        </a:p>
        <a:p xmlns:a="http://schemas.openxmlformats.org/drawingml/2006/main">
          <a:pPr algn="ctr"/>
          <a:r>
            <a:rPr lang="en-US" sz="1400" b="1" baseline="0" dirty="0">
              <a:latin typeface="Garamond"/>
              <a:cs typeface="Arial" pitchFamily="34" charset="0"/>
            </a:rPr>
            <a:t>Oil Price:</a:t>
          </a:r>
        </a:p>
        <a:p xmlns:a="http://schemas.openxmlformats.org/drawingml/2006/main">
          <a:pPr algn="ctr"/>
          <a:endParaRPr lang="en-US" sz="300" baseline="0" dirty="0">
            <a:latin typeface="Garamond"/>
            <a:cs typeface="Arial" pitchFamily="34" charset="0"/>
          </a:endParaRPr>
        </a:p>
        <a:p xmlns:a="http://schemas.openxmlformats.org/drawingml/2006/main">
          <a:pPr algn="ctr"/>
          <a:r>
            <a:rPr lang="en-US" sz="1400" b="1" baseline="0" dirty="0">
              <a:latin typeface="Garamond"/>
              <a:cs typeface="Arial" pitchFamily="34" charset="0"/>
            </a:rPr>
            <a:t>2016:   $</a:t>
          </a:r>
          <a:r>
            <a:rPr lang="en-US" sz="1400" b="1" dirty="0">
              <a:latin typeface="Garamond"/>
              <a:cs typeface="Arial" pitchFamily="34" charset="0"/>
            </a:rPr>
            <a:t>43</a:t>
          </a:r>
          <a:endParaRPr lang="en-US" sz="1400" b="1" baseline="0" dirty="0">
            <a:latin typeface="Garamond"/>
            <a:cs typeface="Arial" pitchFamily="34" charset="0"/>
          </a:endParaRPr>
        </a:p>
        <a:p xmlns:a="http://schemas.openxmlformats.org/drawingml/2006/main">
          <a:pPr algn="ctr"/>
          <a:r>
            <a:rPr lang="en-US" sz="1400" b="1" baseline="0" dirty="0">
              <a:latin typeface="Garamond"/>
              <a:cs typeface="Arial" pitchFamily="34" charset="0"/>
            </a:rPr>
            <a:t>2017:   $</a:t>
          </a:r>
          <a:r>
            <a:rPr lang="en-US" sz="1400" b="1" dirty="0">
              <a:cs typeface="Arial" pitchFamily="34" charset="0"/>
            </a:rPr>
            <a:t>51</a:t>
          </a:r>
        </a:p>
        <a:p xmlns:a="http://schemas.openxmlformats.org/drawingml/2006/main">
          <a:pPr algn="ctr"/>
          <a:r>
            <a:rPr lang="en-US" sz="1400" b="1" baseline="0" dirty="0">
              <a:latin typeface="Garamond"/>
              <a:cs typeface="Arial" pitchFamily="34" charset="0"/>
            </a:rPr>
            <a:t>2020:   $56</a:t>
          </a:r>
        </a:p>
      </cdr:txBody>
    </cdr:sp>
  </cdr:relSizeAnchor>
</c:userShapes>
</file>

<file path=ppt/drawings/drawing6.xml><?xml version="1.0" encoding="utf-8"?>
<c:userShapes xmlns:c="http://schemas.openxmlformats.org/drawingml/2006/chart">
  <cdr:relSizeAnchor xmlns:cdr="http://schemas.openxmlformats.org/drawingml/2006/chartDrawing">
    <cdr:from>
      <cdr:x>0.71035</cdr:x>
      <cdr:y>0.08906</cdr:y>
    </cdr:from>
    <cdr:to>
      <cdr:x>0.71035</cdr:x>
      <cdr:y>0.89771</cdr:y>
    </cdr:to>
    <cdr:cxnSp macro="">
      <cdr:nvCxnSpPr>
        <cdr:cNvPr id="2" name="Straight Connector 1"/>
        <cdr:cNvCxnSpPr/>
      </cdr:nvCxnSpPr>
      <cdr:spPr>
        <a:xfrm xmlns:a="http://schemas.openxmlformats.org/drawingml/2006/main">
          <a:off x="3026029" y="376640"/>
          <a:ext cx="0" cy="3419691"/>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0.7039</cdr:x>
      <cdr:y>0.06248</cdr:y>
    </cdr:from>
    <cdr:to>
      <cdr:x>0.96433</cdr:x>
      <cdr:y>0.17501</cdr:y>
    </cdr:to>
    <cdr:sp macro="" textlink="">
      <cdr:nvSpPr>
        <cdr:cNvPr id="4" name="TextBox 19"/>
        <cdr:cNvSpPr txBox="1"/>
      </cdr:nvSpPr>
      <cdr:spPr>
        <a:xfrm xmlns:a="http://schemas.openxmlformats.org/drawingml/2006/main">
          <a:off x="2883365" y="237990"/>
          <a:ext cx="1066800" cy="42862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endParaRPr lang="en-US" sz="1200" dirty="0">
            <a:latin typeface="+mj-lt"/>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60" tIns="46680" rIns="93360" bIns="46680" rtlCol="0"/>
          <a:lstStyle>
            <a:lvl1pPr algn="l">
              <a:defRPr sz="1200"/>
            </a:lvl1pPr>
          </a:lstStyle>
          <a:p>
            <a:endParaRPr lang="en-US" dirty="0"/>
          </a:p>
        </p:txBody>
      </p:sp>
      <p:sp>
        <p:nvSpPr>
          <p:cNvPr id="3" name="Date Placeholder 2"/>
          <p:cNvSpPr>
            <a:spLocks noGrp="1"/>
          </p:cNvSpPr>
          <p:nvPr>
            <p:ph type="dt" sz="quarter" idx="1"/>
          </p:nvPr>
        </p:nvSpPr>
        <p:spPr>
          <a:xfrm>
            <a:off x="3979930" y="0"/>
            <a:ext cx="3044719" cy="465614"/>
          </a:xfrm>
          <a:prstGeom prst="rect">
            <a:avLst/>
          </a:prstGeom>
        </p:spPr>
        <p:txBody>
          <a:bodyPr vert="horz" lIns="93360" tIns="46680" rIns="93360" bIns="46680" rtlCol="0"/>
          <a:lstStyle>
            <a:lvl1pPr algn="r">
              <a:defRPr sz="1200"/>
            </a:lvl1pPr>
          </a:lstStyle>
          <a:p>
            <a:fld id="{EACD8E3C-438B-4D3C-AFAC-6E1228144A68}" type="datetimeFigureOut">
              <a:rPr lang="en-US" smtClean="0"/>
              <a:pPr/>
              <a:t>2/1/2017</a:t>
            </a:fld>
            <a:endParaRPr lang="en-US" dirty="0"/>
          </a:p>
        </p:txBody>
      </p:sp>
      <p:sp>
        <p:nvSpPr>
          <p:cNvPr id="4" name="Footer Placeholder 3"/>
          <p:cNvSpPr>
            <a:spLocks noGrp="1"/>
          </p:cNvSpPr>
          <p:nvPr>
            <p:ph type="ftr" sz="quarter" idx="2"/>
          </p:nvPr>
        </p:nvSpPr>
        <p:spPr>
          <a:xfrm>
            <a:off x="0" y="8845045"/>
            <a:ext cx="3044719" cy="465614"/>
          </a:xfrm>
          <a:prstGeom prst="rect">
            <a:avLst/>
          </a:prstGeom>
        </p:spPr>
        <p:txBody>
          <a:bodyPr vert="horz" lIns="93360" tIns="46680" rIns="93360" bIns="4668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9930" y="8845045"/>
            <a:ext cx="3044719" cy="465614"/>
          </a:xfrm>
          <a:prstGeom prst="rect">
            <a:avLst/>
          </a:prstGeom>
        </p:spPr>
        <p:txBody>
          <a:bodyPr vert="horz" lIns="93360" tIns="46680" rIns="93360" bIns="46680" rtlCol="0" anchor="b"/>
          <a:lstStyle>
            <a:lvl1pPr algn="r">
              <a:defRPr sz="1200"/>
            </a:lvl1pPr>
          </a:lstStyle>
          <a:p>
            <a:fld id="{0B49D1A1-A652-42E1-BC96-425DA50C7886}" type="slidenum">
              <a:rPr lang="en-US" smtClean="0"/>
              <a:pPr/>
              <a:t>‹#›</a:t>
            </a:fld>
            <a:endParaRPr lang="en-US" dirty="0"/>
          </a:p>
        </p:txBody>
      </p:sp>
    </p:spTree>
    <p:extLst>
      <p:ext uri="{BB962C8B-B14F-4D97-AF65-F5344CB8AC3E}">
        <p14:creationId xmlns:p14="http://schemas.microsoft.com/office/powerpoint/2010/main" val="2176091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60" tIns="46680" rIns="93360" bIns="46680" rtlCol="0"/>
          <a:lstStyle>
            <a:lvl1pPr algn="l">
              <a:defRPr sz="1200"/>
            </a:lvl1pPr>
          </a:lstStyle>
          <a:p>
            <a:endParaRPr lang="en-US" dirty="0"/>
          </a:p>
        </p:txBody>
      </p:sp>
      <p:sp>
        <p:nvSpPr>
          <p:cNvPr id="3" name="Date Placeholder 2"/>
          <p:cNvSpPr>
            <a:spLocks noGrp="1"/>
          </p:cNvSpPr>
          <p:nvPr>
            <p:ph type="dt" idx="1"/>
          </p:nvPr>
        </p:nvSpPr>
        <p:spPr>
          <a:xfrm>
            <a:off x="3979930" y="0"/>
            <a:ext cx="3044719" cy="465614"/>
          </a:xfrm>
          <a:prstGeom prst="rect">
            <a:avLst/>
          </a:prstGeom>
        </p:spPr>
        <p:txBody>
          <a:bodyPr vert="horz" lIns="93360" tIns="46680" rIns="93360" bIns="46680" rtlCol="0"/>
          <a:lstStyle>
            <a:lvl1pPr algn="r">
              <a:defRPr sz="1200"/>
            </a:lvl1pPr>
          </a:lstStyle>
          <a:p>
            <a:fld id="{AC7C369D-9521-4E72-BB97-4B6B25726058}" type="datetimeFigureOut">
              <a:rPr lang="en-US" smtClean="0"/>
              <a:pPr/>
              <a:t>2/1/2017</a:t>
            </a:fld>
            <a:endParaRPr lang="en-US" dirty="0"/>
          </a:p>
        </p:txBody>
      </p:sp>
      <p:sp>
        <p:nvSpPr>
          <p:cNvPr id="4" name="Slide Image Placeholder 3"/>
          <p:cNvSpPr>
            <a:spLocks noGrp="1" noRot="1" noChangeAspect="1"/>
          </p:cNvSpPr>
          <p:nvPr>
            <p:ph type="sldImg" idx="2"/>
          </p:nvPr>
        </p:nvSpPr>
        <p:spPr>
          <a:xfrm>
            <a:off x="1184275" y="698500"/>
            <a:ext cx="4657725" cy="3492500"/>
          </a:xfrm>
          <a:prstGeom prst="rect">
            <a:avLst/>
          </a:prstGeom>
          <a:noFill/>
          <a:ln w="12700">
            <a:solidFill>
              <a:prstClr val="black"/>
            </a:solidFill>
          </a:ln>
        </p:spPr>
        <p:txBody>
          <a:bodyPr vert="horz" lIns="93360" tIns="46680" rIns="93360" bIns="46680" rtlCol="0" anchor="ctr"/>
          <a:lstStyle/>
          <a:p>
            <a:endParaRPr lang="en-US" dirty="0"/>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3360" tIns="46680" rIns="93360" bIns="4668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5"/>
            <a:ext cx="3044719" cy="465614"/>
          </a:xfrm>
          <a:prstGeom prst="rect">
            <a:avLst/>
          </a:prstGeom>
        </p:spPr>
        <p:txBody>
          <a:bodyPr vert="horz" lIns="93360" tIns="46680" rIns="93360" bIns="4668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3360" tIns="46680" rIns="93360" bIns="46680" rtlCol="0" anchor="b"/>
          <a:lstStyle>
            <a:lvl1pPr algn="r">
              <a:defRPr sz="1200"/>
            </a:lvl1pPr>
          </a:lstStyle>
          <a:p>
            <a:fld id="{2D658C49-809F-4BC4-B856-AEAEE083D664}" type="slidenum">
              <a:rPr lang="en-US" smtClean="0"/>
              <a:pPr/>
              <a:t>‹#›</a:t>
            </a:fld>
            <a:endParaRPr lang="en-US" dirty="0"/>
          </a:p>
        </p:txBody>
      </p:sp>
    </p:spTree>
    <p:extLst>
      <p:ext uri="{BB962C8B-B14F-4D97-AF65-F5344CB8AC3E}">
        <p14:creationId xmlns:p14="http://schemas.microsoft.com/office/powerpoint/2010/main" val="394635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2</a:t>
            </a:fld>
            <a:endParaRPr lang="en-US" dirty="0"/>
          </a:p>
        </p:txBody>
      </p:sp>
    </p:spTree>
    <p:extLst>
      <p:ext uri="{BB962C8B-B14F-4D97-AF65-F5344CB8AC3E}">
        <p14:creationId xmlns:p14="http://schemas.microsoft.com/office/powerpoint/2010/main" val="1730915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21"/>
              </a:spcAft>
            </a:pPr>
            <a:endParaRPr lang="en-US" sz="1200" dirty="0">
              <a:solidFill>
                <a:srgbClr val="0000FF"/>
              </a:solidFill>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11</a:t>
            </a:fld>
            <a:endParaRPr lang="en-US" dirty="0"/>
          </a:p>
        </p:txBody>
      </p:sp>
    </p:spTree>
    <p:extLst>
      <p:ext uri="{BB962C8B-B14F-4D97-AF65-F5344CB8AC3E}">
        <p14:creationId xmlns:p14="http://schemas.microsoft.com/office/powerpoint/2010/main" val="1986082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12</a:t>
            </a:fld>
            <a:endParaRPr lang="en-US" dirty="0"/>
          </a:p>
        </p:txBody>
      </p:sp>
    </p:spTree>
    <p:extLst>
      <p:ext uri="{BB962C8B-B14F-4D97-AF65-F5344CB8AC3E}">
        <p14:creationId xmlns:p14="http://schemas.microsoft.com/office/powerpoint/2010/main" val="461607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13</a:t>
            </a:fld>
            <a:endParaRPr lang="en-US" dirty="0"/>
          </a:p>
        </p:txBody>
      </p:sp>
    </p:spTree>
    <p:extLst>
      <p:ext uri="{BB962C8B-B14F-4D97-AF65-F5344CB8AC3E}">
        <p14:creationId xmlns:p14="http://schemas.microsoft.com/office/powerpoint/2010/main" val="3550031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14</a:t>
            </a:fld>
            <a:endParaRPr lang="en-US" dirty="0"/>
          </a:p>
        </p:txBody>
      </p:sp>
    </p:spTree>
    <p:extLst>
      <p:ext uri="{BB962C8B-B14F-4D97-AF65-F5344CB8AC3E}">
        <p14:creationId xmlns:p14="http://schemas.microsoft.com/office/powerpoint/2010/main" val="2360698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15</a:t>
            </a:fld>
            <a:endParaRPr lang="en-US" dirty="0"/>
          </a:p>
        </p:txBody>
      </p:sp>
    </p:spTree>
    <p:extLst>
      <p:ext uri="{BB962C8B-B14F-4D97-AF65-F5344CB8AC3E}">
        <p14:creationId xmlns:p14="http://schemas.microsoft.com/office/powerpoint/2010/main" val="4227225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16</a:t>
            </a:fld>
            <a:endParaRPr lang="en-US" dirty="0"/>
          </a:p>
        </p:txBody>
      </p:sp>
    </p:spTree>
    <p:extLst>
      <p:ext uri="{BB962C8B-B14F-4D97-AF65-F5344CB8AC3E}">
        <p14:creationId xmlns:p14="http://schemas.microsoft.com/office/powerpoint/2010/main" val="619008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17</a:t>
            </a:fld>
            <a:endParaRPr lang="en-US" dirty="0"/>
          </a:p>
        </p:txBody>
      </p:sp>
    </p:spTree>
    <p:extLst>
      <p:ext uri="{BB962C8B-B14F-4D97-AF65-F5344CB8AC3E}">
        <p14:creationId xmlns:p14="http://schemas.microsoft.com/office/powerpoint/2010/main" val="4154229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18</a:t>
            </a:fld>
            <a:endParaRPr lang="en-US" dirty="0"/>
          </a:p>
        </p:txBody>
      </p:sp>
    </p:spTree>
    <p:extLst>
      <p:ext uri="{BB962C8B-B14F-4D97-AF65-F5344CB8AC3E}">
        <p14:creationId xmlns:p14="http://schemas.microsoft.com/office/powerpoint/2010/main" val="2551480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64845" indent="-164845" defTabSz="910020">
              <a:buFont typeface="Arial" pitchFamily="34" charset="0"/>
              <a:buChar char="•"/>
              <a:defRPr/>
            </a:pPr>
            <a:r>
              <a:rPr lang="en-US" dirty="0"/>
              <a:t>After hitting a 10-year low in January 2016 below $30 a barrel, oil prices have staged a partial recovery to $40-50 a barrel. At the time of the April 2016 REO, the oil price for 2016 was expected to be $35, now it is expected to be $43. Nevertheless, the oil market outlook has not changed fundamentally. </a:t>
            </a:r>
          </a:p>
          <a:p>
            <a:pPr marL="164845" indent="-164845" defTabSz="910020">
              <a:buFont typeface="Arial" pitchFamily="34" charset="0"/>
              <a:buChar char="•"/>
              <a:defRPr/>
            </a:pPr>
            <a:r>
              <a:rPr lang="en-US" dirty="0"/>
              <a:t>Over the medium term, futures markets expect further oil price recovery is expected to be limited. Futures markets currently expect oil prices to rise to about $55</a:t>
            </a:r>
            <a:r>
              <a:rPr lang="en-US" baseline="0" dirty="0"/>
              <a:t> a barrel in 2020</a:t>
            </a:r>
            <a:r>
              <a:rPr lang="en-US" dirty="0"/>
              <a:t>, although there is high uncertainty around this projection.</a:t>
            </a:r>
          </a:p>
          <a:p>
            <a:pPr marL="164845" indent="-164845" defTabSz="910020">
              <a:buFont typeface="Arial" pitchFamily="34" charset="0"/>
              <a:buChar char="•"/>
              <a:defRPr/>
            </a:pPr>
            <a:r>
              <a:rPr lang="en-US" dirty="0"/>
              <a:t>Increases in oil production in 2016 are driven by Iran and Iraq, and OPEC as a whole is producing oil at record levels. As a consequence of the lower oil price environment, production in the US is expected to contract in both 2016 and 2017, but growth there is to resume over the medium-term.</a:t>
            </a:r>
          </a:p>
          <a:p>
            <a:pPr marL="164845" indent="-164845" defTabSz="910020">
              <a:buFont typeface="Arial" pitchFamily="34" charset="0"/>
              <a:buChar char="•"/>
              <a:defRPr/>
            </a:pPr>
            <a:r>
              <a:rPr lang="en-US" dirty="0"/>
              <a:t>If prices</a:t>
            </a:r>
            <a:r>
              <a:rPr lang="en-US" baseline="0" dirty="0"/>
              <a:t> were to increase, high-cost producers would face the incentive to enter the market and boost global supply. However, in the event this happened, low-cost producers (such as Saudi Arabia) would step up production, effectively crowding out high-cost producers (and maintain their market share).</a:t>
            </a:r>
            <a:endParaRPr lang="en-US" dirty="0"/>
          </a:p>
          <a:p>
            <a:pPr marL="164845" indent="-164845" defTabSz="910020">
              <a:buFont typeface="Arial" pitchFamily="34" charset="0"/>
              <a:buChar char="•"/>
              <a:defRPr/>
            </a:pPr>
            <a:r>
              <a:rPr lang="en-US" dirty="0"/>
              <a:t>Nonfuel commodity prices have also increased somewhat in 2016. China’s recent stimulus program directed to the construction sector has provided some support to the prices of metals, and prices of agricultural commodities have increased steadily since February, but are anticipated to remain broadly stable</a:t>
            </a:r>
            <a:r>
              <a:rPr lang="en-US" baseline="0" dirty="0"/>
              <a:t>.</a:t>
            </a:r>
            <a:endParaRPr lang="en-US" dirty="0"/>
          </a:p>
          <a:p>
            <a:pPr marL="164845" indent="-164845" defTabSz="910020">
              <a:buFont typeface="Arial" pitchFamily="34" charset="0"/>
              <a:buChar char="•"/>
              <a:defRPr/>
            </a:pPr>
            <a:endParaRPr lang="en-US" dirty="0"/>
          </a:p>
          <a:p>
            <a:pPr marL="164845" indent="-164845" defTabSz="910020">
              <a:buFont typeface="Arial" pitchFamily="34" charset="0"/>
              <a:buChar char="•"/>
              <a:defRPr/>
            </a:pPr>
            <a:endParaRPr lang="en-US" dirty="0"/>
          </a:p>
        </p:txBody>
      </p:sp>
      <p:sp>
        <p:nvSpPr>
          <p:cNvPr id="4" name="Slide Number Placeholder 3"/>
          <p:cNvSpPr>
            <a:spLocks noGrp="1"/>
          </p:cNvSpPr>
          <p:nvPr>
            <p:ph type="sldNum" sz="quarter" idx="10"/>
          </p:nvPr>
        </p:nvSpPr>
        <p:spPr/>
        <p:txBody>
          <a:bodyPr/>
          <a:lstStyle/>
          <a:p>
            <a:pPr defTabSz="879378">
              <a:defRPr/>
            </a:pPr>
            <a:fld id="{BA49F774-CCF9-492C-9AEB-F2814D4A6625}" type="slidenum">
              <a:rPr lang="en-US" sz="1700" kern="0">
                <a:solidFill>
                  <a:sysClr val="windowText" lastClr="000000"/>
                </a:solidFill>
              </a:rPr>
              <a:pPr defTabSz="879378">
                <a:defRPr/>
              </a:pPr>
              <a:t>19</a:t>
            </a:fld>
            <a:endParaRPr lang="en-US" sz="1700" kern="0" dirty="0">
              <a:solidFill>
                <a:sysClr val="windowText" lastClr="000000"/>
              </a:solidFill>
            </a:endParaRPr>
          </a:p>
        </p:txBody>
      </p:sp>
    </p:spTree>
    <p:extLst>
      <p:ext uri="{BB962C8B-B14F-4D97-AF65-F5344CB8AC3E}">
        <p14:creationId xmlns:p14="http://schemas.microsoft.com/office/powerpoint/2010/main" val="1830240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20</a:t>
            </a:fld>
            <a:endParaRPr lang="en-US" dirty="0"/>
          </a:p>
        </p:txBody>
      </p:sp>
    </p:spTree>
    <p:extLst>
      <p:ext uri="{BB962C8B-B14F-4D97-AF65-F5344CB8AC3E}">
        <p14:creationId xmlns:p14="http://schemas.microsoft.com/office/powerpoint/2010/main" val="965558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3</a:t>
            </a:fld>
            <a:endParaRPr lang="en-US" dirty="0"/>
          </a:p>
        </p:txBody>
      </p:sp>
    </p:spTree>
    <p:extLst>
      <p:ext uri="{BB962C8B-B14F-4D97-AF65-F5344CB8AC3E}">
        <p14:creationId xmlns:p14="http://schemas.microsoft.com/office/powerpoint/2010/main" val="39478645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21</a:t>
            </a:fld>
            <a:endParaRPr lang="en-US" dirty="0"/>
          </a:p>
        </p:txBody>
      </p:sp>
    </p:spTree>
    <p:extLst>
      <p:ext uri="{BB962C8B-B14F-4D97-AF65-F5344CB8AC3E}">
        <p14:creationId xmlns:p14="http://schemas.microsoft.com/office/powerpoint/2010/main" val="1891784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22</a:t>
            </a:fld>
            <a:endParaRPr lang="en-US" dirty="0"/>
          </a:p>
        </p:txBody>
      </p:sp>
    </p:spTree>
    <p:extLst>
      <p:ext uri="{BB962C8B-B14F-4D97-AF65-F5344CB8AC3E}">
        <p14:creationId xmlns:p14="http://schemas.microsoft.com/office/powerpoint/2010/main" val="3215432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4</a:t>
            </a:fld>
            <a:endParaRPr lang="en-US" dirty="0"/>
          </a:p>
        </p:txBody>
      </p:sp>
    </p:spTree>
    <p:extLst>
      <p:ext uri="{BB962C8B-B14F-4D97-AF65-F5344CB8AC3E}">
        <p14:creationId xmlns:p14="http://schemas.microsoft.com/office/powerpoint/2010/main" val="3103327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5</a:t>
            </a:fld>
            <a:endParaRPr lang="en-US" dirty="0"/>
          </a:p>
        </p:txBody>
      </p:sp>
    </p:spTree>
    <p:extLst>
      <p:ext uri="{BB962C8B-B14F-4D97-AF65-F5344CB8AC3E}">
        <p14:creationId xmlns:p14="http://schemas.microsoft.com/office/powerpoint/2010/main" val="621196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6</a:t>
            </a:fld>
            <a:endParaRPr lang="en-US" dirty="0"/>
          </a:p>
        </p:txBody>
      </p:sp>
    </p:spTree>
    <p:extLst>
      <p:ext uri="{BB962C8B-B14F-4D97-AF65-F5344CB8AC3E}">
        <p14:creationId xmlns:p14="http://schemas.microsoft.com/office/powerpoint/2010/main" val="2547974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start by looking at the characteristics of growth in CCA countries over the past two decades.</a:t>
            </a:r>
          </a:p>
          <a:p>
            <a:r>
              <a:rPr lang="en-US" dirty="0"/>
              <a:t> </a:t>
            </a:r>
          </a:p>
          <a:p>
            <a:r>
              <a:rPr lang="en-US" dirty="0"/>
              <a:t>First, growth has been faster than in most other groups of countries. The low starting point explains part of this, but the growth record is still quite impressive.</a:t>
            </a:r>
          </a:p>
        </p:txBody>
      </p:sp>
      <p:sp>
        <p:nvSpPr>
          <p:cNvPr id="4" name="Slide Number Placeholder 3"/>
          <p:cNvSpPr>
            <a:spLocks noGrp="1"/>
          </p:cNvSpPr>
          <p:nvPr>
            <p:ph type="sldNum" sz="quarter" idx="10"/>
          </p:nvPr>
        </p:nvSpPr>
        <p:spPr/>
        <p:txBody>
          <a:bodyPr/>
          <a:lstStyle/>
          <a:p>
            <a:fld id="{D6AFE3EA-D42C-4F41-8EEE-38D8B2B01024}" type="slidenum">
              <a:rPr lang="en-US" smtClean="0"/>
              <a:pPr/>
              <a:t>7</a:t>
            </a:fld>
            <a:endParaRPr lang="en-US" dirty="0"/>
          </a:p>
        </p:txBody>
      </p:sp>
    </p:spTree>
    <p:extLst>
      <p:ext uri="{BB962C8B-B14F-4D97-AF65-F5344CB8AC3E}">
        <p14:creationId xmlns:p14="http://schemas.microsoft.com/office/powerpoint/2010/main" val="1544301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21"/>
              </a:spcAft>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8</a:t>
            </a:fld>
            <a:endParaRPr lang="en-US" dirty="0"/>
          </a:p>
        </p:txBody>
      </p:sp>
    </p:spTree>
    <p:extLst>
      <p:ext uri="{BB962C8B-B14F-4D97-AF65-F5344CB8AC3E}">
        <p14:creationId xmlns:p14="http://schemas.microsoft.com/office/powerpoint/2010/main" val="2050552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9</a:t>
            </a:fld>
            <a:endParaRPr lang="en-US" dirty="0"/>
          </a:p>
        </p:txBody>
      </p:sp>
    </p:spTree>
    <p:extLst>
      <p:ext uri="{BB962C8B-B14F-4D97-AF65-F5344CB8AC3E}">
        <p14:creationId xmlns:p14="http://schemas.microsoft.com/office/powerpoint/2010/main" val="3844542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97278">
              <a:spcAft>
                <a:spcPts val="621"/>
              </a:spcAft>
              <a:defRPr/>
            </a:pPr>
            <a:endParaRPr lang="en-US" sz="1200" dirty="0">
              <a:latin typeface="Segoe UI" pitchFamily="34" charset="0"/>
              <a:ea typeface="Segoe UI" pitchFamily="34" charset="0"/>
              <a:cs typeface="Segoe UI" pitchFamily="34" charset="0"/>
            </a:endParaRPr>
          </a:p>
        </p:txBody>
      </p:sp>
      <p:sp>
        <p:nvSpPr>
          <p:cNvPr id="4" name="Slide Number Placeholder 3"/>
          <p:cNvSpPr>
            <a:spLocks noGrp="1"/>
          </p:cNvSpPr>
          <p:nvPr>
            <p:ph type="sldNum" sz="quarter" idx="10"/>
          </p:nvPr>
        </p:nvSpPr>
        <p:spPr/>
        <p:txBody>
          <a:bodyPr/>
          <a:lstStyle/>
          <a:p>
            <a:fld id="{307B7337-552C-4DA9-BD77-07C4813A11A9}" type="slidenum">
              <a:rPr lang="en-US" smtClean="0"/>
              <a:pPr/>
              <a:t>10</a:t>
            </a:fld>
            <a:endParaRPr lang="en-US" dirty="0"/>
          </a:p>
        </p:txBody>
      </p:sp>
    </p:spTree>
    <p:extLst>
      <p:ext uri="{BB962C8B-B14F-4D97-AF65-F5344CB8AC3E}">
        <p14:creationId xmlns:p14="http://schemas.microsoft.com/office/powerpoint/2010/main" val="42098428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mcd templates 3_19-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2" name="Title 1"/>
          <p:cNvSpPr>
            <a:spLocks noGrp="1"/>
          </p:cNvSpPr>
          <p:nvPr>
            <p:ph type="ctrTitle"/>
          </p:nvPr>
        </p:nvSpPr>
        <p:spPr>
          <a:xfrm>
            <a:off x="156914" y="499587"/>
            <a:ext cx="7772400" cy="1470025"/>
          </a:xfrm>
        </p:spPr>
        <p:txBody>
          <a:bodyPr/>
          <a:lstStyle>
            <a:lvl1pPr algn="r">
              <a:defRPr>
                <a:solidFill>
                  <a:schemeClr val="bg1"/>
                </a:solidFill>
              </a:defRPr>
            </a:lvl1pPr>
          </a:lstStyle>
          <a:p>
            <a:endParaRPr lang="en-US" dirty="0"/>
          </a:p>
        </p:txBody>
      </p:sp>
      <p:sp>
        <p:nvSpPr>
          <p:cNvPr id="3" name="Subtitle 2"/>
          <p:cNvSpPr>
            <a:spLocks noGrp="1"/>
          </p:cNvSpPr>
          <p:nvPr>
            <p:ph type="subTitle" idx="1"/>
          </p:nvPr>
        </p:nvSpPr>
        <p:spPr>
          <a:xfrm>
            <a:off x="726948" y="5174204"/>
            <a:ext cx="7202366" cy="1320286"/>
          </a:xfrm>
        </p:spPr>
        <p:txBody>
          <a:bodyPr/>
          <a:lstStyle>
            <a:lvl1pPr marL="0" indent="0" algn="r">
              <a:lnSpc>
                <a:spcPct val="80000"/>
              </a:lnSpc>
              <a:buNone/>
              <a:defRPr>
                <a:solidFill>
                  <a:srgbClr val="EEB11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9" name="Picture 8" descr="imf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9314" y="5377178"/>
            <a:ext cx="896052" cy="914339"/>
          </a:xfrm>
          <a:prstGeom prst="rect">
            <a:avLst/>
          </a:prstGeom>
        </p:spPr>
      </p:pic>
    </p:spTree>
    <p:extLst>
      <p:ext uri="{BB962C8B-B14F-4D97-AF65-F5344CB8AC3E}">
        <p14:creationId xmlns:p14="http://schemas.microsoft.com/office/powerpoint/2010/main" val="166269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174114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2138735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Rectangle 7"/>
          <p:cNvSpPr/>
          <p:nvPr userDrawn="1"/>
        </p:nvSpPr>
        <p:spPr>
          <a:xfrm>
            <a:off x="0" y="1066800"/>
            <a:ext cx="9144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p:txBody>
          <a:bodyPr/>
          <a:lstStyle/>
          <a:p>
            <a:fld id="{659CDB14-DB0D-4551-9BCA-04922E23BC70}" type="slidenum">
              <a:rPr lang="en-US" smtClean="0"/>
              <a:pPr/>
              <a:t>‹#›</a:t>
            </a:fld>
            <a:endParaRPr lang="en-US" dirty="0"/>
          </a:p>
        </p:txBody>
      </p:sp>
      <p:sp>
        <p:nvSpPr>
          <p:cNvPr id="12" name="Title 1"/>
          <p:cNvSpPr txBox="1">
            <a:spLocks/>
          </p:cNvSpPr>
          <p:nvPr userDrawn="1"/>
        </p:nvSpPr>
        <p:spPr>
          <a:xfrm>
            <a:off x="685800" y="228600"/>
            <a:ext cx="8229600" cy="762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1623543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2513836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3693926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778650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398745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252334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1272184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151BA5-A88D-B742-9175-8771C97BD59B}" type="datetimeFigureOut">
              <a:rPr lang="en-US" smtClean="0"/>
              <a:pPr/>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BDA1CF-016A-9945-BD0B-B487F292EFBE}" type="slidenum">
              <a:rPr lang="en-US" smtClean="0"/>
              <a:pPr/>
              <a:t>‹#›</a:t>
            </a:fld>
            <a:endParaRPr lang="en-US" dirty="0"/>
          </a:p>
        </p:txBody>
      </p:sp>
    </p:spTree>
    <p:extLst>
      <p:ext uri="{BB962C8B-B14F-4D97-AF65-F5344CB8AC3E}">
        <p14:creationId xmlns:p14="http://schemas.microsoft.com/office/powerpoint/2010/main" val="3097886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mcd templates 3_12-04.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09" y="0"/>
            <a:ext cx="9143391" cy="6857543"/>
          </a:xfrm>
          <a:prstGeom prst="rect">
            <a:avLst/>
          </a:prstGeom>
          <a:noFill/>
        </p:spPr>
      </p:pic>
      <p:sp>
        <p:nvSpPr>
          <p:cNvPr id="2" name="Title Placeholder 1"/>
          <p:cNvSpPr>
            <a:spLocks noGrp="1"/>
          </p:cNvSpPr>
          <p:nvPr>
            <p:ph type="title"/>
          </p:nvPr>
        </p:nvSpPr>
        <p:spPr>
          <a:xfrm>
            <a:off x="873090" y="150921"/>
            <a:ext cx="7813709" cy="967665"/>
          </a:xfrm>
          <a:prstGeom prst="rect">
            <a:avLst/>
          </a:prstGeom>
          <a:ln>
            <a:noFill/>
          </a:ln>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51BA5-A88D-B742-9175-8771C97BD59B}" type="datetimeFigureOut">
              <a:rPr lang="en-US" smtClean="0"/>
              <a:pPr/>
              <a:t>2/1/2017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DA1CF-016A-9945-BD0B-B487F292EFBE}" type="slidenum">
              <a:rPr lang="en-US" smtClean="0"/>
              <a:pPr/>
              <a:t>‹#›</a:t>
            </a:fld>
            <a:endParaRPr lang="en-US" dirty="0"/>
          </a:p>
        </p:txBody>
      </p:sp>
      <p:sp>
        <p:nvSpPr>
          <p:cNvPr id="8" name="Rectangle 7"/>
          <p:cNvSpPr/>
          <p:nvPr userDrawn="1"/>
        </p:nvSpPr>
        <p:spPr>
          <a:xfrm>
            <a:off x="609" y="1118586"/>
            <a:ext cx="9143391" cy="4777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6863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457200" rtl="0" eaLnBrk="1" latinLnBrk="0" hangingPunct="1">
        <a:spcBef>
          <a:spcPct val="0"/>
        </a:spcBef>
        <a:buNone/>
        <a:defRPr sz="3600" kern="1200">
          <a:solidFill>
            <a:srgbClr val="FFFFFF"/>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chart" Target="../charts/char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mf.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913" y="329515"/>
            <a:ext cx="8838805" cy="1952366"/>
          </a:xfrm>
        </p:spPr>
        <p:txBody>
          <a:bodyPr>
            <a:normAutofit/>
          </a:bodyPr>
          <a:lstStyle/>
          <a:p>
            <a:pPr algn="ctr"/>
            <a:r>
              <a:rPr lang="en-US" sz="3200" dirty="0">
                <a:cs typeface="Arial"/>
              </a:rPr>
              <a:t>Kazakhstan—Macroeconomic Policy </a:t>
            </a:r>
            <a:br>
              <a:rPr lang="en-US" sz="3200" dirty="0">
                <a:cs typeface="Arial"/>
              </a:rPr>
            </a:br>
            <a:r>
              <a:rPr lang="en-US" sz="3200" dirty="0">
                <a:cs typeface="Arial"/>
              </a:rPr>
              <a:t>Developments, Challenges and Opportunities</a:t>
            </a:r>
          </a:p>
        </p:txBody>
      </p:sp>
      <p:sp>
        <p:nvSpPr>
          <p:cNvPr id="3" name="Subtitle 2"/>
          <p:cNvSpPr>
            <a:spLocks noGrp="1"/>
          </p:cNvSpPr>
          <p:nvPr>
            <p:ph type="subTitle" idx="1"/>
          </p:nvPr>
        </p:nvSpPr>
        <p:spPr>
          <a:xfrm>
            <a:off x="370703" y="4967416"/>
            <a:ext cx="7513020" cy="1592204"/>
          </a:xfrm>
        </p:spPr>
        <p:txBody>
          <a:bodyPr>
            <a:normAutofit/>
          </a:bodyPr>
          <a:lstStyle/>
          <a:p>
            <a:pPr algn="l"/>
            <a:endParaRPr lang="en-US" dirty="0">
              <a:latin typeface="+mj-lt"/>
              <a:cs typeface="Arial"/>
            </a:endParaRPr>
          </a:p>
          <a:p>
            <a:pPr algn="l"/>
            <a:endParaRPr lang="en-US" dirty="0">
              <a:latin typeface="+mj-lt"/>
              <a:cs typeface="Arial"/>
            </a:endParaRPr>
          </a:p>
        </p:txBody>
      </p:sp>
      <p:sp>
        <p:nvSpPr>
          <p:cNvPr id="4" name="Title 1"/>
          <p:cNvSpPr txBox="1">
            <a:spLocks/>
          </p:cNvSpPr>
          <p:nvPr/>
        </p:nvSpPr>
        <p:spPr>
          <a:xfrm>
            <a:off x="156914" y="2990335"/>
            <a:ext cx="8838804" cy="1470025"/>
          </a:xfrm>
          <a:prstGeom prst="rect">
            <a:avLst/>
          </a:prstGeom>
          <a:ln>
            <a:noFill/>
          </a:ln>
        </p:spPr>
        <p:txBody>
          <a:bodyPr vert="horz" lIns="91440" tIns="45720" rIns="91440" bIns="45720" rtlCol="0" anchor="ctr">
            <a:normAutofit/>
          </a:bodyPr>
          <a:lstStyle/>
          <a:p>
            <a:pPr algn="ctr">
              <a:spcBef>
                <a:spcPct val="0"/>
              </a:spcBef>
            </a:pPr>
            <a:r>
              <a:rPr lang="en-US" sz="2400" dirty="0">
                <a:latin typeface="+mj-lt"/>
                <a:ea typeface="+mj-ea"/>
                <a:cs typeface="Arial"/>
              </a:rPr>
              <a:t>Mark A. Horton </a:t>
            </a:r>
          </a:p>
          <a:p>
            <a:pPr algn="ctr">
              <a:spcBef>
                <a:spcPct val="0"/>
              </a:spcBef>
            </a:pPr>
            <a:r>
              <a:rPr lang="en-US" sz="2400" dirty="0">
                <a:latin typeface="+mj-lt"/>
                <a:ea typeface="+mj-ea"/>
                <a:cs typeface="Arial"/>
              </a:rPr>
              <a:t>IMF Mission Chief for Kazakhstan</a:t>
            </a:r>
          </a:p>
          <a:p>
            <a:pPr algn="ctr">
              <a:spcBef>
                <a:spcPct val="0"/>
              </a:spcBef>
            </a:pPr>
            <a:r>
              <a:rPr lang="en-US" sz="2400" dirty="0">
                <a:latin typeface="+mj-lt"/>
                <a:ea typeface="+mj-ea"/>
                <a:cs typeface="Arial"/>
              </a:rPr>
              <a:t>February 2017</a:t>
            </a:r>
          </a:p>
        </p:txBody>
      </p:sp>
    </p:spTree>
    <p:extLst>
      <p:ext uri="{BB962C8B-B14F-4D97-AF65-F5344CB8AC3E}">
        <p14:creationId xmlns:p14="http://schemas.microsoft.com/office/powerpoint/2010/main" val="1573133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2800" dirty="0"/>
              <a:t>A key outcome: high buffers and low public debt </a:t>
            </a:r>
          </a:p>
        </p:txBody>
      </p:sp>
      <p:graphicFrame>
        <p:nvGraphicFramePr>
          <p:cNvPr id="5" name="Chart 4"/>
          <p:cNvGraphicFramePr>
            <a:graphicFrameLocks noGrp="1"/>
          </p:cNvGraphicFramePr>
          <p:nvPr>
            <p:extLst>
              <p:ext uri="{D42A27DB-BD31-4B8C-83A1-F6EECF244321}">
                <p14:modId xmlns:p14="http://schemas.microsoft.com/office/powerpoint/2010/main" val="2997922249"/>
              </p:ext>
            </p:extLst>
          </p:nvPr>
        </p:nvGraphicFramePr>
        <p:xfrm>
          <a:off x="720436" y="1312439"/>
          <a:ext cx="7218218" cy="4710545"/>
        </p:xfrm>
        <a:graphic>
          <a:graphicData uri="http://schemas.openxmlformats.org/drawingml/2006/chart">
            <c:chart xmlns:c="http://schemas.openxmlformats.org/drawingml/2006/chart" xmlns:r="http://schemas.openxmlformats.org/officeDocument/2006/relationships" r:id="rId3"/>
          </a:graphicData>
        </a:graphic>
      </p:graphicFrame>
      <p:sp>
        <p:nvSpPr>
          <p:cNvPr id="7" name="TBSource"/>
          <p:cNvSpPr txBox="1">
            <a:spLocks noChangeArrowheads="1"/>
          </p:cNvSpPr>
          <p:nvPr/>
        </p:nvSpPr>
        <p:spPr bwMode="auto">
          <a:xfrm>
            <a:off x="587437" y="6022984"/>
            <a:ext cx="5475307" cy="256866"/>
          </a:xfrm>
          <a:prstGeom prst="rect">
            <a:avLst/>
          </a:prstGeom>
          <a:noFill/>
          <a:ln w="9525">
            <a:noFill/>
            <a:miter lim="800000"/>
            <a:headEnd/>
            <a:tailEnd/>
          </a:ln>
        </p:spPr>
        <p:txBody>
          <a:bodyPr wrap="none" lIns="45720" tIns="36576"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sz="1800" b="0" i="0" u="none" strike="noStrike" baseline="0" dirty="0">
                <a:solidFill>
                  <a:srgbClr val="000000"/>
                </a:solidFill>
                <a:latin typeface="Segoe UI" panose="020B0502040204020203" pitchFamily="34" charset="0"/>
                <a:cs typeface="Arial"/>
              </a:rPr>
              <a:t>Sources: National Bank of Kazakhstan; and IMF staff calculations.</a:t>
            </a:r>
          </a:p>
        </p:txBody>
      </p:sp>
    </p:spTree>
    <p:extLst>
      <p:ext uri="{BB962C8B-B14F-4D97-AF65-F5344CB8AC3E}">
        <p14:creationId xmlns:p14="http://schemas.microsoft.com/office/powerpoint/2010/main" val="2554444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768394" y="432953"/>
            <a:ext cx="8228707" cy="590596"/>
          </a:xfrm>
        </p:spPr>
        <p:txBody>
          <a:bodyPr>
            <a:normAutofit/>
          </a:bodyPr>
          <a:lstStyle/>
          <a:p>
            <a:r>
              <a:rPr lang="en-US" sz="2800" dirty="0">
                <a:ea typeface="Segoe UI" pitchFamily="34" charset="0"/>
                <a:cs typeface="Segoe UI" pitchFamily="34" charset="0"/>
              </a:rPr>
              <a:t>…but economic activity and exports are concentrated</a:t>
            </a:r>
            <a:endParaRPr lang="en-US" sz="2800" dirty="0"/>
          </a:p>
        </p:txBody>
      </p:sp>
      <p:sp>
        <p:nvSpPr>
          <p:cNvPr id="6" name="Text Placeholder 5"/>
          <p:cNvSpPr>
            <a:spLocks noGrp="1"/>
          </p:cNvSpPr>
          <p:nvPr>
            <p:ph type="body" idx="1"/>
          </p:nvPr>
        </p:nvSpPr>
        <p:spPr>
          <a:xfrm>
            <a:off x="213147" y="1459522"/>
            <a:ext cx="3846235" cy="4567205"/>
          </a:xfrm>
        </p:spPr>
        <p:txBody>
          <a:bodyPr anchor="t">
            <a:normAutofit/>
          </a:bodyPr>
          <a:lstStyle/>
          <a:p>
            <a:r>
              <a:rPr lang="en-US" sz="2215" b="0" dirty="0"/>
              <a:t>Growth in 2000-14 driven by:</a:t>
            </a:r>
          </a:p>
          <a:p>
            <a:pPr marL="342900" indent="-342900">
              <a:buFont typeface="Arial" panose="020B0604020202020204" pitchFamily="34" charset="0"/>
              <a:buChar char="•"/>
            </a:pPr>
            <a:r>
              <a:rPr lang="en-US" sz="2215" b="0" dirty="0"/>
              <a:t>Oil and gas</a:t>
            </a:r>
          </a:p>
          <a:p>
            <a:pPr marL="342900" indent="-342900">
              <a:buFont typeface="Arial" panose="020B0604020202020204" pitchFamily="34" charset="0"/>
              <a:buChar char="•"/>
            </a:pPr>
            <a:r>
              <a:rPr lang="en-US" sz="2215" b="0" dirty="0"/>
              <a:t>Metals</a:t>
            </a:r>
          </a:p>
          <a:p>
            <a:pPr marL="342900" indent="-342900">
              <a:buFont typeface="Arial" panose="020B0604020202020204" pitchFamily="34" charset="0"/>
              <a:buChar char="•"/>
            </a:pPr>
            <a:r>
              <a:rPr lang="en-US" sz="2215" b="0" dirty="0"/>
              <a:t>Public spending and construction (linked to oil and gas)</a:t>
            </a:r>
          </a:p>
          <a:p>
            <a:pPr marL="342900" indent="-342900">
              <a:buFont typeface="Arial" panose="020B0604020202020204" pitchFamily="34" charset="0"/>
              <a:buChar char="•"/>
            </a:pPr>
            <a:endParaRPr lang="en-US" sz="2215" b="0" dirty="0"/>
          </a:p>
          <a:p>
            <a:r>
              <a:rPr lang="en-US" sz="2215" b="0" dirty="0"/>
              <a:t>Kazakhstan vulnerable to commodity price changes (and adverse developments in Russia) </a:t>
            </a:r>
          </a:p>
          <a:p>
            <a:pPr marL="342900" indent="-342900">
              <a:buFont typeface="Arial" panose="020B0604020202020204" pitchFamily="34" charset="0"/>
              <a:buChar char="•"/>
            </a:pPr>
            <a:endParaRPr lang="en-US" sz="2215" b="0" dirty="0">
              <a:solidFill>
                <a:srgbClr val="0000FF"/>
              </a:solidFill>
            </a:endParaRPr>
          </a:p>
        </p:txBody>
      </p:sp>
      <p:graphicFrame>
        <p:nvGraphicFramePr>
          <p:cNvPr id="11" name="Content Placeholder 6"/>
          <p:cNvGraphicFramePr>
            <a:graphicFrameLocks noGrp="1"/>
          </p:cNvGraphicFramePr>
          <p:nvPr>
            <p:extLst>
              <p:ext uri="{D42A27DB-BD31-4B8C-83A1-F6EECF244321}">
                <p14:modId xmlns:p14="http://schemas.microsoft.com/office/powerpoint/2010/main" val="2066957909"/>
              </p:ext>
            </p:extLst>
          </p:nvPr>
        </p:nvGraphicFramePr>
        <p:xfrm>
          <a:off x="4059382" y="1806728"/>
          <a:ext cx="4973780" cy="38727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5702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External shocks have hit since late 2014</a:t>
            </a:r>
            <a:endParaRPr lang="en-US" sz="2800" dirty="0"/>
          </a:p>
        </p:txBody>
      </p:sp>
      <p:sp>
        <p:nvSpPr>
          <p:cNvPr id="8" name="Content Placeholder 10"/>
          <p:cNvSpPr>
            <a:spLocks noGrp="1"/>
          </p:cNvSpPr>
          <p:nvPr>
            <p:ph sz="half" idx="1"/>
          </p:nvPr>
        </p:nvSpPr>
        <p:spPr>
          <a:xfrm>
            <a:off x="422031" y="1318846"/>
            <a:ext cx="8299938" cy="984738"/>
          </a:xfrm>
        </p:spPr>
        <p:txBody>
          <a:bodyPr/>
          <a:lstStyle/>
          <a:p>
            <a:pPr marL="0" indent="0">
              <a:spcBef>
                <a:spcPts val="0"/>
              </a:spcBef>
              <a:buNone/>
            </a:pPr>
            <a:r>
              <a:rPr lang="en-US" sz="2215" dirty="0">
                <a:solidFill>
                  <a:srgbClr val="0000FF"/>
                </a:solidFill>
              </a:rPr>
              <a:t>Decline of oil and metals prices, slowing in Russia and China put pressure on Kazakhstan’s exports and activity  </a:t>
            </a:r>
          </a:p>
        </p:txBody>
      </p:sp>
      <p:graphicFrame>
        <p:nvGraphicFramePr>
          <p:cNvPr id="5" name="Content Placeholder 7"/>
          <p:cNvGraphicFramePr>
            <a:graphicFrameLocks noGrp="1"/>
          </p:cNvGraphicFramePr>
          <p:nvPr>
            <p:ph sz="half" idx="2"/>
            <p:extLst>
              <p:ext uri="{D42A27DB-BD31-4B8C-83A1-F6EECF244321}">
                <p14:modId xmlns:p14="http://schemas.microsoft.com/office/powerpoint/2010/main" val="2378536199"/>
              </p:ext>
            </p:extLst>
          </p:nvPr>
        </p:nvGraphicFramePr>
        <p:xfrm>
          <a:off x="4926132" y="3879807"/>
          <a:ext cx="3760667" cy="2302412"/>
        </p:xfrm>
        <a:graphic>
          <a:graphicData uri="http://schemas.openxmlformats.org/drawingml/2006/table">
            <a:tbl>
              <a:tblPr firstRow="1" bandRow="1">
                <a:tableStyleId>{2A488322-F2BA-4B5B-9748-0D474271808F}</a:tableStyleId>
              </a:tblPr>
              <a:tblGrid>
                <a:gridCol w="1112480">
                  <a:extLst>
                    <a:ext uri="{9D8B030D-6E8A-4147-A177-3AD203B41FA5}">
                      <a16:colId xmlns:a16="http://schemas.microsoft.com/office/drawing/2014/main" val="20000"/>
                    </a:ext>
                  </a:extLst>
                </a:gridCol>
                <a:gridCol w="1490043">
                  <a:extLst>
                    <a:ext uri="{9D8B030D-6E8A-4147-A177-3AD203B41FA5}">
                      <a16:colId xmlns:a16="http://schemas.microsoft.com/office/drawing/2014/main" val="20001"/>
                    </a:ext>
                  </a:extLst>
                </a:gridCol>
                <a:gridCol w="963932">
                  <a:extLst>
                    <a:ext uri="{9D8B030D-6E8A-4147-A177-3AD203B41FA5}">
                      <a16:colId xmlns:a16="http://schemas.microsoft.com/office/drawing/2014/main" val="20002"/>
                    </a:ext>
                  </a:extLst>
                </a:gridCol>
                <a:gridCol w="194212">
                  <a:extLst>
                    <a:ext uri="{9D8B030D-6E8A-4147-A177-3AD203B41FA5}">
                      <a16:colId xmlns:a16="http://schemas.microsoft.com/office/drawing/2014/main" val="20003"/>
                    </a:ext>
                  </a:extLst>
                </a:gridCol>
              </a:tblGrid>
              <a:tr h="590842">
                <a:tc gridSpan="4">
                  <a:txBody>
                    <a:bodyPr/>
                    <a:lstStyle/>
                    <a:p>
                      <a:pPr algn="ctr"/>
                      <a:r>
                        <a:rPr lang="en-US" sz="1500" baseline="0" dirty="0">
                          <a:latin typeface="Segoe UI" pitchFamily="34" charset="0"/>
                          <a:ea typeface="Segoe UI" pitchFamily="34" charset="0"/>
                          <a:cs typeface="Segoe UI" pitchFamily="34" charset="0"/>
                        </a:rPr>
                        <a:t>Real GDP Growth Rates (2015-16)</a:t>
                      </a:r>
                      <a:endParaRPr lang="en-US" sz="1500" dirty="0">
                        <a:latin typeface="Segoe UI" pitchFamily="34" charset="0"/>
                        <a:ea typeface="Segoe UI" pitchFamily="34" charset="0"/>
                        <a:cs typeface="Segoe UI" pitchFamily="34" charset="0"/>
                      </a:endParaRPr>
                    </a:p>
                  </a:txBody>
                  <a:tcPr marL="84406" marR="84406" marT="42203" marB="42203"/>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42314">
                <a:tc>
                  <a:txBody>
                    <a:bodyPr/>
                    <a:lstStyle/>
                    <a:p>
                      <a:endParaRPr lang="en-US" sz="1300" dirty="0">
                        <a:latin typeface="Segoe UI" pitchFamily="34" charset="0"/>
                        <a:ea typeface="Segoe UI" pitchFamily="34" charset="0"/>
                        <a:cs typeface="Segoe UI" pitchFamily="34" charset="0"/>
                      </a:endParaRP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2015</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2016</a:t>
                      </a:r>
                      <a:r>
                        <a:rPr lang="en-US" sz="1300" baseline="0" dirty="0">
                          <a:latin typeface="Segoe UI" pitchFamily="34" charset="0"/>
                          <a:ea typeface="Segoe UI" pitchFamily="34" charset="0"/>
                          <a:cs typeface="Segoe UI" pitchFamily="34" charset="0"/>
                        </a:rPr>
                        <a:t> (Q3)</a:t>
                      </a:r>
                      <a:endParaRPr lang="en-US" sz="1300" dirty="0">
                        <a:latin typeface="Segoe UI" pitchFamily="34" charset="0"/>
                        <a:ea typeface="Segoe UI" pitchFamily="34" charset="0"/>
                        <a:cs typeface="Segoe UI" pitchFamily="34" charset="0"/>
                      </a:endParaRPr>
                    </a:p>
                  </a:txBody>
                  <a:tcPr marL="84406" marR="84406" marT="42203" marB="42203"/>
                </a:tc>
                <a:tc>
                  <a:txBody>
                    <a:bodyPr/>
                    <a:lstStyle/>
                    <a:p>
                      <a:pPr algn="ctr"/>
                      <a:endParaRPr lang="en-US" sz="1300" dirty="0">
                        <a:latin typeface="Segoe UI" pitchFamily="34" charset="0"/>
                        <a:ea typeface="Segoe UI" pitchFamily="34" charset="0"/>
                        <a:cs typeface="Segoe UI" pitchFamily="34" charset="0"/>
                      </a:endParaRPr>
                    </a:p>
                  </a:txBody>
                  <a:tcPr marL="84406" marR="84406" marT="42203" marB="42203"/>
                </a:tc>
                <a:extLst>
                  <a:ext uri="{0D108BD9-81ED-4DB2-BD59-A6C34878D82A}">
                    <a16:rowId xmlns:a16="http://schemas.microsoft.com/office/drawing/2014/main" val="10001"/>
                  </a:ext>
                </a:extLst>
              </a:tr>
              <a:tr h="342314">
                <a:tc>
                  <a:txBody>
                    <a:bodyPr/>
                    <a:lstStyle/>
                    <a:p>
                      <a:r>
                        <a:rPr lang="en-US" sz="1300" dirty="0">
                          <a:latin typeface="Segoe UI" pitchFamily="34" charset="0"/>
                          <a:ea typeface="Segoe UI" pitchFamily="34" charset="0"/>
                          <a:cs typeface="Segoe UI" pitchFamily="34" charset="0"/>
                        </a:rPr>
                        <a:t>Kazakhstan</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1.2</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0.4</a:t>
                      </a:r>
                    </a:p>
                  </a:txBody>
                  <a:tcPr marL="84406" marR="84406" marT="42203" marB="42203"/>
                </a:tc>
                <a:tc>
                  <a:txBody>
                    <a:bodyPr/>
                    <a:lstStyle/>
                    <a:p>
                      <a:pPr algn="ctr"/>
                      <a:endParaRPr lang="en-US" sz="1300" dirty="0">
                        <a:latin typeface="Segoe UI" pitchFamily="34" charset="0"/>
                        <a:ea typeface="Segoe UI" pitchFamily="34" charset="0"/>
                        <a:cs typeface="Segoe UI" pitchFamily="34" charset="0"/>
                      </a:endParaRPr>
                    </a:p>
                  </a:txBody>
                  <a:tcPr marL="84406" marR="84406" marT="42203" marB="42203"/>
                </a:tc>
                <a:extLst>
                  <a:ext uri="{0D108BD9-81ED-4DB2-BD59-A6C34878D82A}">
                    <a16:rowId xmlns:a16="http://schemas.microsoft.com/office/drawing/2014/main" val="1734686920"/>
                  </a:ext>
                </a:extLst>
              </a:tr>
              <a:tr h="342314">
                <a:tc>
                  <a:txBody>
                    <a:bodyPr/>
                    <a:lstStyle/>
                    <a:p>
                      <a:r>
                        <a:rPr lang="en-US" sz="1300" dirty="0">
                          <a:latin typeface="Segoe UI" pitchFamily="34" charset="0"/>
                          <a:ea typeface="Segoe UI" pitchFamily="34" charset="0"/>
                          <a:cs typeface="Segoe UI" pitchFamily="34" charset="0"/>
                        </a:rPr>
                        <a:t>Russia</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-3.7</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-0.7</a:t>
                      </a:r>
                    </a:p>
                  </a:txBody>
                  <a:tcPr marL="84406" marR="84406" marT="42203" marB="42203"/>
                </a:tc>
                <a:tc>
                  <a:txBody>
                    <a:bodyPr/>
                    <a:lstStyle/>
                    <a:p>
                      <a:pPr algn="ctr"/>
                      <a:endParaRPr lang="en-US" sz="1300" dirty="0">
                        <a:latin typeface="Segoe UI" pitchFamily="34" charset="0"/>
                        <a:ea typeface="Segoe UI" pitchFamily="34" charset="0"/>
                        <a:cs typeface="Segoe UI" pitchFamily="34" charset="0"/>
                      </a:endParaRPr>
                    </a:p>
                  </a:txBody>
                  <a:tcPr marL="84406" marR="84406" marT="42203" marB="42203"/>
                </a:tc>
                <a:extLst>
                  <a:ext uri="{0D108BD9-81ED-4DB2-BD59-A6C34878D82A}">
                    <a16:rowId xmlns:a16="http://schemas.microsoft.com/office/drawing/2014/main" val="10002"/>
                  </a:ext>
                </a:extLst>
              </a:tr>
              <a:tr h="342314">
                <a:tc>
                  <a:txBody>
                    <a:bodyPr/>
                    <a:lstStyle/>
                    <a:p>
                      <a:r>
                        <a:rPr lang="en-US" sz="1300" dirty="0">
                          <a:latin typeface="Segoe UI" pitchFamily="34" charset="0"/>
                          <a:ea typeface="Segoe UI" pitchFamily="34" charset="0"/>
                          <a:cs typeface="Segoe UI" pitchFamily="34" charset="0"/>
                        </a:rPr>
                        <a:t>China</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6.9</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6.7</a:t>
                      </a:r>
                    </a:p>
                  </a:txBody>
                  <a:tcPr marL="84406" marR="84406" marT="42203" marB="42203"/>
                </a:tc>
                <a:tc>
                  <a:txBody>
                    <a:bodyPr/>
                    <a:lstStyle/>
                    <a:p>
                      <a:pPr algn="ctr"/>
                      <a:endParaRPr lang="en-US" sz="1300" dirty="0">
                        <a:latin typeface="Segoe UI" pitchFamily="34" charset="0"/>
                        <a:ea typeface="Segoe UI" pitchFamily="34" charset="0"/>
                        <a:cs typeface="Segoe UI" pitchFamily="34" charset="0"/>
                      </a:endParaRPr>
                    </a:p>
                  </a:txBody>
                  <a:tcPr marL="84406" marR="84406" marT="42203" marB="42203"/>
                </a:tc>
                <a:extLst>
                  <a:ext uri="{0D108BD9-81ED-4DB2-BD59-A6C34878D82A}">
                    <a16:rowId xmlns:a16="http://schemas.microsoft.com/office/drawing/2014/main" val="10003"/>
                  </a:ext>
                </a:extLst>
              </a:tr>
              <a:tr h="342314">
                <a:tc>
                  <a:txBody>
                    <a:bodyPr/>
                    <a:lstStyle/>
                    <a:p>
                      <a:r>
                        <a:rPr lang="en-US" sz="1300" dirty="0">
                          <a:latin typeface="Segoe UI" pitchFamily="34" charset="0"/>
                          <a:ea typeface="Segoe UI" pitchFamily="34" charset="0"/>
                          <a:cs typeface="Segoe UI" pitchFamily="34" charset="0"/>
                        </a:rPr>
                        <a:t>EU</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2.1</a:t>
                      </a:r>
                    </a:p>
                  </a:txBody>
                  <a:tcPr marL="84406" marR="84406" marT="42203" marB="42203"/>
                </a:tc>
                <a:tc>
                  <a:txBody>
                    <a:bodyPr/>
                    <a:lstStyle/>
                    <a:p>
                      <a:pPr algn="ctr"/>
                      <a:r>
                        <a:rPr lang="en-US" sz="1300" dirty="0">
                          <a:latin typeface="Segoe UI" pitchFamily="34" charset="0"/>
                          <a:ea typeface="Segoe UI" pitchFamily="34" charset="0"/>
                          <a:cs typeface="Segoe UI" pitchFamily="34" charset="0"/>
                        </a:rPr>
                        <a:t>1.8</a:t>
                      </a:r>
                    </a:p>
                  </a:txBody>
                  <a:tcPr marL="84406" marR="84406" marT="42203" marB="42203"/>
                </a:tc>
                <a:tc>
                  <a:txBody>
                    <a:bodyPr/>
                    <a:lstStyle/>
                    <a:p>
                      <a:pPr algn="ctr"/>
                      <a:endParaRPr lang="en-US" sz="1300" dirty="0">
                        <a:latin typeface="Segoe UI" pitchFamily="34" charset="0"/>
                        <a:ea typeface="Segoe UI" pitchFamily="34" charset="0"/>
                        <a:cs typeface="Segoe UI" pitchFamily="34" charset="0"/>
                      </a:endParaRPr>
                    </a:p>
                  </a:txBody>
                  <a:tcPr marL="84406" marR="84406" marT="42203" marB="42203"/>
                </a:tc>
                <a:extLst>
                  <a:ext uri="{0D108BD9-81ED-4DB2-BD59-A6C34878D82A}">
                    <a16:rowId xmlns:a16="http://schemas.microsoft.com/office/drawing/2014/main" val="3334540448"/>
                  </a:ext>
                </a:extLst>
              </a:tr>
            </a:tbl>
          </a:graphicData>
        </a:graphic>
      </p:graphicFrame>
      <p:graphicFrame>
        <p:nvGraphicFramePr>
          <p:cNvPr id="9" name="Content Placeholder 8"/>
          <p:cNvGraphicFramePr>
            <a:graphicFrameLocks noGrp="1"/>
          </p:cNvGraphicFramePr>
          <p:nvPr>
            <p:ph sz="half" idx="1"/>
            <p:extLst>
              <p:ext uri="{D42A27DB-BD31-4B8C-83A1-F6EECF244321}">
                <p14:modId xmlns:p14="http://schemas.microsoft.com/office/powerpoint/2010/main" val="1419086124"/>
              </p:ext>
            </p:extLst>
          </p:nvPr>
        </p:nvGraphicFramePr>
        <p:xfrm>
          <a:off x="422031" y="3006970"/>
          <a:ext cx="4042997" cy="346013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22877" y="2630030"/>
            <a:ext cx="3942151" cy="369332"/>
          </a:xfrm>
          <a:prstGeom prst="rect">
            <a:avLst/>
          </a:prstGeom>
          <a:noFill/>
        </p:spPr>
        <p:txBody>
          <a:bodyPr wrap="square" rtlCol="0">
            <a:spAutoFit/>
          </a:bodyPr>
          <a:lstStyle/>
          <a:p>
            <a:r>
              <a:rPr lang="en-US" dirty="0"/>
              <a:t>GDP growth has dropped with oil prices </a:t>
            </a:r>
          </a:p>
        </p:txBody>
      </p:sp>
      <p:sp>
        <p:nvSpPr>
          <p:cNvPr id="7" name="TextBox 6"/>
          <p:cNvSpPr txBox="1"/>
          <p:nvPr/>
        </p:nvSpPr>
        <p:spPr>
          <a:xfrm>
            <a:off x="5078532" y="2658520"/>
            <a:ext cx="3942151" cy="369332"/>
          </a:xfrm>
          <a:prstGeom prst="rect">
            <a:avLst/>
          </a:prstGeom>
          <a:noFill/>
        </p:spPr>
        <p:txBody>
          <a:bodyPr wrap="square" rtlCol="0">
            <a:spAutoFit/>
          </a:bodyPr>
          <a:lstStyle/>
          <a:p>
            <a:r>
              <a:rPr lang="en-US" dirty="0"/>
              <a:t>Growth has dropped in RU, CHN</a:t>
            </a:r>
          </a:p>
        </p:txBody>
      </p:sp>
    </p:spTree>
    <p:extLst>
      <p:ext uri="{BB962C8B-B14F-4D97-AF65-F5344CB8AC3E}">
        <p14:creationId xmlns:p14="http://schemas.microsoft.com/office/powerpoint/2010/main" val="3881180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ea typeface="Segoe UI" pitchFamily="34" charset="0"/>
                <a:cs typeface="Segoe UI" pitchFamily="34" charset="0"/>
              </a:rPr>
              <a:t>Haven’t we seen this before…?</a:t>
            </a:r>
            <a:endParaRPr lang="en-US" sz="2800" i="1" dirty="0"/>
          </a:p>
        </p:txBody>
      </p:sp>
      <p:sp>
        <p:nvSpPr>
          <p:cNvPr id="8" name="Content Placeholder 10"/>
          <p:cNvSpPr>
            <a:spLocks noGrp="1"/>
          </p:cNvSpPr>
          <p:nvPr>
            <p:ph sz="half" idx="1"/>
          </p:nvPr>
        </p:nvSpPr>
        <p:spPr>
          <a:xfrm>
            <a:off x="386860" y="1287100"/>
            <a:ext cx="8579339" cy="859200"/>
          </a:xfrm>
        </p:spPr>
        <p:txBody>
          <a:bodyPr>
            <a:normAutofit/>
          </a:bodyPr>
          <a:lstStyle/>
          <a:p>
            <a:pPr marL="0" indent="0">
              <a:spcBef>
                <a:spcPts val="0"/>
              </a:spcBef>
              <a:buNone/>
            </a:pPr>
            <a:r>
              <a:rPr lang="en-US" dirty="0">
                <a:solidFill>
                  <a:srgbClr val="0000FF"/>
                </a:solidFill>
              </a:rPr>
              <a:t>2014-16 External Shocks and 2008-09 Global Crisis </a:t>
            </a:r>
          </a:p>
          <a:p>
            <a:pPr marL="0" indent="0">
              <a:spcBef>
                <a:spcPts val="0"/>
              </a:spcBef>
              <a:buNone/>
            </a:pPr>
            <a:endParaRPr lang="en-US" dirty="0">
              <a:solidFill>
                <a:srgbClr val="0000FF"/>
              </a:solidFill>
            </a:endParaRPr>
          </a:p>
        </p:txBody>
      </p:sp>
      <p:sp>
        <p:nvSpPr>
          <p:cNvPr id="3" name="Content Placeholder 2"/>
          <p:cNvSpPr>
            <a:spLocks noGrp="1"/>
          </p:cNvSpPr>
          <p:nvPr>
            <p:ph sz="half" idx="1"/>
          </p:nvPr>
        </p:nvSpPr>
        <p:spPr>
          <a:xfrm>
            <a:off x="457200" y="1976436"/>
            <a:ext cx="4038600" cy="4525963"/>
          </a:xfrm>
        </p:spPr>
        <p:txBody>
          <a:bodyPr>
            <a:normAutofit lnSpcReduction="10000"/>
          </a:bodyPr>
          <a:lstStyle/>
          <a:p>
            <a:pPr marL="0" indent="0">
              <a:buNone/>
            </a:pPr>
            <a:r>
              <a:rPr lang="en-US" sz="2200" dirty="0"/>
              <a:t>Similarities:</a:t>
            </a:r>
          </a:p>
          <a:p>
            <a:r>
              <a:rPr lang="en-US" sz="2200" dirty="0"/>
              <a:t>Oil shock and weaker growth</a:t>
            </a:r>
          </a:p>
          <a:p>
            <a:r>
              <a:rPr lang="en-US" sz="2200" dirty="0"/>
              <a:t>Weaker fiscal positions</a:t>
            </a:r>
          </a:p>
          <a:p>
            <a:r>
              <a:rPr lang="en-US" sz="2200" dirty="0"/>
              <a:t>Current account deficits</a:t>
            </a:r>
          </a:p>
          <a:p>
            <a:r>
              <a:rPr lang="en-US" sz="2200" dirty="0"/>
              <a:t>Loss of buffers (NFRK)</a:t>
            </a:r>
          </a:p>
          <a:p>
            <a:r>
              <a:rPr lang="en-US" sz="2200" dirty="0"/>
              <a:t>Tenge pressures, reserve loss and depreciation</a:t>
            </a:r>
          </a:p>
          <a:p>
            <a:r>
              <a:rPr lang="en-US" sz="2200" dirty="0"/>
              <a:t>Financial sector impacts (NPLs, new lending) </a:t>
            </a:r>
          </a:p>
          <a:p>
            <a:endParaRPr lang="en-US" sz="2400" dirty="0"/>
          </a:p>
          <a:p>
            <a:pPr marL="0" indent="0">
              <a:buNone/>
            </a:pPr>
            <a:r>
              <a:rPr lang="en-US" sz="2400" dirty="0"/>
              <a:t>Differences:</a:t>
            </a:r>
          </a:p>
          <a:p>
            <a:r>
              <a:rPr lang="en-US" sz="2400" dirty="0"/>
              <a:t>Oil prices recovery, CHN</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125866128"/>
              </p:ext>
            </p:extLst>
          </p:nvPr>
        </p:nvGraphicFramePr>
        <p:xfrm>
          <a:off x="4779944" y="2608384"/>
          <a:ext cx="4059256" cy="38940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46199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Policy Response: Monetary Policy</a:t>
            </a:r>
            <a:endParaRPr lang="en-US" sz="2800" dirty="0"/>
          </a:p>
        </p:txBody>
      </p:sp>
      <p:sp>
        <p:nvSpPr>
          <p:cNvPr id="8" name="Content Placeholder 10"/>
          <p:cNvSpPr>
            <a:spLocks noGrp="1"/>
          </p:cNvSpPr>
          <p:nvPr>
            <p:ph sz="half" idx="1"/>
          </p:nvPr>
        </p:nvSpPr>
        <p:spPr>
          <a:xfrm>
            <a:off x="422031" y="1318846"/>
            <a:ext cx="8264767" cy="725854"/>
          </a:xfrm>
        </p:spPr>
        <p:txBody>
          <a:bodyPr>
            <a:noAutofit/>
          </a:bodyPr>
          <a:lstStyle/>
          <a:p>
            <a:pPr marL="0" indent="0">
              <a:spcBef>
                <a:spcPts val="0"/>
              </a:spcBef>
              <a:buNone/>
            </a:pPr>
            <a:r>
              <a:rPr lang="en-US" sz="2400" dirty="0">
                <a:solidFill>
                  <a:srgbClr val="0000FF"/>
                </a:solidFill>
              </a:rPr>
              <a:t>The NBK has been changing Kazakhstan’s monetary policy</a:t>
            </a:r>
          </a:p>
        </p:txBody>
      </p:sp>
      <p:sp>
        <p:nvSpPr>
          <p:cNvPr id="3" name="Content Placeholder 2"/>
          <p:cNvSpPr>
            <a:spLocks noGrp="1"/>
          </p:cNvSpPr>
          <p:nvPr>
            <p:ph sz="half" idx="1"/>
          </p:nvPr>
        </p:nvSpPr>
        <p:spPr>
          <a:xfrm>
            <a:off x="422030" y="1940169"/>
            <a:ext cx="4022969" cy="4360985"/>
          </a:xfrm>
        </p:spPr>
        <p:txBody>
          <a:bodyPr>
            <a:normAutofit fontScale="85000" lnSpcReduction="10000"/>
          </a:bodyPr>
          <a:lstStyle/>
          <a:p>
            <a:pPr marL="0" indent="0">
              <a:lnSpc>
                <a:spcPct val="120000"/>
              </a:lnSpc>
              <a:buNone/>
            </a:pPr>
            <a:r>
              <a:rPr lang="en-US" sz="2200" dirty="0"/>
              <a:t>Transition to Inflation Targeting</a:t>
            </a:r>
          </a:p>
          <a:p>
            <a:pPr>
              <a:lnSpc>
                <a:spcPct val="120000"/>
              </a:lnSpc>
            </a:pPr>
            <a:r>
              <a:rPr lang="en-US" sz="2000" dirty="0"/>
              <a:t>Used by Russia, other commodity exporters (AUS, CAN, CHL, NZ, NOR)</a:t>
            </a:r>
          </a:p>
          <a:p>
            <a:pPr>
              <a:lnSpc>
                <a:spcPct val="120000"/>
              </a:lnSpc>
            </a:pPr>
            <a:r>
              <a:rPr lang="en-US" sz="2000" dirty="0"/>
              <a:t>Key policy instrument: base rate,  reintroduced February 2016, reduced from 17 to 12 percent.</a:t>
            </a:r>
          </a:p>
          <a:p>
            <a:pPr>
              <a:lnSpc>
                <a:spcPct val="120000"/>
              </a:lnSpc>
            </a:pPr>
            <a:r>
              <a:rPr lang="en-US" sz="2000" dirty="0"/>
              <a:t>IT implies greater ER flexibility--Tenge floated in November 2015, limited intervention since</a:t>
            </a:r>
          </a:p>
          <a:p>
            <a:pPr>
              <a:lnSpc>
                <a:spcPct val="120000"/>
              </a:lnSpc>
            </a:pPr>
            <a:r>
              <a:rPr lang="en-US" sz="2000" dirty="0"/>
              <a:t>Transparency and communications to public and markets  are key</a:t>
            </a:r>
          </a:p>
          <a:p>
            <a:pPr marL="0" indent="0">
              <a:lnSpc>
                <a:spcPct val="120000"/>
              </a:lnSpc>
              <a:buNone/>
            </a:pPr>
            <a:r>
              <a:rPr lang="en-US" sz="2200" dirty="0"/>
              <a:t>Inflation is converging toward the 6-8 percent target band for 2016-17</a:t>
            </a:r>
          </a:p>
          <a:p>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124796117"/>
              </p:ext>
            </p:extLst>
          </p:nvPr>
        </p:nvGraphicFramePr>
        <p:xfrm>
          <a:off x="4779943" y="2229338"/>
          <a:ext cx="3906855" cy="41968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9821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Policy Response: Fiscal Policy</a:t>
            </a:r>
            <a:endParaRPr lang="en-US" sz="2800" dirty="0"/>
          </a:p>
        </p:txBody>
      </p:sp>
      <p:sp>
        <p:nvSpPr>
          <p:cNvPr id="4" name="Rectangle 3"/>
          <p:cNvSpPr/>
          <p:nvPr/>
        </p:nvSpPr>
        <p:spPr>
          <a:xfrm>
            <a:off x="355599" y="1226234"/>
            <a:ext cx="8331200" cy="7694414"/>
          </a:xfrm>
          <a:prstGeom prst="rect">
            <a:avLst/>
          </a:prstGeom>
        </p:spPr>
        <p:txBody>
          <a:bodyPr wrap="square">
            <a:spAutoFit/>
          </a:bodyPr>
          <a:lstStyle/>
          <a:p>
            <a:r>
              <a:rPr lang="en-US" sz="2400" dirty="0">
                <a:solidFill>
                  <a:srgbClr val="0000FF"/>
                </a:solidFill>
              </a:rPr>
              <a:t>Fiscal policy aimed to support current activity and future growth </a:t>
            </a:r>
          </a:p>
          <a:p>
            <a:endParaRPr lang="en-US" sz="1200" dirty="0">
              <a:solidFill>
                <a:srgbClr val="0000FF"/>
              </a:solidFill>
            </a:endParaRPr>
          </a:p>
          <a:p>
            <a:pPr marL="285750" indent="-285750">
              <a:buFont typeface="Arial" panose="020B0604020202020204" pitchFamily="34" charset="0"/>
              <a:buChar char="•"/>
            </a:pPr>
            <a:r>
              <a:rPr lang="en-US" sz="2400" dirty="0"/>
              <a:t>“Nurly Zhol” initiative </a:t>
            </a:r>
          </a:p>
          <a:p>
            <a:pPr marL="742950" lvl="1" indent="-285750">
              <a:buFont typeface="Arial" panose="020B0604020202020204" pitchFamily="34" charset="0"/>
              <a:buChar char="•"/>
            </a:pPr>
            <a:r>
              <a:rPr lang="en-US" sz="2400" dirty="0"/>
              <a:t>$9 billion from NFRK</a:t>
            </a:r>
          </a:p>
          <a:p>
            <a:pPr marL="742950" lvl="1" indent="-285750">
              <a:buFont typeface="Arial" panose="020B0604020202020204" pitchFamily="34" charset="0"/>
              <a:buChar char="•"/>
            </a:pPr>
            <a:r>
              <a:rPr lang="en-US" sz="2400" dirty="0"/>
              <a:t>Modernize critical infrastructure (roads, rail, utilities)</a:t>
            </a:r>
          </a:p>
          <a:p>
            <a:pPr marL="742950" lvl="1" indent="-285750">
              <a:buFont typeface="Arial" panose="020B0604020202020204" pitchFamily="34" charset="0"/>
              <a:buChar char="•"/>
            </a:pPr>
            <a:r>
              <a:rPr lang="en-US" sz="2400" dirty="0"/>
              <a:t>Support SME lending and housing, Expo-17</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2400" dirty="0"/>
              <a:t>Enhanced project cooperation with development partners: World Bank, Asian Development Bank </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2400" dirty="0"/>
              <a:t>Reduce low priority expenditures </a:t>
            </a:r>
          </a:p>
          <a:p>
            <a:pPr marL="285750" indent="-28575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As conditions have stabilized, announce MT consolidation plan</a:t>
            </a:r>
          </a:p>
          <a:p>
            <a:pPr marL="800100" lvl="1" indent="-342900">
              <a:buFont typeface="Arial" panose="020B0604020202020204" pitchFamily="34" charset="0"/>
              <a:buChar char="•"/>
            </a:pPr>
            <a:r>
              <a:rPr lang="en-US" sz="2400" dirty="0"/>
              <a:t>Improve tax system (wider base, progressivity?)</a:t>
            </a:r>
          </a:p>
          <a:p>
            <a:pPr marL="800100" lvl="1" indent="-342900">
              <a:buFont typeface="Arial" panose="020B0604020202020204" pitchFamily="34" charset="0"/>
              <a:buChar char="•"/>
            </a:pPr>
            <a:r>
              <a:rPr lang="en-US" sz="2400" dirty="0"/>
              <a:t>Ensure sufficient funding for social and capital outlays</a:t>
            </a:r>
          </a:p>
          <a:p>
            <a:pPr marL="800100" lvl="1" indent="-342900">
              <a:buFont typeface="Arial" panose="020B0604020202020204" pitchFamily="34" charset="0"/>
              <a:buChar char="•"/>
            </a:pPr>
            <a:r>
              <a:rPr lang="en-US" sz="2400" dirty="0"/>
              <a:t>Build savings for shocks, risks, and future generations </a:t>
            </a:r>
          </a:p>
          <a:p>
            <a:pPr marL="285750" indent="-285750">
              <a:buFont typeface="Arial" panose="020B0604020202020204" pitchFamily="34" charset="0"/>
              <a:buChar char="•"/>
            </a:pPr>
            <a:endParaRPr lang="en-US" sz="2000"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r>
              <a:rPr lang="en-US" dirty="0">
                <a:solidFill>
                  <a:srgbClr val="0000FF"/>
                </a:solidFill>
              </a:rPr>
              <a:t> </a:t>
            </a:r>
          </a:p>
        </p:txBody>
      </p:sp>
    </p:spTree>
    <p:extLst>
      <p:ext uri="{BB962C8B-B14F-4D97-AF65-F5344CB8AC3E}">
        <p14:creationId xmlns:p14="http://schemas.microsoft.com/office/powerpoint/2010/main" val="3136453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Policy Response: Structural Reforms</a:t>
            </a:r>
            <a:endParaRPr lang="en-US" sz="2800" dirty="0"/>
          </a:p>
        </p:txBody>
      </p:sp>
      <p:sp>
        <p:nvSpPr>
          <p:cNvPr id="6" name="Content Placeholder 5"/>
          <p:cNvSpPr>
            <a:spLocks noGrp="1"/>
          </p:cNvSpPr>
          <p:nvPr>
            <p:ph idx="1"/>
          </p:nvPr>
        </p:nvSpPr>
        <p:spPr>
          <a:xfrm>
            <a:off x="473572" y="1389186"/>
            <a:ext cx="8213227" cy="5037014"/>
          </a:xfrm>
        </p:spPr>
        <p:txBody>
          <a:bodyPr>
            <a:normAutofit/>
          </a:bodyPr>
          <a:lstStyle/>
          <a:p>
            <a:pPr marL="0" indent="0">
              <a:buNone/>
            </a:pPr>
            <a:r>
              <a:rPr lang="en-US" sz="2400" dirty="0">
                <a:solidFill>
                  <a:srgbClr val="0000FF"/>
                </a:solidFill>
              </a:rPr>
              <a:t>Structural reforms also aim to support future growth </a:t>
            </a:r>
          </a:p>
          <a:p>
            <a:endParaRPr lang="en-US" sz="1300" dirty="0"/>
          </a:p>
          <a:p>
            <a:r>
              <a:rPr lang="en-US" sz="2400" dirty="0"/>
              <a:t>The flagship “100 Concrete Steps” initiative aims to make public institutions more open and accountable and to create a more growth-friendly environment</a:t>
            </a:r>
          </a:p>
          <a:p>
            <a:endParaRPr lang="en-US" sz="1200" dirty="0"/>
          </a:p>
          <a:p>
            <a:r>
              <a:rPr lang="en-US" sz="2400" dirty="0"/>
              <a:t>Ambitious privatization plan for 2017-20 aims to increase efficiency and help diversify the economy</a:t>
            </a:r>
          </a:p>
          <a:p>
            <a:endParaRPr lang="en-US" sz="1200" dirty="0"/>
          </a:p>
          <a:p>
            <a:r>
              <a:rPr lang="en-US" sz="2400" dirty="0"/>
              <a:t>The Astana International Financial Center (AIFC) aims to enhance financial development and deepening </a:t>
            </a:r>
          </a:p>
          <a:p>
            <a:pPr marL="0" indent="0">
              <a:buNone/>
            </a:pPr>
            <a:endParaRPr lang="en-US" sz="1200" dirty="0"/>
          </a:p>
          <a:p>
            <a:pPr marL="0" indent="0">
              <a:buNone/>
            </a:pPr>
            <a:r>
              <a:rPr lang="en-US" sz="2400" dirty="0"/>
              <a:t>Also, Silk Road/One Belt initiatives have improved road and rail connections and should support new industries (e.g., logistics)</a:t>
            </a:r>
          </a:p>
          <a:p>
            <a:endParaRPr lang="en-US" sz="2400" dirty="0"/>
          </a:p>
          <a:p>
            <a:endParaRPr lang="en-US" dirty="0"/>
          </a:p>
        </p:txBody>
      </p:sp>
    </p:spTree>
    <p:extLst>
      <p:ext uri="{BB962C8B-B14F-4D97-AF65-F5344CB8AC3E}">
        <p14:creationId xmlns:p14="http://schemas.microsoft.com/office/powerpoint/2010/main" val="927427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But key challenges need to be overcome… </a:t>
            </a:r>
            <a:endParaRPr lang="en-US" sz="2800" dirty="0"/>
          </a:p>
        </p:txBody>
      </p:sp>
      <p:sp>
        <p:nvSpPr>
          <p:cNvPr id="6" name="Content Placeholder 5"/>
          <p:cNvSpPr>
            <a:spLocks noGrp="1"/>
          </p:cNvSpPr>
          <p:nvPr>
            <p:ph idx="1"/>
          </p:nvPr>
        </p:nvSpPr>
        <p:spPr>
          <a:xfrm>
            <a:off x="384671" y="1274883"/>
            <a:ext cx="8445003" cy="5249741"/>
          </a:xfrm>
        </p:spPr>
        <p:txBody>
          <a:bodyPr>
            <a:normAutofit fontScale="70000" lnSpcReduction="20000"/>
          </a:bodyPr>
          <a:lstStyle/>
          <a:p>
            <a:pPr marL="0" indent="0">
              <a:lnSpc>
                <a:spcPct val="120000"/>
              </a:lnSpc>
              <a:buNone/>
            </a:pPr>
            <a:r>
              <a:rPr lang="en-US" sz="3400" dirty="0">
                <a:solidFill>
                  <a:srgbClr val="0070C0"/>
                </a:solidFill>
              </a:rPr>
              <a:t>Real Economy</a:t>
            </a:r>
          </a:p>
          <a:p>
            <a:pPr>
              <a:lnSpc>
                <a:spcPct val="120000"/>
              </a:lnSpc>
            </a:pPr>
            <a:r>
              <a:rPr lang="en-US" sz="2400" dirty="0"/>
              <a:t>Difficult to diversify state-/oil-dominated economy, especially in slow-growing economy</a:t>
            </a:r>
          </a:p>
          <a:p>
            <a:pPr>
              <a:lnSpc>
                <a:spcPct val="120000"/>
              </a:lnSpc>
            </a:pPr>
            <a:r>
              <a:rPr lang="en-US" sz="2400" dirty="0"/>
              <a:t>Structural reforms difficult to design and implement </a:t>
            </a:r>
            <a:r>
              <a:rPr lang="en-US" sz="2400" u="sng" dirty="0"/>
              <a:t>and</a:t>
            </a:r>
            <a:r>
              <a:rPr lang="en-US" sz="2400" dirty="0"/>
              <a:t> require a “new business model” </a:t>
            </a:r>
          </a:p>
          <a:p>
            <a:pPr>
              <a:lnSpc>
                <a:spcPct val="120000"/>
              </a:lnSpc>
            </a:pPr>
            <a:r>
              <a:rPr lang="en-US" sz="2400" dirty="0"/>
              <a:t>Privatization: need buyers </a:t>
            </a:r>
          </a:p>
          <a:p>
            <a:pPr>
              <a:lnSpc>
                <a:spcPct val="120000"/>
              </a:lnSpc>
            </a:pPr>
            <a:endParaRPr lang="en-US" sz="1100" dirty="0"/>
          </a:p>
          <a:p>
            <a:pPr marL="0" indent="0">
              <a:lnSpc>
                <a:spcPct val="120000"/>
              </a:lnSpc>
              <a:buNone/>
            </a:pPr>
            <a:r>
              <a:rPr lang="en-US" sz="3400" dirty="0">
                <a:solidFill>
                  <a:srgbClr val="0070C0"/>
                </a:solidFill>
              </a:rPr>
              <a:t>Monetary policy</a:t>
            </a:r>
          </a:p>
          <a:p>
            <a:pPr>
              <a:lnSpc>
                <a:spcPct val="120000"/>
              </a:lnSpc>
            </a:pPr>
            <a:r>
              <a:rPr lang="en-US" sz="2400" dirty="0"/>
              <a:t>High dollarization is a challenge for tenge-based monetary policy </a:t>
            </a:r>
          </a:p>
          <a:p>
            <a:pPr>
              <a:lnSpc>
                <a:spcPct val="120000"/>
              </a:lnSpc>
            </a:pPr>
            <a:r>
              <a:rPr lang="en-US" sz="2400" dirty="0"/>
              <a:t>Focus on inflation and exchange rate flexibility make be difficult at times </a:t>
            </a:r>
          </a:p>
          <a:p>
            <a:pPr>
              <a:lnSpc>
                <a:spcPct val="120000"/>
              </a:lnSpc>
            </a:pPr>
            <a:endParaRPr lang="en-US" sz="1100" dirty="0"/>
          </a:p>
          <a:p>
            <a:pPr marL="0" indent="0">
              <a:lnSpc>
                <a:spcPct val="120000"/>
              </a:lnSpc>
              <a:buNone/>
            </a:pPr>
            <a:r>
              <a:rPr lang="en-US" sz="3400" dirty="0">
                <a:solidFill>
                  <a:srgbClr val="0070C0"/>
                </a:solidFill>
              </a:rPr>
              <a:t>Fiscal policy </a:t>
            </a:r>
          </a:p>
          <a:p>
            <a:pPr>
              <a:lnSpc>
                <a:spcPct val="120000"/>
              </a:lnSpc>
            </a:pPr>
            <a:r>
              <a:rPr lang="en-US" sz="2400" dirty="0"/>
              <a:t>Difficult to raise non-oil revenues (increase rates, reduce exemptions), cut low priority spending, reform state administration </a:t>
            </a:r>
          </a:p>
          <a:p>
            <a:pPr>
              <a:lnSpc>
                <a:spcPct val="120000"/>
              </a:lnSpc>
            </a:pPr>
            <a:endParaRPr lang="en-US" sz="1100" dirty="0"/>
          </a:p>
          <a:p>
            <a:pPr marL="0" indent="0">
              <a:lnSpc>
                <a:spcPct val="120000"/>
              </a:lnSpc>
              <a:buNone/>
            </a:pPr>
            <a:r>
              <a:rPr lang="en-US" sz="3400" dirty="0">
                <a:solidFill>
                  <a:srgbClr val="0070C0"/>
                </a:solidFill>
              </a:rPr>
              <a:t>Financial sector</a:t>
            </a:r>
          </a:p>
          <a:p>
            <a:pPr>
              <a:lnSpc>
                <a:spcPct val="120000"/>
              </a:lnSpc>
            </a:pPr>
            <a:r>
              <a:rPr lang="en-US" sz="2400" dirty="0"/>
              <a:t>Sector needs to address NPLs </a:t>
            </a:r>
            <a:r>
              <a:rPr lang="en-US" sz="2400" u="sng" dirty="0"/>
              <a:t>and</a:t>
            </a:r>
            <a:r>
              <a:rPr lang="en-US" sz="2400" dirty="0"/>
              <a:t> prosper in a slow-growing domestic economy</a:t>
            </a:r>
          </a:p>
        </p:txBody>
      </p:sp>
    </p:spTree>
    <p:extLst>
      <p:ext uri="{BB962C8B-B14F-4D97-AF65-F5344CB8AC3E}">
        <p14:creationId xmlns:p14="http://schemas.microsoft.com/office/powerpoint/2010/main" val="2594037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Medium-term outlook</a:t>
            </a:r>
            <a:endParaRPr lang="en-US" sz="2800" dirty="0"/>
          </a:p>
        </p:txBody>
      </p:sp>
      <p:sp>
        <p:nvSpPr>
          <p:cNvPr id="6" name="Content Placeholder 5"/>
          <p:cNvSpPr>
            <a:spLocks noGrp="1"/>
          </p:cNvSpPr>
          <p:nvPr>
            <p:ph idx="1"/>
          </p:nvPr>
        </p:nvSpPr>
        <p:spPr>
          <a:xfrm>
            <a:off x="384672" y="1381368"/>
            <a:ext cx="3641228" cy="4841632"/>
          </a:xfrm>
        </p:spPr>
        <p:txBody>
          <a:bodyPr>
            <a:normAutofit/>
          </a:bodyPr>
          <a:lstStyle/>
          <a:p>
            <a:pPr marL="0" indent="0">
              <a:buNone/>
            </a:pPr>
            <a:r>
              <a:rPr lang="en-US" sz="2400" dirty="0">
                <a:solidFill>
                  <a:srgbClr val="0070C0"/>
                </a:solidFill>
              </a:rPr>
              <a:t>Status quo? </a:t>
            </a:r>
          </a:p>
          <a:p>
            <a:endParaRPr lang="en-US" sz="1200" dirty="0"/>
          </a:p>
          <a:p>
            <a:r>
              <a:rPr lang="en-US" sz="2400" dirty="0"/>
              <a:t>Trading partner growth: </a:t>
            </a:r>
          </a:p>
          <a:p>
            <a:pPr lvl="1"/>
            <a:r>
              <a:rPr lang="en-US" sz="2400" dirty="0"/>
              <a:t>Expected to remain muted</a:t>
            </a:r>
          </a:p>
          <a:p>
            <a:endParaRPr lang="en-US" sz="1200" dirty="0"/>
          </a:p>
          <a:p>
            <a:r>
              <a:rPr lang="en-US" sz="2400" dirty="0"/>
              <a:t>Oil/commodity prices: </a:t>
            </a:r>
          </a:p>
          <a:p>
            <a:pPr lvl="1"/>
            <a:r>
              <a:rPr lang="en-US" sz="2400" dirty="0"/>
              <a:t>Projected to increase modestly, if at all</a:t>
            </a:r>
          </a:p>
          <a:p>
            <a:pPr lvl="1"/>
            <a:r>
              <a:rPr lang="en-US" sz="2400" dirty="0"/>
              <a:t>High uncertainty</a:t>
            </a:r>
          </a:p>
          <a:p>
            <a:endParaRPr lang="en-US" sz="2400" dirty="0"/>
          </a:p>
        </p:txBody>
      </p:sp>
      <p:graphicFrame>
        <p:nvGraphicFramePr>
          <p:cNvPr id="5" name="Chart 4"/>
          <p:cNvGraphicFramePr>
            <a:graphicFrameLocks/>
          </p:cNvGraphicFramePr>
          <p:nvPr>
            <p:extLst>
              <p:ext uri="{D42A27DB-BD31-4B8C-83A1-F6EECF244321}">
                <p14:modId xmlns:p14="http://schemas.microsoft.com/office/powerpoint/2010/main" val="1518824188"/>
              </p:ext>
            </p:extLst>
          </p:nvPr>
        </p:nvGraphicFramePr>
        <p:xfrm>
          <a:off x="4779944" y="2288307"/>
          <a:ext cx="3852160" cy="393469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779944" y="1450866"/>
            <a:ext cx="4279435" cy="577516"/>
          </a:xfrm>
          <a:prstGeom prst="rect">
            <a:avLst/>
          </a:prstGeom>
          <a:noFill/>
        </p:spPr>
        <p:txBody>
          <a:bodyPr wrap="none" tIns="0" bIns="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914400" rtl="0" eaLnBrk="1" fontAlgn="base"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Real GDP Growth: Europe, Russia,</a:t>
            </a:r>
            <a:r>
              <a:rPr kumimoji="0" lang="en-US" sz="1600" b="1" i="0" u="none" strike="noStrike" kern="0" cap="none" spc="0" normalizeH="0" noProof="0" dirty="0">
                <a:ln>
                  <a:noFill/>
                </a:ln>
                <a:solidFill>
                  <a:schemeClr val="tx1"/>
                </a:solidFill>
                <a:effectLst/>
                <a:uLnTx/>
                <a:uFillTx/>
                <a:latin typeface="Calibri" panose="020F0502020204030204" pitchFamily="34" charset="0"/>
                <a:cs typeface="Calibri" panose="020F0502020204030204" pitchFamily="34" charset="0"/>
              </a:rPr>
              <a:t> China </a:t>
            </a:r>
            <a:endParaRPr kumimoji="0" lang="en-US" sz="1600" b="1" i="0" u="none" strike="noStrike" kern="0" cap="none" spc="0" normalizeH="0" baseline="30000" noProof="0" dirty="0">
              <a:ln>
                <a:noFill/>
              </a:ln>
              <a:solidFill>
                <a:schemeClr val="tx1"/>
              </a:solidFill>
              <a:effectLst/>
              <a:uLnTx/>
              <a:uFillTx/>
              <a:latin typeface="Calibri" panose="020F0502020204030204" pitchFamily="34" charset="0"/>
              <a:cs typeface="Calibri" panose="020F050202020403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(Percent)</a:t>
            </a:r>
            <a:endParaRPr kumimoji="0" lang="en-US" sz="16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8" name="TextBox 7"/>
          <p:cNvSpPr txBox="1"/>
          <p:nvPr/>
        </p:nvSpPr>
        <p:spPr>
          <a:xfrm>
            <a:off x="4779944" y="6286499"/>
            <a:ext cx="22098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Source: Fall 2016 WEO</a:t>
            </a:r>
          </a:p>
        </p:txBody>
      </p:sp>
    </p:spTree>
    <p:extLst>
      <p:ext uri="{BB962C8B-B14F-4D97-AF65-F5344CB8AC3E}">
        <p14:creationId xmlns:p14="http://schemas.microsoft.com/office/powerpoint/2010/main" val="1115357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2"/>
          </p:nvPr>
        </p:nvSpPr>
        <p:spPr>
          <a:prstGeom prst="rect">
            <a:avLst/>
          </a:prstGeo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fld id="{659CDB14-DB0D-4551-9BCA-04922E23BC70}" type="slidenum">
              <a:rPr kumimoji="0" lang="en-US" sz="1200" b="0" i="0" u="none" strike="noStrike" kern="0" cap="none" spc="0" normalizeH="0" baseline="0" noProof="0" smtClean="0">
                <a:ln>
                  <a:noFill/>
                </a:ln>
                <a:solidFill>
                  <a:schemeClr val="bg1"/>
                </a:solidFill>
                <a:effectLst/>
                <a:uLnTx/>
                <a:uFillTx/>
                <a:latin typeface="Calibri" panose="020F0502020204030204" pitchFamily="34" charset="0"/>
                <a:cs typeface="Calibri" panose="020F0502020204030204" pitchFamily="34" charset="0"/>
              </a:rPr>
              <a:pPr marL="0" marR="0" lvl="0" indent="0" algn="ctr" defTabSz="914400" eaLnBrk="1" fontAlgn="auto" latinLnBrk="0" hangingPunct="1">
                <a:lnSpc>
                  <a:spcPct val="100000"/>
                </a:lnSpc>
                <a:spcBef>
                  <a:spcPts val="0"/>
                </a:spcBef>
                <a:spcAft>
                  <a:spcPts val="0"/>
                </a:spcAft>
                <a:buClrTx/>
                <a:buSzTx/>
                <a:buFontTx/>
                <a:buNone/>
                <a:tabLst/>
                <a:defRPr/>
              </a:pPr>
              <a:t>19</a:t>
            </a:fld>
            <a:endParaRPr kumimoji="0" lang="en-US" sz="12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2" name="Title 1"/>
          <p:cNvSpPr>
            <a:spLocks noGrp="1"/>
          </p:cNvSpPr>
          <p:nvPr>
            <p:ph type="title" idx="4294967295"/>
          </p:nvPr>
        </p:nvSpPr>
        <p:spPr>
          <a:xfrm>
            <a:off x="753036" y="129093"/>
            <a:ext cx="8229600" cy="968188"/>
          </a:xfrm>
        </p:spPr>
        <p:txBody>
          <a:bodyPr>
            <a:noAutofit/>
          </a:bodyPr>
          <a:lstStyle/>
          <a:p>
            <a:r>
              <a:rPr lang="en-US" sz="2800" b="1" dirty="0">
                <a:latin typeface="Calibri" panose="020F0502020204030204" pitchFamily="34" charset="0"/>
                <a:cs typeface="Calibri" panose="020F0502020204030204" pitchFamily="34" charset="0"/>
              </a:rPr>
              <a:t>Oil, Minerals, and Cotton Prices </a:t>
            </a:r>
          </a:p>
        </p:txBody>
      </p:sp>
      <p:sp>
        <p:nvSpPr>
          <p:cNvPr id="6" name="TextBox 1"/>
          <p:cNvSpPr txBox="1"/>
          <p:nvPr/>
        </p:nvSpPr>
        <p:spPr>
          <a:xfrm>
            <a:off x="457200" y="1143000"/>
            <a:ext cx="4279435" cy="577516"/>
          </a:xfrm>
          <a:prstGeom prst="rect">
            <a:avLst/>
          </a:prstGeom>
          <a:noFill/>
        </p:spPr>
        <p:txBody>
          <a:bodyPr wrap="none" tIns="0" bIns="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914400" rtl="0" eaLnBrk="1" fontAlgn="base"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Brent Crude Oil Price </a:t>
            </a:r>
            <a:endParaRPr kumimoji="0" lang="en-US" sz="1600" b="1" i="0" u="none" strike="noStrike" kern="0" cap="none" spc="0" normalizeH="0" baseline="30000" noProof="0" dirty="0">
              <a:ln>
                <a:noFill/>
              </a:ln>
              <a:solidFill>
                <a:schemeClr val="tx1"/>
              </a:solidFill>
              <a:effectLst/>
              <a:uLnTx/>
              <a:uFillTx/>
              <a:latin typeface="Calibri" panose="020F0502020204030204" pitchFamily="34" charset="0"/>
              <a:cs typeface="Calibri" panose="020F050202020403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(U.S. dollars per barrel)</a:t>
            </a:r>
            <a:endParaRPr kumimoji="0" lang="en-US" sz="16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8" name="TextBox 1"/>
          <p:cNvSpPr txBox="1"/>
          <p:nvPr/>
        </p:nvSpPr>
        <p:spPr>
          <a:xfrm>
            <a:off x="4849325" y="1086395"/>
            <a:ext cx="4279435" cy="577516"/>
          </a:xfrm>
          <a:prstGeom prst="rect">
            <a:avLst/>
          </a:prstGeom>
          <a:noFill/>
        </p:spPr>
        <p:txBody>
          <a:bodyPr wrap="none" tIns="0" bIns="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914400" rtl="0" eaLnBrk="1" fontAlgn="base"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Commodity Prices</a:t>
            </a:r>
            <a:endParaRPr kumimoji="0" lang="en-US" sz="1600" b="1" i="0" u="none" strike="noStrike" kern="0" cap="none" spc="0" normalizeH="0" baseline="30000" noProof="0" dirty="0">
              <a:ln>
                <a:noFill/>
              </a:ln>
              <a:solidFill>
                <a:schemeClr val="tx1"/>
              </a:solidFill>
              <a:effectLst/>
              <a:uLnTx/>
              <a:uFillTx/>
              <a:latin typeface="Calibri" panose="020F0502020204030204" pitchFamily="34" charset="0"/>
              <a:cs typeface="Calibri" panose="020F050202020403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(Index, June 2011=100)</a:t>
            </a:r>
            <a:endParaRPr kumimoji="0" lang="en-US" sz="16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12" name="Text Box 1"/>
          <p:cNvSpPr txBox="1">
            <a:spLocks noChangeArrowheads="1"/>
          </p:cNvSpPr>
          <p:nvPr/>
        </p:nvSpPr>
        <p:spPr bwMode="auto">
          <a:xfrm>
            <a:off x="666628" y="6184557"/>
            <a:ext cx="3295772" cy="407954"/>
          </a:xfrm>
          <a:prstGeom prst="rect">
            <a:avLst/>
          </a:prstGeom>
          <a:noFill/>
          <a:ln w="9525">
            <a:noFill/>
            <a:miter lim="800000"/>
            <a:headEnd/>
            <a:tailEnd/>
          </a:ln>
        </p:spPr>
        <p:txBody>
          <a:bodyPr wrap="square" lIns="27432" tIns="22860" rIns="0" bIns="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sz="1000"/>
            </a:pPr>
            <a:r>
              <a:rPr kumimoji="0" lang="en-US"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Sources: Bloomberg; and IMF staff calculations.</a:t>
            </a:r>
          </a:p>
        </p:txBody>
      </p:sp>
      <p:graphicFrame>
        <p:nvGraphicFramePr>
          <p:cNvPr id="15" name="Chart 14"/>
          <p:cNvGraphicFramePr>
            <a:graphicFrameLocks/>
          </p:cNvGraphicFramePr>
          <p:nvPr>
            <p:extLst/>
          </p:nvPr>
        </p:nvGraphicFramePr>
        <p:xfrm>
          <a:off x="384027" y="1371600"/>
          <a:ext cx="4151397" cy="51389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a:graphicFrameLocks/>
          </p:cNvGraphicFramePr>
          <p:nvPr>
            <p:extLst/>
          </p:nvPr>
        </p:nvGraphicFramePr>
        <p:xfrm>
          <a:off x="4722730" y="1585518"/>
          <a:ext cx="4259906" cy="4228889"/>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4916424" y="6130543"/>
            <a:ext cx="2209800"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Source: Fall 2016 WEO</a:t>
            </a:r>
          </a:p>
        </p:txBody>
      </p:sp>
    </p:spTree>
    <p:extLst>
      <p:ext uri="{BB962C8B-B14F-4D97-AF65-F5344CB8AC3E}">
        <p14:creationId xmlns:p14="http://schemas.microsoft.com/office/powerpoint/2010/main" val="2157521417"/>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Overview</a:t>
            </a:r>
          </a:p>
        </p:txBody>
      </p:sp>
      <p:sp>
        <p:nvSpPr>
          <p:cNvPr id="3" name="Content Placeholder 2"/>
          <p:cNvSpPr>
            <a:spLocks noGrp="1"/>
          </p:cNvSpPr>
          <p:nvPr>
            <p:ph idx="1"/>
          </p:nvPr>
        </p:nvSpPr>
        <p:spPr>
          <a:xfrm>
            <a:off x="571499" y="2108200"/>
            <a:ext cx="8298874" cy="4204855"/>
          </a:xfrm>
        </p:spPr>
        <p:txBody>
          <a:bodyPr>
            <a:normAutofit/>
          </a:bodyPr>
          <a:lstStyle/>
          <a:p>
            <a:r>
              <a:rPr lang="en-US" sz="2800" dirty="0"/>
              <a:t>Background: IMF </a:t>
            </a:r>
          </a:p>
          <a:p>
            <a:endParaRPr lang="en-US" sz="2800" dirty="0"/>
          </a:p>
          <a:p>
            <a:r>
              <a:rPr lang="en-US" sz="2800" dirty="0"/>
              <a:t>Main discussion</a:t>
            </a:r>
          </a:p>
          <a:p>
            <a:endParaRPr lang="en-US" sz="2800" dirty="0"/>
          </a:p>
          <a:p>
            <a:r>
              <a:rPr lang="en-US" sz="2800" dirty="0"/>
              <a:t>Q&amp;A </a:t>
            </a:r>
          </a:p>
        </p:txBody>
      </p:sp>
    </p:spTree>
    <p:extLst>
      <p:ext uri="{BB962C8B-B14F-4D97-AF65-F5344CB8AC3E}">
        <p14:creationId xmlns:p14="http://schemas.microsoft.com/office/powerpoint/2010/main" val="3662019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Medium-term outlook: Prospects for Kazakhstan</a:t>
            </a:r>
            <a:endParaRPr lang="en-US" sz="2800" dirty="0"/>
          </a:p>
        </p:txBody>
      </p:sp>
      <p:sp>
        <p:nvSpPr>
          <p:cNvPr id="6" name="Content Placeholder 5"/>
          <p:cNvSpPr>
            <a:spLocks noGrp="1"/>
          </p:cNvSpPr>
          <p:nvPr>
            <p:ph idx="1"/>
          </p:nvPr>
        </p:nvSpPr>
        <p:spPr>
          <a:xfrm>
            <a:off x="384671" y="1381368"/>
            <a:ext cx="8441829" cy="4994032"/>
          </a:xfrm>
        </p:spPr>
        <p:txBody>
          <a:bodyPr/>
          <a:lstStyle/>
          <a:p>
            <a:pPr marL="0" indent="0">
              <a:buNone/>
            </a:pPr>
            <a:r>
              <a:rPr lang="en-US" sz="2400" dirty="0">
                <a:solidFill>
                  <a:srgbClr val="0070C0"/>
                </a:solidFill>
              </a:rPr>
              <a:t>Prospects </a:t>
            </a:r>
          </a:p>
          <a:p>
            <a:r>
              <a:rPr lang="en-US" sz="2400" dirty="0"/>
              <a:t>Non-oil growth expected to pickup to around 4 percent by 2020</a:t>
            </a:r>
          </a:p>
          <a:p>
            <a:endParaRPr lang="en-US" sz="1200" dirty="0"/>
          </a:p>
          <a:p>
            <a:r>
              <a:rPr lang="en-US" sz="2400" dirty="0"/>
              <a:t>Inflation projected to stabilize at around 4 percent (NBK range)</a:t>
            </a:r>
          </a:p>
          <a:p>
            <a:endParaRPr lang="en-US" sz="1200" dirty="0"/>
          </a:p>
          <a:p>
            <a:r>
              <a:rPr lang="en-US" sz="2400" dirty="0"/>
              <a:t>Domestic and external imbalances are expected to decrease:</a:t>
            </a:r>
            <a:endParaRPr lang="en-US" sz="2000" dirty="0"/>
          </a:p>
          <a:p>
            <a:pPr lvl="1"/>
            <a:endParaRPr lang="en-US" sz="2000" dirty="0"/>
          </a:p>
          <a:p>
            <a:pPr lvl="1"/>
            <a:endParaRPr lang="en-US" sz="2000" dirty="0"/>
          </a:p>
          <a:p>
            <a:pPr lvl="1"/>
            <a:endParaRPr lang="en-US" sz="2000" dirty="0"/>
          </a:p>
          <a:p>
            <a:pPr lvl="1"/>
            <a:endParaRPr lang="en-US" sz="2000" dirty="0"/>
          </a:p>
          <a:p>
            <a:pPr lvl="1"/>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474059791"/>
              </p:ext>
            </p:extLst>
          </p:nvPr>
        </p:nvGraphicFramePr>
        <p:xfrm>
          <a:off x="695290" y="3878384"/>
          <a:ext cx="7724810" cy="1854200"/>
        </p:xfrm>
        <a:graphic>
          <a:graphicData uri="http://schemas.openxmlformats.org/drawingml/2006/table">
            <a:tbl>
              <a:tblPr firstRow="1" bandRow="1">
                <a:tableStyleId>{5C22544A-7EE6-4342-B048-85BDC9FD1C3A}</a:tableStyleId>
              </a:tblPr>
              <a:tblGrid>
                <a:gridCol w="1717710">
                  <a:extLst>
                    <a:ext uri="{9D8B030D-6E8A-4147-A177-3AD203B41FA5}">
                      <a16:colId xmlns:a16="http://schemas.microsoft.com/office/drawing/2014/main" val="2022451789"/>
                    </a:ext>
                  </a:extLst>
                </a:gridCol>
                <a:gridCol w="1663700">
                  <a:extLst>
                    <a:ext uri="{9D8B030D-6E8A-4147-A177-3AD203B41FA5}">
                      <a16:colId xmlns:a16="http://schemas.microsoft.com/office/drawing/2014/main" val="11604425"/>
                    </a:ext>
                  </a:extLst>
                </a:gridCol>
                <a:gridCol w="1587500">
                  <a:extLst>
                    <a:ext uri="{9D8B030D-6E8A-4147-A177-3AD203B41FA5}">
                      <a16:colId xmlns:a16="http://schemas.microsoft.com/office/drawing/2014/main" val="2199105237"/>
                    </a:ext>
                  </a:extLst>
                </a:gridCol>
                <a:gridCol w="1460500">
                  <a:extLst>
                    <a:ext uri="{9D8B030D-6E8A-4147-A177-3AD203B41FA5}">
                      <a16:colId xmlns:a16="http://schemas.microsoft.com/office/drawing/2014/main" val="1391961414"/>
                    </a:ext>
                  </a:extLst>
                </a:gridCol>
                <a:gridCol w="1295400">
                  <a:extLst>
                    <a:ext uri="{9D8B030D-6E8A-4147-A177-3AD203B41FA5}">
                      <a16:colId xmlns:a16="http://schemas.microsoft.com/office/drawing/2014/main" val="392536966"/>
                    </a:ext>
                  </a:extLst>
                </a:gridCol>
              </a:tblGrid>
              <a:tr h="370840">
                <a:tc>
                  <a:txBody>
                    <a:bodyPr/>
                    <a:lstStyle/>
                    <a:p>
                      <a:endParaRPr lang="en-US" dirty="0"/>
                    </a:p>
                  </a:txBody>
                  <a:tcPr/>
                </a:tc>
                <a:tc>
                  <a:txBody>
                    <a:bodyPr/>
                    <a:lstStyle/>
                    <a:p>
                      <a:pPr algn="ctr"/>
                      <a:r>
                        <a:rPr lang="en-US" dirty="0"/>
                        <a:t>2012-14</a:t>
                      </a:r>
                      <a:r>
                        <a:rPr lang="en-US" baseline="0" dirty="0"/>
                        <a:t> Avg.</a:t>
                      </a:r>
                      <a:endParaRPr lang="en-US" dirty="0"/>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2020</a:t>
                      </a:r>
                    </a:p>
                  </a:txBody>
                  <a:tcPr/>
                </a:tc>
                <a:extLst>
                  <a:ext uri="{0D108BD9-81ED-4DB2-BD59-A6C34878D82A}">
                    <a16:rowId xmlns:a16="http://schemas.microsoft.com/office/drawing/2014/main" val="810659309"/>
                  </a:ext>
                </a:extLst>
              </a:tr>
              <a:tr h="370840">
                <a:tc>
                  <a:txBody>
                    <a:bodyPr/>
                    <a:lstStyle/>
                    <a:p>
                      <a:r>
                        <a:rPr lang="en-US" dirty="0"/>
                        <a:t>Fiscal</a:t>
                      </a:r>
                      <a:r>
                        <a:rPr lang="en-US" baseline="0" dirty="0"/>
                        <a:t> balance</a:t>
                      </a:r>
                      <a:endParaRPr lang="en-US" dirty="0"/>
                    </a:p>
                  </a:txBody>
                  <a:tcPr/>
                </a:tc>
                <a:tc>
                  <a:txBody>
                    <a:bodyPr/>
                    <a:lstStyle/>
                    <a:p>
                      <a:pPr algn="ctr"/>
                      <a:r>
                        <a:rPr lang="en-US" dirty="0"/>
                        <a:t>+3.5</a:t>
                      </a:r>
                    </a:p>
                  </a:txBody>
                  <a:tcPr/>
                </a:tc>
                <a:tc>
                  <a:txBody>
                    <a:bodyPr/>
                    <a:lstStyle/>
                    <a:p>
                      <a:pPr algn="ctr"/>
                      <a:r>
                        <a:rPr lang="en-US" dirty="0"/>
                        <a:t>-4.8</a:t>
                      </a:r>
                    </a:p>
                  </a:txBody>
                  <a:tcPr/>
                </a:tc>
                <a:tc>
                  <a:txBody>
                    <a:bodyPr/>
                    <a:lstStyle/>
                    <a:p>
                      <a:pPr algn="ctr"/>
                      <a:r>
                        <a:rPr lang="en-US" dirty="0"/>
                        <a:t>-2.7</a:t>
                      </a:r>
                    </a:p>
                  </a:txBody>
                  <a:tcPr/>
                </a:tc>
                <a:tc>
                  <a:txBody>
                    <a:bodyPr/>
                    <a:lstStyle/>
                    <a:p>
                      <a:pPr algn="ctr"/>
                      <a:r>
                        <a:rPr lang="en-US" dirty="0"/>
                        <a:t>-1.2</a:t>
                      </a:r>
                    </a:p>
                  </a:txBody>
                  <a:tcPr/>
                </a:tc>
                <a:extLst>
                  <a:ext uri="{0D108BD9-81ED-4DB2-BD59-A6C34878D82A}">
                    <a16:rowId xmlns:a16="http://schemas.microsoft.com/office/drawing/2014/main" val="3052787039"/>
                  </a:ext>
                </a:extLst>
              </a:tr>
              <a:tr h="370840">
                <a:tc>
                  <a:txBody>
                    <a:bodyPr/>
                    <a:lstStyle/>
                    <a:p>
                      <a:r>
                        <a:rPr lang="en-US" dirty="0"/>
                        <a:t>Public</a:t>
                      </a:r>
                      <a:r>
                        <a:rPr lang="en-US" baseline="0" dirty="0"/>
                        <a:t> debt</a:t>
                      </a:r>
                      <a:endParaRPr lang="en-US" dirty="0"/>
                    </a:p>
                  </a:txBody>
                  <a:tcPr/>
                </a:tc>
                <a:tc>
                  <a:txBody>
                    <a:bodyPr/>
                    <a:lstStyle/>
                    <a:p>
                      <a:pPr algn="ctr"/>
                      <a:r>
                        <a:rPr lang="en-US" dirty="0"/>
                        <a:t>12.7</a:t>
                      </a:r>
                    </a:p>
                  </a:txBody>
                  <a:tcPr/>
                </a:tc>
                <a:tc>
                  <a:txBody>
                    <a:bodyPr/>
                    <a:lstStyle/>
                    <a:p>
                      <a:pPr algn="ctr"/>
                      <a:r>
                        <a:rPr lang="en-US" dirty="0"/>
                        <a:t>21.6</a:t>
                      </a:r>
                    </a:p>
                  </a:txBody>
                  <a:tcPr/>
                </a:tc>
                <a:tc>
                  <a:txBody>
                    <a:bodyPr/>
                    <a:lstStyle/>
                    <a:p>
                      <a:pPr algn="ctr"/>
                      <a:r>
                        <a:rPr lang="en-US" dirty="0"/>
                        <a:t>20.0</a:t>
                      </a:r>
                    </a:p>
                  </a:txBody>
                  <a:tcPr/>
                </a:tc>
                <a:tc>
                  <a:txBody>
                    <a:bodyPr/>
                    <a:lstStyle/>
                    <a:p>
                      <a:pPr algn="ctr"/>
                      <a:r>
                        <a:rPr lang="en-US" dirty="0"/>
                        <a:t>18.6</a:t>
                      </a:r>
                    </a:p>
                  </a:txBody>
                  <a:tcPr/>
                </a:tc>
                <a:extLst>
                  <a:ext uri="{0D108BD9-81ED-4DB2-BD59-A6C34878D82A}">
                    <a16:rowId xmlns:a16="http://schemas.microsoft.com/office/drawing/2014/main" val="2700808395"/>
                  </a:ext>
                </a:extLst>
              </a:tr>
              <a:tr h="370840">
                <a:tc>
                  <a:txBody>
                    <a:bodyPr/>
                    <a:lstStyle/>
                    <a:p>
                      <a:pPr algn="l"/>
                      <a:r>
                        <a:rPr lang="en-US" dirty="0"/>
                        <a:t>Current account </a:t>
                      </a:r>
                    </a:p>
                  </a:txBody>
                  <a:tcPr/>
                </a:tc>
                <a:tc>
                  <a:txBody>
                    <a:bodyPr/>
                    <a:lstStyle/>
                    <a:p>
                      <a:pPr algn="ctr"/>
                      <a:r>
                        <a:rPr lang="en-US" dirty="0"/>
                        <a:t>1.2</a:t>
                      </a:r>
                    </a:p>
                  </a:txBody>
                  <a:tcPr/>
                </a:tc>
                <a:tc>
                  <a:txBody>
                    <a:bodyPr/>
                    <a:lstStyle/>
                    <a:p>
                      <a:pPr algn="ctr"/>
                      <a:r>
                        <a:rPr lang="en-US" dirty="0"/>
                        <a:t>-2.3</a:t>
                      </a:r>
                    </a:p>
                  </a:txBody>
                  <a:tcPr/>
                </a:tc>
                <a:tc>
                  <a:txBody>
                    <a:bodyPr/>
                    <a:lstStyle/>
                    <a:p>
                      <a:pPr algn="ctr"/>
                      <a:r>
                        <a:rPr lang="en-US" dirty="0"/>
                        <a:t>0.4</a:t>
                      </a:r>
                    </a:p>
                  </a:txBody>
                  <a:tcPr/>
                </a:tc>
                <a:tc>
                  <a:txBody>
                    <a:bodyPr/>
                    <a:lstStyle/>
                    <a:p>
                      <a:pPr algn="ctr"/>
                      <a:r>
                        <a:rPr lang="en-US" dirty="0"/>
                        <a:t>1.2</a:t>
                      </a:r>
                    </a:p>
                  </a:txBody>
                  <a:tcPr/>
                </a:tc>
                <a:extLst>
                  <a:ext uri="{0D108BD9-81ED-4DB2-BD59-A6C34878D82A}">
                    <a16:rowId xmlns:a16="http://schemas.microsoft.com/office/drawing/2014/main" val="1512725906"/>
                  </a:ext>
                </a:extLst>
              </a:tr>
              <a:tr h="370840">
                <a:tc>
                  <a:txBody>
                    <a:bodyPr/>
                    <a:lstStyle/>
                    <a:p>
                      <a:r>
                        <a:rPr lang="en-US" dirty="0"/>
                        <a:t>NFRK</a:t>
                      </a:r>
                    </a:p>
                  </a:txBody>
                  <a:tcPr/>
                </a:tc>
                <a:tc>
                  <a:txBody>
                    <a:bodyPr/>
                    <a:lstStyle/>
                    <a:p>
                      <a:pPr algn="ctr"/>
                      <a:r>
                        <a:rPr lang="en-US" dirty="0"/>
                        <a:t>73.2</a:t>
                      </a:r>
                      <a:r>
                        <a:rPr lang="en-US" baseline="0" dirty="0"/>
                        <a:t> (2014)</a:t>
                      </a:r>
                      <a:endParaRPr lang="en-US" dirty="0"/>
                    </a:p>
                  </a:txBody>
                  <a:tcPr/>
                </a:tc>
                <a:tc>
                  <a:txBody>
                    <a:bodyPr/>
                    <a:lstStyle/>
                    <a:p>
                      <a:pPr algn="ctr"/>
                      <a:r>
                        <a:rPr lang="en-US" dirty="0"/>
                        <a:t>60.0</a:t>
                      </a:r>
                    </a:p>
                  </a:txBody>
                  <a:tcPr/>
                </a:tc>
                <a:tc>
                  <a:txBody>
                    <a:bodyPr/>
                    <a:lstStyle/>
                    <a:p>
                      <a:pPr algn="ctr"/>
                      <a:r>
                        <a:rPr lang="en-US" dirty="0"/>
                        <a:t>57.0</a:t>
                      </a:r>
                    </a:p>
                  </a:txBody>
                  <a:tcPr/>
                </a:tc>
                <a:tc>
                  <a:txBody>
                    <a:bodyPr/>
                    <a:lstStyle/>
                    <a:p>
                      <a:pPr algn="ctr"/>
                      <a:r>
                        <a:rPr lang="en-US" dirty="0"/>
                        <a:t>52.9</a:t>
                      </a:r>
                    </a:p>
                  </a:txBody>
                  <a:tcPr/>
                </a:tc>
                <a:extLst>
                  <a:ext uri="{0D108BD9-81ED-4DB2-BD59-A6C34878D82A}">
                    <a16:rowId xmlns:a16="http://schemas.microsoft.com/office/drawing/2014/main" val="3227053003"/>
                  </a:ext>
                </a:extLst>
              </a:tr>
            </a:tbl>
          </a:graphicData>
        </a:graphic>
      </p:graphicFrame>
    </p:spTree>
    <p:extLst>
      <p:ext uri="{BB962C8B-B14F-4D97-AF65-F5344CB8AC3E}">
        <p14:creationId xmlns:p14="http://schemas.microsoft.com/office/powerpoint/2010/main" val="33823150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Risks</a:t>
            </a:r>
            <a:endParaRPr lang="en-US" sz="2800" dirty="0"/>
          </a:p>
        </p:txBody>
      </p:sp>
      <p:sp>
        <p:nvSpPr>
          <p:cNvPr id="6" name="Content Placeholder 5"/>
          <p:cNvSpPr>
            <a:spLocks noGrp="1"/>
          </p:cNvSpPr>
          <p:nvPr>
            <p:ph idx="1"/>
          </p:nvPr>
        </p:nvSpPr>
        <p:spPr>
          <a:xfrm>
            <a:off x="473572" y="1389186"/>
            <a:ext cx="8213227" cy="5037014"/>
          </a:xfrm>
        </p:spPr>
        <p:txBody>
          <a:bodyPr>
            <a:normAutofit/>
          </a:bodyPr>
          <a:lstStyle/>
          <a:p>
            <a:pPr marL="0" indent="0">
              <a:buNone/>
            </a:pPr>
            <a:r>
              <a:rPr lang="en-US" sz="2400" dirty="0">
                <a:solidFill>
                  <a:srgbClr val="0000FF"/>
                </a:solidFill>
              </a:rPr>
              <a:t>Global (for all countries) </a:t>
            </a:r>
          </a:p>
          <a:p>
            <a:r>
              <a:rPr lang="en-US" sz="2400" dirty="0"/>
              <a:t>Economic fallout from political fragmentation</a:t>
            </a:r>
          </a:p>
          <a:p>
            <a:r>
              <a:rPr lang="en-US" sz="2400" dirty="0"/>
              <a:t>Tighter, more volatile global financial conditions </a:t>
            </a:r>
          </a:p>
          <a:p>
            <a:r>
              <a:rPr lang="en-US" sz="2400" dirty="0"/>
              <a:t>Weaker-than-expected global growth</a:t>
            </a:r>
          </a:p>
          <a:p>
            <a:pPr lvl="1"/>
            <a:r>
              <a:rPr lang="en-US" sz="2000" dirty="0"/>
              <a:t>China, other EMs </a:t>
            </a:r>
          </a:p>
          <a:p>
            <a:pPr lvl="1"/>
            <a:r>
              <a:rPr lang="en-US" sz="2000" dirty="0"/>
              <a:t>Key advanced economies</a:t>
            </a:r>
          </a:p>
          <a:p>
            <a:r>
              <a:rPr lang="en-US" sz="2400" dirty="0"/>
              <a:t>Persistently lower energy prices </a:t>
            </a:r>
          </a:p>
          <a:p>
            <a:pPr marL="0" indent="0">
              <a:buNone/>
            </a:pPr>
            <a:endParaRPr lang="en-US" sz="1200" dirty="0">
              <a:solidFill>
                <a:srgbClr val="0000FF"/>
              </a:solidFill>
            </a:endParaRPr>
          </a:p>
          <a:p>
            <a:pPr marL="0" indent="0">
              <a:buNone/>
            </a:pPr>
            <a:r>
              <a:rPr lang="en-US" sz="2400" dirty="0">
                <a:solidFill>
                  <a:srgbClr val="0000FF"/>
                </a:solidFill>
              </a:rPr>
              <a:t>Kazakhstan</a:t>
            </a:r>
          </a:p>
          <a:p>
            <a:r>
              <a:rPr lang="en-US" sz="2400" dirty="0"/>
              <a:t>Regional geopolitical developments </a:t>
            </a:r>
          </a:p>
          <a:p>
            <a:r>
              <a:rPr lang="en-US" sz="2400" dirty="0"/>
              <a:t>Positive: new policy dynamic in Uzbekistan </a:t>
            </a:r>
          </a:p>
        </p:txBody>
      </p:sp>
    </p:spTree>
    <p:extLst>
      <p:ext uri="{BB962C8B-B14F-4D97-AF65-F5344CB8AC3E}">
        <p14:creationId xmlns:p14="http://schemas.microsoft.com/office/powerpoint/2010/main" val="908865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ea typeface="Segoe UI" pitchFamily="34" charset="0"/>
                <a:cs typeface="Segoe UI" pitchFamily="34" charset="0"/>
              </a:rPr>
              <a:t>Final Takeaways</a:t>
            </a:r>
            <a:endParaRPr lang="en-US" sz="2800" dirty="0"/>
          </a:p>
        </p:txBody>
      </p:sp>
      <p:sp>
        <p:nvSpPr>
          <p:cNvPr id="6" name="Content Placeholder 5"/>
          <p:cNvSpPr>
            <a:spLocks noGrp="1"/>
          </p:cNvSpPr>
          <p:nvPr>
            <p:ph idx="1"/>
          </p:nvPr>
        </p:nvSpPr>
        <p:spPr>
          <a:xfrm>
            <a:off x="254000" y="1371600"/>
            <a:ext cx="8559800" cy="4525963"/>
          </a:xfrm>
        </p:spPr>
        <p:txBody>
          <a:bodyPr>
            <a:normAutofit fontScale="92500"/>
          </a:bodyPr>
          <a:lstStyle/>
          <a:p>
            <a:pPr>
              <a:lnSpc>
                <a:spcPct val="150000"/>
              </a:lnSpc>
            </a:pPr>
            <a:r>
              <a:rPr lang="en-US" sz="2585" dirty="0"/>
              <a:t>Congratulations on the 25</a:t>
            </a:r>
            <a:r>
              <a:rPr lang="en-US" sz="2585" baseline="30000" dirty="0"/>
              <a:t>th</a:t>
            </a:r>
            <a:r>
              <a:rPr lang="en-US" sz="2585" dirty="0"/>
              <a:t> Anniversary of Statehood!</a:t>
            </a:r>
          </a:p>
          <a:p>
            <a:pPr>
              <a:lnSpc>
                <a:spcPct val="150000"/>
              </a:lnSpc>
            </a:pPr>
            <a:r>
              <a:rPr lang="en-US" sz="2585" dirty="0"/>
              <a:t>Significant achievements during 1991-2016</a:t>
            </a:r>
          </a:p>
          <a:p>
            <a:pPr>
              <a:lnSpc>
                <a:spcPct val="150000"/>
              </a:lnSpc>
            </a:pPr>
            <a:r>
              <a:rPr lang="en-US" sz="2585" dirty="0"/>
              <a:t>The economy has been hit hard by declining oil prices</a:t>
            </a:r>
          </a:p>
          <a:p>
            <a:pPr>
              <a:lnSpc>
                <a:spcPct val="150000"/>
              </a:lnSpc>
            </a:pPr>
            <a:r>
              <a:rPr lang="en-US" sz="2585" dirty="0"/>
              <a:t>But the authorities have taken strong and appropriate measures</a:t>
            </a:r>
          </a:p>
          <a:p>
            <a:pPr>
              <a:lnSpc>
                <a:spcPct val="150000"/>
              </a:lnSpc>
            </a:pPr>
            <a:r>
              <a:rPr lang="en-US" sz="2585" dirty="0"/>
              <a:t>Still, several important issues need to be addressed decisively </a:t>
            </a:r>
          </a:p>
          <a:p>
            <a:pPr>
              <a:lnSpc>
                <a:spcPct val="150000"/>
              </a:lnSpc>
            </a:pPr>
            <a:r>
              <a:rPr lang="en-US" sz="2585" dirty="0"/>
              <a:t>Key: restoring banking sector health and diversifying from oil</a:t>
            </a:r>
          </a:p>
        </p:txBody>
      </p:sp>
    </p:spTree>
    <p:extLst>
      <p:ext uri="{BB962C8B-B14F-4D97-AF65-F5344CB8AC3E}">
        <p14:creationId xmlns:p14="http://schemas.microsoft.com/office/powerpoint/2010/main" val="3979835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lstStyle/>
          <a:p>
            <a:pPr marL="0" indent="0">
              <a:buNone/>
            </a:pPr>
            <a:endParaRPr lang="en-US" dirty="0"/>
          </a:p>
          <a:p>
            <a:pPr marL="0" indent="0" algn="ctr">
              <a:buNone/>
            </a:pPr>
            <a:r>
              <a:rPr lang="en-US" dirty="0"/>
              <a:t>Thank you!</a:t>
            </a:r>
          </a:p>
          <a:p>
            <a:pPr marL="0" indent="0" algn="ctr">
              <a:buNone/>
            </a:pPr>
            <a:endParaRPr lang="en-US" dirty="0"/>
          </a:p>
          <a:p>
            <a:pPr marL="0" indent="0" algn="ctr">
              <a:buNone/>
            </a:pPr>
            <a:r>
              <a:rPr lang="en-US" dirty="0"/>
              <a:t>Visit IMF.ORG</a:t>
            </a:r>
          </a:p>
        </p:txBody>
      </p:sp>
    </p:spTree>
    <p:extLst>
      <p:ext uri="{BB962C8B-B14F-4D97-AF65-F5344CB8AC3E}">
        <p14:creationId xmlns:p14="http://schemas.microsoft.com/office/powerpoint/2010/main" val="1042533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Background: IMF</a:t>
            </a:r>
            <a:r>
              <a:rPr lang="en-US" sz="2800" i="1" dirty="0">
                <a:solidFill>
                  <a:schemeClr val="bg1"/>
                </a:solidFill>
                <a:cs typeface="Arial" pitchFamily="34" charset="0"/>
              </a:rPr>
              <a:t>…what does it do? </a:t>
            </a:r>
            <a:r>
              <a:rPr lang="en-US" sz="2800" dirty="0">
                <a:solidFill>
                  <a:schemeClr val="bg1"/>
                </a:solidFill>
                <a:cs typeface="Arial" pitchFamily="34" charset="0"/>
              </a:rPr>
              <a:t> </a:t>
            </a:r>
          </a:p>
        </p:txBody>
      </p:sp>
      <p:sp>
        <p:nvSpPr>
          <p:cNvPr id="3" name="Content Placeholder 2"/>
          <p:cNvSpPr>
            <a:spLocks noGrp="1"/>
          </p:cNvSpPr>
          <p:nvPr>
            <p:ph idx="1"/>
          </p:nvPr>
        </p:nvSpPr>
        <p:spPr>
          <a:xfrm>
            <a:off x="422563" y="1771072"/>
            <a:ext cx="8298874" cy="4807527"/>
          </a:xfrm>
        </p:spPr>
        <p:txBody>
          <a:bodyPr>
            <a:normAutofit/>
          </a:bodyPr>
          <a:lstStyle/>
          <a:p>
            <a:pPr marL="0" indent="0">
              <a:buNone/>
            </a:pPr>
            <a:r>
              <a:rPr lang="en-US" sz="2800" dirty="0"/>
              <a:t>The IMF works to: </a:t>
            </a:r>
          </a:p>
          <a:p>
            <a:pPr marL="0" indent="0">
              <a:buNone/>
            </a:pPr>
            <a:endParaRPr lang="en-US" sz="1200" dirty="0"/>
          </a:p>
          <a:p>
            <a:r>
              <a:rPr lang="en-US" sz="2800" dirty="0"/>
              <a:t>Foster global macroeconomic and financial stability </a:t>
            </a:r>
          </a:p>
          <a:p>
            <a:endParaRPr lang="en-US" sz="1200" dirty="0"/>
          </a:p>
          <a:p>
            <a:r>
              <a:rPr lang="en-US" sz="2800" dirty="0"/>
              <a:t>Facilitate international trade</a:t>
            </a:r>
          </a:p>
          <a:p>
            <a:endParaRPr lang="en-US" sz="1200" dirty="0"/>
          </a:p>
          <a:p>
            <a:r>
              <a:rPr lang="en-US" sz="2800" dirty="0"/>
              <a:t>Promote high employment and sustainable growth</a:t>
            </a:r>
          </a:p>
          <a:p>
            <a:endParaRPr lang="en-US" sz="1200" dirty="0"/>
          </a:p>
          <a:p>
            <a:r>
              <a:rPr lang="en-US" sz="2800" dirty="0"/>
              <a:t>Reduce poverty</a:t>
            </a:r>
          </a:p>
          <a:p>
            <a:endParaRPr lang="en-US" sz="1300" dirty="0"/>
          </a:p>
        </p:txBody>
      </p:sp>
    </p:spTree>
    <p:extLst>
      <p:ext uri="{BB962C8B-B14F-4D97-AF65-F5344CB8AC3E}">
        <p14:creationId xmlns:p14="http://schemas.microsoft.com/office/powerpoint/2010/main" val="886679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Background: IMF</a:t>
            </a:r>
            <a:r>
              <a:rPr lang="en-US" sz="2800" i="1" dirty="0">
                <a:solidFill>
                  <a:schemeClr val="bg1"/>
                </a:solidFill>
                <a:cs typeface="Arial" pitchFamily="34" charset="0"/>
              </a:rPr>
              <a:t>…how does it do that? </a:t>
            </a:r>
            <a:r>
              <a:rPr lang="en-US" sz="2800" dirty="0">
                <a:solidFill>
                  <a:schemeClr val="bg1"/>
                </a:solidFill>
                <a:cs typeface="Arial" pitchFamily="34" charset="0"/>
              </a:rPr>
              <a:t> </a:t>
            </a:r>
          </a:p>
        </p:txBody>
      </p:sp>
      <p:sp>
        <p:nvSpPr>
          <p:cNvPr id="3" name="Content Placeholder 2"/>
          <p:cNvSpPr>
            <a:spLocks noGrp="1"/>
          </p:cNvSpPr>
          <p:nvPr>
            <p:ph idx="1"/>
          </p:nvPr>
        </p:nvSpPr>
        <p:spPr>
          <a:xfrm>
            <a:off x="290944" y="1620982"/>
            <a:ext cx="8298874" cy="4779818"/>
          </a:xfrm>
        </p:spPr>
        <p:txBody>
          <a:bodyPr>
            <a:normAutofit/>
          </a:bodyPr>
          <a:lstStyle/>
          <a:p>
            <a:r>
              <a:rPr lang="en-US" sz="2800" dirty="0"/>
              <a:t>Surveillance of global, regional, country economies</a:t>
            </a:r>
          </a:p>
          <a:p>
            <a:endParaRPr lang="en-US" sz="2400" dirty="0"/>
          </a:p>
          <a:p>
            <a:r>
              <a:rPr lang="en-US" sz="2800" dirty="0"/>
              <a:t>Financial support/loans to member countries</a:t>
            </a:r>
          </a:p>
          <a:p>
            <a:endParaRPr lang="en-US" sz="2400" dirty="0"/>
          </a:p>
          <a:p>
            <a:r>
              <a:rPr lang="en-US" sz="2800" dirty="0"/>
              <a:t>Support developing institutions and staff</a:t>
            </a:r>
          </a:p>
          <a:p>
            <a:pPr lvl="1"/>
            <a:r>
              <a:rPr lang="en-US" dirty="0"/>
              <a:t>Technical advice and assistance </a:t>
            </a:r>
          </a:p>
          <a:p>
            <a:pPr lvl="2"/>
            <a:r>
              <a:rPr lang="en-US" dirty="0"/>
              <a:t>Monetary and financial, fiscal, statistics, laws</a:t>
            </a:r>
          </a:p>
          <a:p>
            <a:pPr lvl="1"/>
            <a:r>
              <a:rPr lang="en-US" dirty="0"/>
              <a:t>Training: </a:t>
            </a:r>
          </a:p>
          <a:p>
            <a:pPr lvl="2"/>
            <a:r>
              <a:rPr lang="en-US" dirty="0"/>
              <a:t>On-line, direct (Washington, Vienna)</a:t>
            </a:r>
          </a:p>
          <a:p>
            <a:endParaRPr lang="en-US" sz="2800" dirty="0"/>
          </a:p>
        </p:txBody>
      </p:sp>
    </p:spTree>
    <p:extLst>
      <p:ext uri="{BB962C8B-B14F-4D97-AF65-F5344CB8AC3E}">
        <p14:creationId xmlns:p14="http://schemas.microsoft.com/office/powerpoint/2010/main" val="1631792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Background: IMF Facts</a:t>
            </a:r>
          </a:p>
        </p:txBody>
      </p:sp>
      <p:sp>
        <p:nvSpPr>
          <p:cNvPr id="3" name="Content Placeholder 2"/>
          <p:cNvSpPr>
            <a:spLocks noGrp="1"/>
          </p:cNvSpPr>
          <p:nvPr>
            <p:ph idx="1"/>
          </p:nvPr>
        </p:nvSpPr>
        <p:spPr>
          <a:xfrm>
            <a:off x="457199" y="1600200"/>
            <a:ext cx="8577386" cy="4731327"/>
          </a:xfrm>
        </p:spPr>
        <p:txBody>
          <a:bodyPr>
            <a:normAutofit/>
          </a:bodyPr>
          <a:lstStyle/>
          <a:p>
            <a:pPr>
              <a:lnSpc>
                <a:spcPct val="150000"/>
              </a:lnSpc>
            </a:pPr>
            <a:r>
              <a:rPr lang="en-US" sz="2800" dirty="0"/>
              <a:t>Founded in 1944</a:t>
            </a:r>
          </a:p>
          <a:p>
            <a:pPr>
              <a:lnSpc>
                <a:spcPct val="150000"/>
              </a:lnSpc>
            </a:pPr>
            <a:r>
              <a:rPr lang="en-US" sz="2800" dirty="0"/>
              <a:t>Based in Washington, DC</a:t>
            </a:r>
          </a:p>
          <a:p>
            <a:pPr>
              <a:lnSpc>
                <a:spcPct val="150000"/>
              </a:lnSpc>
            </a:pPr>
            <a:r>
              <a:rPr lang="en-US" sz="2800" dirty="0"/>
              <a:t>189 member countries </a:t>
            </a:r>
          </a:p>
          <a:p>
            <a:pPr>
              <a:lnSpc>
                <a:spcPct val="150000"/>
              </a:lnSpc>
            </a:pPr>
            <a:r>
              <a:rPr lang="en-US" sz="2800" dirty="0"/>
              <a:t>2,700 staff from 148 countries</a:t>
            </a:r>
          </a:p>
          <a:p>
            <a:pPr>
              <a:lnSpc>
                <a:spcPct val="150000"/>
              </a:lnSpc>
            </a:pPr>
            <a:r>
              <a:rPr lang="en-US" sz="2800" dirty="0"/>
              <a:t>Committed lending amounts: $159 billion</a:t>
            </a:r>
          </a:p>
          <a:p>
            <a:pPr>
              <a:lnSpc>
                <a:spcPct val="150000"/>
              </a:lnSpc>
            </a:pPr>
            <a:r>
              <a:rPr lang="en-US" sz="2800" dirty="0"/>
              <a:t>Biggest borrowers: Portugal, Greece, Ukraine, Pakistan</a:t>
            </a:r>
          </a:p>
          <a:p>
            <a:endParaRPr lang="en-US" sz="2800" dirty="0"/>
          </a:p>
          <a:p>
            <a:endParaRPr lang="en-US" sz="2800" dirty="0"/>
          </a:p>
        </p:txBody>
      </p:sp>
    </p:spTree>
    <p:extLst>
      <p:ext uri="{BB962C8B-B14F-4D97-AF65-F5344CB8AC3E}">
        <p14:creationId xmlns:p14="http://schemas.microsoft.com/office/powerpoint/2010/main" val="3735611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Background: Kazakhstan and the IMF</a:t>
            </a:r>
          </a:p>
        </p:txBody>
      </p:sp>
      <p:sp>
        <p:nvSpPr>
          <p:cNvPr id="3" name="Content Placeholder 2"/>
          <p:cNvSpPr>
            <a:spLocks noGrp="1"/>
          </p:cNvSpPr>
          <p:nvPr>
            <p:ph idx="1"/>
          </p:nvPr>
        </p:nvSpPr>
        <p:spPr>
          <a:xfrm>
            <a:off x="283307" y="1295400"/>
            <a:ext cx="8577386" cy="4731327"/>
          </a:xfrm>
        </p:spPr>
        <p:txBody>
          <a:bodyPr>
            <a:normAutofit fontScale="92500"/>
          </a:bodyPr>
          <a:lstStyle/>
          <a:p>
            <a:pPr>
              <a:lnSpc>
                <a:spcPct val="150000"/>
              </a:lnSpc>
            </a:pPr>
            <a:r>
              <a:rPr lang="en-US" sz="2800" dirty="0"/>
              <a:t>Membership—July 1992</a:t>
            </a:r>
          </a:p>
          <a:p>
            <a:pPr>
              <a:lnSpc>
                <a:spcPct val="150000"/>
              </a:lnSpc>
            </a:pPr>
            <a:r>
              <a:rPr lang="en-US" sz="2800" dirty="0"/>
              <a:t>Loans—no </a:t>
            </a:r>
          </a:p>
          <a:p>
            <a:pPr>
              <a:lnSpc>
                <a:spcPct val="150000"/>
              </a:lnSpc>
            </a:pPr>
            <a:r>
              <a:rPr lang="en-US" sz="2800" dirty="0"/>
              <a:t>Most recent loans—3 during 1995-2002</a:t>
            </a:r>
          </a:p>
          <a:p>
            <a:pPr>
              <a:lnSpc>
                <a:spcPct val="150000"/>
              </a:lnSpc>
            </a:pPr>
            <a:r>
              <a:rPr lang="en-US" sz="2800" dirty="0"/>
              <a:t>Technical assistance areas: </a:t>
            </a:r>
          </a:p>
          <a:p>
            <a:pPr lvl="1">
              <a:lnSpc>
                <a:spcPct val="150000"/>
              </a:lnSpc>
            </a:pPr>
            <a:r>
              <a:rPr lang="en-US" sz="2400" dirty="0"/>
              <a:t>Monetary and financial sector policy, budgeting, statistics </a:t>
            </a:r>
          </a:p>
          <a:p>
            <a:pPr>
              <a:lnSpc>
                <a:spcPct val="150000"/>
              </a:lnSpc>
            </a:pPr>
            <a:r>
              <a:rPr lang="en-US" sz="2800" dirty="0"/>
              <a:t>Visit by IMF Managing Director Christine Lagarde in May</a:t>
            </a:r>
          </a:p>
          <a:p>
            <a:pPr>
              <a:lnSpc>
                <a:spcPct val="150000"/>
              </a:lnSpc>
            </a:pPr>
            <a:r>
              <a:rPr lang="en-US" sz="2800" dirty="0"/>
              <a:t>Representative office: Almaty</a:t>
            </a:r>
          </a:p>
          <a:p>
            <a:endParaRPr lang="en-US" sz="2800" dirty="0"/>
          </a:p>
          <a:p>
            <a:endParaRPr lang="en-US" sz="2800" dirty="0"/>
          </a:p>
        </p:txBody>
      </p:sp>
    </p:spTree>
    <p:extLst>
      <p:ext uri="{BB962C8B-B14F-4D97-AF65-F5344CB8AC3E}">
        <p14:creationId xmlns:p14="http://schemas.microsoft.com/office/powerpoint/2010/main" val="1342801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569" y="161681"/>
            <a:ext cx="8339016" cy="987137"/>
          </a:xfrm>
        </p:spPr>
        <p:txBody>
          <a:bodyPr>
            <a:noAutofit/>
          </a:bodyPr>
          <a:lstStyle/>
          <a:p>
            <a:r>
              <a:rPr lang="en-US" sz="2800" dirty="0">
                <a:solidFill>
                  <a:schemeClr val="bg1"/>
                </a:solidFill>
                <a:cs typeface="Arial" pitchFamily="34" charset="0"/>
              </a:rPr>
              <a:t>Background: Kazakhstan and the IMF</a:t>
            </a:r>
          </a:p>
        </p:txBody>
      </p:sp>
      <p:sp>
        <p:nvSpPr>
          <p:cNvPr id="3" name="Content Placeholder 2"/>
          <p:cNvSpPr>
            <a:spLocks noGrp="1"/>
          </p:cNvSpPr>
          <p:nvPr>
            <p:ph idx="1"/>
          </p:nvPr>
        </p:nvSpPr>
        <p:spPr>
          <a:xfrm>
            <a:off x="457199" y="1600200"/>
            <a:ext cx="8577386" cy="4731327"/>
          </a:xfrm>
        </p:spPr>
        <p:txBody>
          <a:bodyPr>
            <a:normAutofit/>
          </a:bodyPr>
          <a:lstStyle/>
          <a:p>
            <a:pPr marL="0" indent="0">
              <a:lnSpc>
                <a:spcPct val="150000"/>
              </a:lnSpc>
              <a:buNone/>
            </a:pPr>
            <a:r>
              <a:rPr lang="en-US" sz="2800" dirty="0"/>
              <a:t>More at: </a:t>
            </a:r>
            <a:r>
              <a:rPr lang="en-US" sz="2800" dirty="0">
                <a:hlinkClick r:id="rId3"/>
              </a:rPr>
              <a:t>www.imf.org</a:t>
            </a:r>
            <a:r>
              <a:rPr lang="en-US" sz="2800" dirty="0"/>
              <a:t> </a:t>
            </a:r>
          </a:p>
          <a:p>
            <a:pPr marL="0" indent="0">
              <a:lnSpc>
                <a:spcPct val="150000"/>
              </a:lnSpc>
              <a:buNone/>
            </a:pPr>
            <a:r>
              <a:rPr lang="en-US" sz="2800" dirty="0"/>
              <a:t>Including reports, data, and other information on: </a:t>
            </a:r>
          </a:p>
          <a:p>
            <a:pPr>
              <a:lnSpc>
                <a:spcPct val="150000"/>
              </a:lnSpc>
            </a:pPr>
            <a:r>
              <a:rPr lang="en-US" sz="2800" dirty="0"/>
              <a:t>Kazakhstan</a:t>
            </a:r>
          </a:p>
          <a:p>
            <a:pPr>
              <a:lnSpc>
                <a:spcPct val="150000"/>
              </a:lnSpc>
            </a:pPr>
            <a:r>
              <a:rPr lang="en-US" sz="2800" dirty="0"/>
              <a:t>Neighboring countries</a:t>
            </a:r>
          </a:p>
          <a:p>
            <a:pPr>
              <a:lnSpc>
                <a:spcPct val="150000"/>
              </a:lnSpc>
            </a:pPr>
            <a:r>
              <a:rPr lang="en-US" sz="2800" dirty="0"/>
              <a:t>The Caucasus and Central Asia region</a:t>
            </a:r>
          </a:p>
          <a:p>
            <a:endParaRPr lang="en-US" sz="2800" dirty="0"/>
          </a:p>
          <a:p>
            <a:endParaRPr lang="en-US" sz="2800" dirty="0"/>
          </a:p>
        </p:txBody>
      </p:sp>
    </p:spTree>
    <p:extLst>
      <p:ext uri="{BB962C8B-B14F-4D97-AF65-F5344CB8AC3E}">
        <p14:creationId xmlns:p14="http://schemas.microsoft.com/office/powerpoint/2010/main" val="1065749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mn-lt"/>
                <a:ea typeface="Segoe UI" pitchFamily="34" charset="0"/>
                <a:cs typeface="Segoe UI" pitchFamily="34" charset="0"/>
              </a:rPr>
              <a:t>Main Discussion: Key Points </a:t>
            </a:r>
          </a:p>
        </p:txBody>
      </p:sp>
      <p:sp>
        <p:nvSpPr>
          <p:cNvPr id="3" name="Content Placeholder 2"/>
          <p:cNvSpPr>
            <a:spLocks noGrp="1"/>
          </p:cNvSpPr>
          <p:nvPr>
            <p:ph idx="1"/>
          </p:nvPr>
        </p:nvSpPr>
        <p:spPr>
          <a:xfrm>
            <a:off x="175846" y="1322044"/>
            <a:ext cx="8792308" cy="5064369"/>
          </a:xfrm>
        </p:spPr>
        <p:txBody>
          <a:bodyPr>
            <a:normAutofit lnSpcReduction="10000"/>
          </a:bodyPr>
          <a:lstStyle/>
          <a:p>
            <a:r>
              <a:rPr lang="en-US" sz="2400" dirty="0">
                <a:ea typeface="Segoe UI" pitchFamily="34" charset="0"/>
                <a:cs typeface="Segoe UI" pitchFamily="34" charset="0"/>
              </a:rPr>
              <a:t>25</a:t>
            </a:r>
            <a:r>
              <a:rPr lang="en-US" sz="2400" baseline="30000" dirty="0">
                <a:ea typeface="Segoe UI" pitchFamily="34" charset="0"/>
                <a:cs typeface="Segoe UI" pitchFamily="34" charset="0"/>
              </a:rPr>
              <a:t>th</a:t>
            </a:r>
            <a:r>
              <a:rPr lang="en-US" sz="2400" dirty="0">
                <a:ea typeface="Segoe UI" pitchFamily="34" charset="0"/>
                <a:cs typeface="Segoe UI" pitchFamily="34" charset="0"/>
              </a:rPr>
              <a:t> anniversary of Kazakhstan’s independence</a:t>
            </a:r>
          </a:p>
          <a:p>
            <a:endParaRPr lang="en-US" sz="2400" dirty="0">
              <a:ea typeface="Segoe UI" pitchFamily="34" charset="0"/>
              <a:cs typeface="Segoe UI" pitchFamily="34" charset="0"/>
            </a:endParaRPr>
          </a:p>
          <a:p>
            <a:r>
              <a:rPr lang="en-US" sz="2400" dirty="0">
                <a:ea typeface="Segoe UI" pitchFamily="34" charset="0"/>
                <a:cs typeface="Segoe UI" pitchFamily="34" charset="0"/>
              </a:rPr>
              <a:t>Strong growth during 2000-14</a:t>
            </a:r>
          </a:p>
          <a:p>
            <a:endParaRPr lang="en-US" sz="2400" dirty="0">
              <a:ea typeface="Segoe UI" pitchFamily="34" charset="0"/>
              <a:cs typeface="Segoe UI" pitchFamily="34" charset="0"/>
            </a:endParaRPr>
          </a:p>
          <a:p>
            <a:r>
              <a:rPr lang="en-US" sz="2400" dirty="0">
                <a:ea typeface="Segoe UI" pitchFamily="34" charset="0"/>
                <a:cs typeface="Segoe UI" pitchFamily="34" charset="0"/>
              </a:rPr>
              <a:t>Major achievements in policies, institutions, outcomes (buffers)</a:t>
            </a:r>
          </a:p>
          <a:p>
            <a:endParaRPr lang="en-US" sz="2400" dirty="0">
              <a:ea typeface="Segoe UI" pitchFamily="34" charset="0"/>
              <a:cs typeface="Segoe UI" pitchFamily="34" charset="0"/>
            </a:endParaRPr>
          </a:p>
          <a:p>
            <a:r>
              <a:rPr lang="en-US" sz="2400" dirty="0">
                <a:ea typeface="Segoe UI" pitchFamily="34" charset="0"/>
                <a:cs typeface="Segoe UI" pitchFamily="34" charset="0"/>
              </a:rPr>
              <a:t>More difficult environment since 2014</a:t>
            </a:r>
          </a:p>
          <a:p>
            <a:pPr lvl="1"/>
            <a:r>
              <a:rPr lang="en-US" sz="2000" dirty="0">
                <a:ea typeface="Segoe UI" pitchFamily="34" charset="0"/>
                <a:cs typeface="Segoe UI" pitchFamily="34" charset="0"/>
              </a:rPr>
              <a:t>Decline of oil prices and slower growth in RU, CHN, EU presents challenges </a:t>
            </a:r>
          </a:p>
          <a:p>
            <a:endParaRPr lang="en-US" sz="2400" dirty="0">
              <a:ea typeface="Segoe UI" pitchFamily="34" charset="0"/>
              <a:cs typeface="Segoe UI" pitchFamily="34" charset="0"/>
            </a:endParaRPr>
          </a:p>
          <a:p>
            <a:r>
              <a:rPr lang="en-US" sz="2400" dirty="0">
                <a:ea typeface="Segoe UI" pitchFamily="34" charset="0"/>
                <a:cs typeface="Segoe UI" pitchFamily="34" charset="0"/>
              </a:rPr>
              <a:t>Strong policy response: Nurly Zhol, 100 Concrete Steps, tenge </a:t>
            </a:r>
          </a:p>
          <a:p>
            <a:endParaRPr lang="en-US" sz="2400" dirty="0">
              <a:ea typeface="Segoe UI" pitchFamily="34" charset="0"/>
              <a:cs typeface="Segoe UI" pitchFamily="34" charset="0"/>
            </a:endParaRPr>
          </a:p>
          <a:p>
            <a:r>
              <a:rPr lang="en-US" sz="2400" dirty="0">
                <a:ea typeface="Segoe UI" pitchFamily="34" charset="0"/>
                <a:cs typeface="Segoe UI" pitchFamily="34" charset="0"/>
              </a:rPr>
              <a:t>Challenges remain: financial sector, diversification, public admin. </a:t>
            </a:r>
          </a:p>
          <a:p>
            <a:pPr marL="785773" lvl="2" indent="0">
              <a:buSzPct val="95000"/>
              <a:buNone/>
            </a:pPr>
            <a:endParaRPr lang="en-US" sz="2585" b="1" dirty="0">
              <a:solidFill>
                <a:srgbClr val="0000FF"/>
              </a:solidFill>
              <a:ea typeface="Segoe UI" pitchFamily="34" charset="0"/>
              <a:cs typeface="Segoe UI" pitchFamily="34" charset="0"/>
            </a:endParaRPr>
          </a:p>
        </p:txBody>
      </p:sp>
    </p:spTree>
    <p:extLst>
      <p:ext uri="{BB962C8B-B14F-4D97-AF65-F5344CB8AC3E}">
        <p14:creationId xmlns:p14="http://schemas.microsoft.com/office/powerpoint/2010/main" val="1187801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2800" dirty="0">
                <a:ea typeface="Segoe UI" pitchFamily="34" charset="0"/>
                <a:cs typeface="Segoe UI" pitchFamily="34" charset="0"/>
              </a:rPr>
              <a:t>Strong growth until 2014… </a:t>
            </a:r>
            <a:endParaRPr lang="en-US" sz="2800" dirty="0"/>
          </a:p>
        </p:txBody>
      </p:sp>
      <p:sp>
        <p:nvSpPr>
          <p:cNvPr id="11" name="Content Placeholder 10"/>
          <p:cNvSpPr>
            <a:spLocks noGrp="1"/>
          </p:cNvSpPr>
          <p:nvPr>
            <p:ph sz="half" idx="1"/>
          </p:nvPr>
        </p:nvSpPr>
        <p:spPr>
          <a:xfrm>
            <a:off x="211015" y="1318846"/>
            <a:ext cx="8510954" cy="1195754"/>
          </a:xfrm>
        </p:spPr>
        <p:txBody>
          <a:bodyPr/>
          <a:lstStyle/>
          <a:p>
            <a:pPr marL="0" indent="0">
              <a:spcBef>
                <a:spcPts val="0"/>
              </a:spcBef>
              <a:buNone/>
            </a:pPr>
            <a:r>
              <a:rPr lang="en-US" sz="2215" dirty="0">
                <a:solidFill>
                  <a:srgbClr val="0000FF"/>
                </a:solidFill>
              </a:rPr>
              <a:t>Strong growth, supported by rising oil prices, helped Kazakhstan achieve upper middle-income country status</a:t>
            </a:r>
          </a:p>
        </p:txBody>
      </p:sp>
      <p:graphicFrame>
        <p:nvGraphicFramePr>
          <p:cNvPr id="6" name="Chart 5"/>
          <p:cNvGraphicFramePr/>
          <p:nvPr/>
        </p:nvGraphicFramePr>
        <p:xfrm>
          <a:off x="562707" y="2655277"/>
          <a:ext cx="3587262" cy="28838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4783016" y="2725615"/>
          <a:ext cx="3727938" cy="302455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07934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NAP REO">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NAP REO">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882</TotalTime>
  <Words>1615</Words>
  <Application>Microsoft Office PowerPoint</Application>
  <PresentationFormat>On-screen Show (4:3)</PresentationFormat>
  <Paragraphs>306</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Garamond</vt:lpstr>
      <vt:lpstr>Gill Sans</vt:lpstr>
      <vt:lpstr>Segoe UI</vt:lpstr>
      <vt:lpstr>ヒラギノ角ゴ ProN W3</vt:lpstr>
      <vt:lpstr>Office Theme</vt:lpstr>
      <vt:lpstr>Kazakhstan—Macroeconomic Policy  Developments, Challenges and Opportunities</vt:lpstr>
      <vt:lpstr>Overview</vt:lpstr>
      <vt:lpstr>Background: IMF…what does it do?  </vt:lpstr>
      <vt:lpstr>Background: IMF…how does it do that?  </vt:lpstr>
      <vt:lpstr>Background: IMF Facts</vt:lpstr>
      <vt:lpstr>Background: Kazakhstan and the IMF</vt:lpstr>
      <vt:lpstr>Background: Kazakhstan and the IMF</vt:lpstr>
      <vt:lpstr>Main Discussion: Key Points </vt:lpstr>
      <vt:lpstr>Strong growth until 2014… </vt:lpstr>
      <vt:lpstr>A key outcome: high buffers and low public debt </vt:lpstr>
      <vt:lpstr>…but economic activity and exports are concentrated</vt:lpstr>
      <vt:lpstr>External shocks have hit since late 2014</vt:lpstr>
      <vt:lpstr>Haven’t we seen this before…?</vt:lpstr>
      <vt:lpstr>Policy Response: Monetary Policy</vt:lpstr>
      <vt:lpstr>Policy Response: Fiscal Policy</vt:lpstr>
      <vt:lpstr>Policy Response: Structural Reforms</vt:lpstr>
      <vt:lpstr>But key challenges need to be overcome… </vt:lpstr>
      <vt:lpstr>Medium-term outlook</vt:lpstr>
      <vt:lpstr>Oil, Minerals, and Cotton Prices </vt:lpstr>
      <vt:lpstr>Medium-term outlook: Prospects for Kazakhstan</vt:lpstr>
      <vt:lpstr>Risks</vt:lpstr>
      <vt:lpstr>Final Takeaways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Administrator</cp:lastModifiedBy>
  <cp:revision>81</cp:revision>
  <dcterms:created xsi:type="dcterms:W3CDTF">2013-03-12T18:54:29Z</dcterms:created>
  <dcterms:modified xsi:type="dcterms:W3CDTF">2017-02-01T06:22:56Z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