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31.05.2016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00392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/>
              <a:t>Расширение функций библиотеки для более близкого контакта с </a:t>
            </a:r>
            <a:r>
              <a:rPr lang="ru-RU" sz="4000" dirty="0" smtClean="0"/>
              <a:t>пользователями: взгляд выпускника Назарбаев Университета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776" y="4437112"/>
            <a:ext cx="6400800" cy="573784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Шолпан</a:t>
            </a:r>
            <a:r>
              <a:rPr lang="ru-RU" dirty="0" smtClean="0"/>
              <a:t> </a:t>
            </a:r>
            <a:r>
              <a:rPr lang="ru-RU" dirty="0" err="1" smtClean="0"/>
              <a:t>Истаева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ru-RU" dirty="0" smtClean="0"/>
              <a:t>Мне нравится учебная рабочая атмосфера;</a:t>
            </a:r>
          </a:p>
          <a:p>
            <a:pPr marL="514350" indent="-514350"/>
            <a:r>
              <a:rPr lang="ru-RU" dirty="0" smtClean="0"/>
              <a:t>Во время учёбы мне нужны были учебники для занятий;</a:t>
            </a:r>
          </a:p>
          <a:p>
            <a:pPr marL="514350" indent="-514350"/>
            <a:r>
              <a:rPr lang="ru-RU" dirty="0" smtClean="0"/>
              <a:t>Доступ к интернету, а значит и к базам данных;</a:t>
            </a:r>
          </a:p>
          <a:p>
            <a:pPr marL="514350" indent="-514350"/>
            <a:r>
              <a:rPr lang="ru-RU" dirty="0" smtClean="0"/>
              <a:t>Обзор художественной литературы.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534400" cy="7589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Я частый посетитель библиотеки: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4929198"/>
            <a:ext cx="8215370" cy="16430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 думаю, что многие городские библиотеки сталкиваются с проблемой низкой посещаемости.</a:t>
            </a:r>
          </a:p>
          <a:p>
            <a:endParaRPr lang="en-US" dirty="0"/>
          </a:p>
        </p:txBody>
      </p:sp>
      <p:pic>
        <p:nvPicPr>
          <p:cNvPr id="1027" name="Picture 3" descr="C:\Users\Sholpan\Pictures\WnwsJT8eOO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7830" y="500042"/>
            <a:ext cx="5236046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Фильмы</a:t>
            </a:r>
          </a:p>
          <a:p>
            <a:pPr algn="ctr">
              <a:buNone/>
            </a:pPr>
            <a:r>
              <a:rPr lang="ru-RU" dirty="0" smtClean="0"/>
              <a:t>Социальные сети</a:t>
            </a:r>
          </a:p>
          <a:p>
            <a:pPr algn="ctr">
              <a:buNone/>
            </a:pPr>
            <a:r>
              <a:rPr lang="ru-RU" dirty="0" err="1" smtClean="0"/>
              <a:t>Блоги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Телешоу</a:t>
            </a:r>
          </a:p>
          <a:p>
            <a:pPr algn="ctr">
              <a:buNone/>
            </a:pPr>
            <a:r>
              <a:rPr lang="ru-RU" dirty="0" smtClean="0"/>
              <a:t>Компьютерные игры</a:t>
            </a:r>
          </a:p>
          <a:p>
            <a:pPr algn="ctr">
              <a:buNone/>
            </a:pPr>
            <a:r>
              <a:rPr lang="ru-RU" dirty="0" smtClean="0"/>
              <a:t>Короткие юмористические видео</a:t>
            </a:r>
          </a:p>
          <a:p>
            <a:pPr algn="ctr">
              <a:buNone/>
            </a:pPr>
            <a:r>
              <a:rPr lang="ru-RU" dirty="0" smtClean="0"/>
              <a:t>Фотографии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34400" cy="7589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современном мире у книг много конкурентов: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Все они отлично рекламируются и затрагивают зрительное и акустическое восприятие информации, некоторые даже тактильное. Экономические психологи и </a:t>
            </a:r>
            <a:r>
              <a:rPr lang="ru-RU" dirty="0" err="1" smtClean="0"/>
              <a:t>маркетологи</a:t>
            </a:r>
            <a:r>
              <a:rPr lang="ru-RU" dirty="0" smtClean="0"/>
              <a:t> используют сильнейшие стратегии для продвижения своего продукта. Влияние рекламы очень сильно на человека.</a:t>
            </a:r>
          </a:p>
          <a:p>
            <a:r>
              <a:rPr lang="ru-RU" dirty="0" smtClean="0"/>
              <a:t>Человеку, особенно молодому, сложно в шуме рекламы и маркетинга разобраться и выбрать полезный и сложный и тихий путь развлечения и получения информации, такой как чтение.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Почему конкуренты библиотек побеждают?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Моё видение развития библиотеки заключается в улучшенном, конкурентно</a:t>
            </a:r>
            <a:r>
              <a:rPr lang="en-US" dirty="0" smtClean="0"/>
              <a:t> </a:t>
            </a:r>
            <a:r>
              <a:rPr lang="ru-RU" dirty="0" smtClean="0"/>
              <a:t>способном маркетинге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PR.</a:t>
            </a:r>
            <a:endParaRPr lang="ru-RU" dirty="0" smtClean="0"/>
          </a:p>
          <a:p>
            <a:r>
              <a:rPr lang="ru-RU" dirty="0" smtClean="0"/>
              <a:t>Возможно увеличится сфера услуг библиотек, например взятие на себя частичной роли салонов*, языковых разговорных кружков или встреч развития личностных качеств.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2400" dirty="0" smtClean="0"/>
              <a:t>*Салон — литературный, художественный или политический кружок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Sholpan\Pictures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5" y="1219525"/>
            <a:ext cx="3214690" cy="2066587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Sholpan\Pictures\unnam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4650144" cy="2789215"/>
          </a:xfrm>
          <a:prstGeom prst="rect">
            <a:avLst/>
          </a:prstGeom>
          <a:noFill/>
        </p:spPr>
      </p:pic>
      <p:pic>
        <p:nvPicPr>
          <p:cNvPr id="2051" name="Picture 3" descr="C:\Users\Sholpan\Pictures\Cowr3CW8kn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857628"/>
            <a:ext cx="4109734" cy="2688428"/>
          </a:xfrm>
          <a:prstGeom prst="rect">
            <a:avLst/>
          </a:prstGeom>
          <a:noFill/>
        </p:spPr>
      </p:pic>
      <p:pic>
        <p:nvPicPr>
          <p:cNvPr id="2052" name="Picture 4" descr="C:\Users\Sholpan\Pictures\image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0"/>
            <a:ext cx="1676400" cy="1314450"/>
          </a:xfrm>
          <a:prstGeom prst="rect">
            <a:avLst/>
          </a:prstGeom>
          <a:noFill/>
        </p:spPr>
      </p:pic>
      <p:pic>
        <p:nvPicPr>
          <p:cNvPr id="2053" name="Picture 5" descr="C:\Users\Sholpan\Pictures\advertising+posters+1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643314"/>
            <a:ext cx="4326713" cy="3057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192880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612</TotalTime>
  <Words>182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Concourse</vt:lpstr>
      <vt:lpstr> Расширение функций библиотеки для более близкого контакта с пользователями: взгляд выпускника Назарбаев Университета</vt:lpstr>
      <vt:lpstr>Я частый посетитель библиотеки:</vt:lpstr>
      <vt:lpstr>Презентация PowerPoint</vt:lpstr>
      <vt:lpstr>В современном мире у книг много конкурентов:</vt:lpstr>
      <vt:lpstr>Почему конкуренты библиотек побеждают?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развития библиотеки. Технологические инновации или расширение функций библиотеки для более близкого контакта с пользователями.</dc:title>
  <dc:creator>Sholpan</dc:creator>
  <cp:lastModifiedBy>Piotr Lapo</cp:lastModifiedBy>
  <cp:revision>16</cp:revision>
  <dcterms:created xsi:type="dcterms:W3CDTF">2016-05-23T19:33:18Z</dcterms:created>
  <dcterms:modified xsi:type="dcterms:W3CDTF">2016-05-31T05:17:56Z</dcterms:modified>
</cp:coreProperties>
</file>